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2.xml" ContentType="application/vnd.openxmlformats-officedocument.theme+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3.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4.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theme/theme5.xml" ContentType="application/vnd.openxmlformats-officedocument.theme+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omments/modernComment_7FFFFA6E_F7A20243.xml" ContentType="application/vnd.ms-powerpoint.comments+xml"/>
  <Override PartName="/ppt/notesSlides/notesSlide8.xml" ContentType="application/vnd.openxmlformats-officedocument.presentationml.notesSlide+xml"/>
  <Override PartName="/ppt/comments/modernComment_10F_EC4479C1.xml" ContentType="application/vnd.ms-powerpoint.comment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omments/modernComment_7FFFFA6B_EF69B9D2.xml" ContentType="application/vnd.ms-powerpoint.comment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 id="2147483662" r:id="rId5"/>
    <p:sldMasterId id="2147483683" r:id="rId6"/>
    <p:sldMasterId id="2147483691" r:id="rId7"/>
    <p:sldMasterId id="2147483702" r:id="rId8"/>
    <p:sldMasterId id="2147483712" r:id="rId9"/>
  </p:sldMasterIdLst>
  <p:notesMasterIdLst>
    <p:notesMasterId r:id="rId42"/>
  </p:notesMasterIdLst>
  <p:sldIdLst>
    <p:sldId id="2147482215" r:id="rId10"/>
    <p:sldId id="2147482213" r:id="rId11"/>
    <p:sldId id="2147482466" r:id="rId12"/>
    <p:sldId id="2147478266" r:id="rId13"/>
    <p:sldId id="2147482476" r:id="rId14"/>
    <p:sldId id="2147482477" r:id="rId15"/>
    <p:sldId id="2147482222" r:id="rId16"/>
    <p:sldId id="271" r:id="rId17"/>
    <p:sldId id="2147482315" r:id="rId18"/>
    <p:sldId id="2147482478" r:id="rId19"/>
    <p:sldId id="2147482479" r:id="rId20"/>
    <p:sldId id="2147482333" r:id="rId21"/>
    <p:sldId id="2147482219" r:id="rId22"/>
    <p:sldId id="274" r:id="rId23"/>
    <p:sldId id="2147482471" r:id="rId24"/>
    <p:sldId id="2147482472" r:id="rId25"/>
    <p:sldId id="262" r:id="rId26"/>
    <p:sldId id="2147482470" r:id="rId27"/>
    <p:sldId id="2147478538" r:id="rId28"/>
    <p:sldId id="2147482180" r:id="rId29"/>
    <p:sldId id="2147482317" r:id="rId30"/>
    <p:sldId id="2147482220" r:id="rId31"/>
    <p:sldId id="2147482329" r:id="rId32"/>
    <p:sldId id="2147482326" r:id="rId33"/>
    <p:sldId id="298" r:id="rId34"/>
    <p:sldId id="2147482473" r:id="rId35"/>
    <p:sldId id="290" r:id="rId36"/>
    <p:sldId id="2147482480" r:id="rId37"/>
    <p:sldId id="2147482481" r:id="rId38"/>
    <p:sldId id="2147482482" r:id="rId39"/>
    <p:sldId id="2147482483" r:id="rId40"/>
    <p:sldId id="2147482484" r:id="rId41"/>
  </p:sldIdLst>
  <p:sldSz cx="12192000" cy="6858000"/>
  <p:notesSz cx="6858000" cy="9144000"/>
  <p:defaultTextStyle>
    <a:defPPr>
      <a:defRPr lang="da-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200EB44-D6A7-B7DC-25D4-0F66EC466E3F}" name="Kathrine Rabjerg Hansen" initials="" userId="S::kathrine.hansen@puzzel.com::6c7346f4-1d07-4c05-9673-2c14ccc61aae" providerId="AD"/>
  <p188:author id="{6F8CBF70-6CC7-4F0A-9771-5F0E7FB32096}" name="Roland Green" initials="" userId="S::roland.green@puzzel.com::d5120210-c09d-4cbe-ad93-c61e24eafbc0" providerId="AD"/>
  <p188:author id="{6D8751A4-988C-499C-A000-97529176C0A3}" name="Gabi Warren" initials="GW" userId="S::gabi.warren@puzzel.com::cebc6508-9046-4a65-bd5f-1a11cd08b8a8" providerId="AD"/>
  <p188:author id="{667E47CE-F304-0BA4-6576-60F850D16E9F}" name="Raïsa Van Olden" initials="RV" userId="S::raisa.vanolden@puzzel.com::5f984833-0088-4676-a4ab-448510db106d" providerId="AD"/>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EFCE71E-B834-478A-AA71-8C12E3C153B9}" v="1" dt="2025-05-01T08:20:44.86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431"/>
    <p:restoredTop sz="94700"/>
  </p:normalViewPr>
  <p:slideViewPr>
    <p:cSldViewPr snapToGrid="0">
      <p:cViewPr varScale="1">
        <p:scale>
          <a:sx n="109" d="100"/>
          <a:sy n="109" d="100"/>
        </p:scale>
        <p:origin x="216" y="95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9" Type="http://schemas.openxmlformats.org/officeDocument/2006/relationships/slide" Target="slides/slide30.xml"/><Relationship Id="rId21" Type="http://schemas.openxmlformats.org/officeDocument/2006/relationships/slide" Target="slides/slide12.xml"/><Relationship Id="rId34" Type="http://schemas.openxmlformats.org/officeDocument/2006/relationships/slide" Target="slides/slide25.xml"/><Relationship Id="rId42" Type="http://schemas.openxmlformats.org/officeDocument/2006/relationships/notesMaster" Target="notesMasters/notesMaster1.xml"/><Relationship Id="rId47" Type="http://schemas.microsoft.com/office/2015/10/relationships/revisionInfo" Target="revisionInfo.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7.xml"/><Relationship Id="rId29" Type="http://schemas.openxmlformats.org/officeDocument/2006/relationships/slide" Target="slides/slide20.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slide" Target="slides/slide28.xml"/><Relationship Id="rId40" Type="http://schemas.openxmlformats.org/officeDocument/2006/relationships/slide" Target="slides/slide31.xml"/><Relationship Id="rId45"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slide" Target="slides/slide22.xml"/><Relationship Id="rId44"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presProps" Target="presProps.xml"/><Relationship Id="rId48" Type="http://schemas.microsoft.com/office/2018/10/relationships/authors" Target="authors.xml"/><Relationship Id="rId8" Type="http://schemas.openxmlformats.org/officeDocument/2006/relationships/slideMaster" Target="slideMasters/slideMaster5.xml"/><Relationship Id="rId3" Type="http://schemas.openxmlformats.org/officeDocument/2006/relationships/customXml" Target="../customXml/item3.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tableStyles" Target="tableStyles.xml"/><Relationship Id="rId20" Type="http://schemas.openxmlformats.org/officeDocument/2006/relationships/slide" Target="slides/slide11.xml"/><Relationship Id="rId41" Type="http://schemas.openxmlformats.org/officeDocument/2006/relationships/slide" Target="slides/slide32.xml"/></Relationships>
</file>

<file path=ppt/comments/modernComment_10F_EC4479C1.xml><?xml version="1.0" encoding="utf-8"?>
<p188:cmLst xmlns:a="http://schemas.openxmlformats.org/drawingml/2006/main" xmlns:r="http://schemas.openxmlformats.org/officeDocument/2006/relationships" xmlns:p188="http://schemas.microsoft.com/office/powerpoint/2018/8/main">
  <p188:cm id="{8067E929-D42A-C74E-91A1-9A47B7331AAB}" authorId="{6D8751A4-988C-499C-A000-97529176C0A3}" status="resolved" created="2025-03-04T19:38:24.723" complete="100000">
    <ac:deMkLst xmlns:ac="http://schemas.microsoft.com/office/drawing/2013/main/command">
      <pc:docMk xmlns:pc="http://schemas.microsoft.com/office/powerpoint/2013/main/command"/>
      <pc:sldMk xmlns:pc="http://schemas.microsoft.com/office/powerpoint/2013/main/command" cId="3963910593" sldId="271"/>
      <ac:picMk id="2052" creationId="{D4A4800C-BE8B-FA47-71D6-E181F79C07BF}"/>
    </ac:deMkLst>
    <p188:txBody>
      <a:bodyPr/>
      <a:lstStyle/>
      <a:p>
        <a:r>
          <a:rPr lang="en-US"/>
          <a:t>[@Michal Kaniorski] Are we able to create a toolbox image for this slide in this style? If not that’s perfectly fine but asked just in case.</a:t>
        </a:r>
      </a:p>
    </p188:txBody>
  </p188:cm>
  <p188:cm id="{7DED954B-5A43-B947-91E7-4226667D9048}" authorId="{9200EB44-D6A7-B7DC-25D4-0F66EC466E3F}" status="resolved" created="2025-03-10T08:39:32.867" complete="100000">
    <ac:txMkLst xmlns:ac="http://schemas.microsoft.com/office/drawing/2013/main/command">
      <pc:docMk xmlns:pc="http://schemas.microsoft.com/office/powerpoint/2013/main/command"/>
      <pc:sldMk xmlns:pc="http://schemas.microsoft.com/office/powerpoint/2013/main/command" cId="3963910593" sldId="271"/>
      <ac:spMk id="15" creationId="{D53EB015-42A4-D27B-3790-ACB65FEB351C}"/>
      <ac:txMk cp="28" len="118">
        <ac:context len="205" hash="3824395551"/>
      </ac:txMk>
    </ac:txMkLst>
    <p188:pos x="5656345" y="1076841"/>
    <p188:replyLst>
      <p188:reply id="{1C675F42-2F2F-6843-A9C0-11D00DDADB6D}" authorId="{9200EB44-D6A7-B7DC-25D4-0F66EC466E3F}" created="2025-03-11T11:47:45.788">
        <p188:txBody>
          <a:bodyPr/>
          <a:lstStyle/>
          <a:p>
            <a:r>
              <a:rPr lang="da-DK"/>
              <a:t>Maybe goal instead of problems</a:t>
            </a:r>
          </a:p>
        </p188:txBody>
      </p188:reply>
    </p188:replyLst>
    <p188:txBody>
      <a:bodyPr/>
      <a:lstStyle/>
      <a:p>
        <a:r>
          <a:rPr lang="da-DK"/>
          <a:t>When I read this, I expect that there’s problems in the bullets, but these are rather solution strategies</a:t>
        </a:r>
      </a:p>
    </p188:txBody>
  </p188:cm>
  <p188:cm id="{CCF0A428-1CED-814C-AC59-7C26128D190A}" authorId="{9200EB44-D6A7-B7DC-25D4-0F66EC466E3F}" status="resolved" created="2025-03-10T09:24:04.652" complete="100000">
    <ac:txMkLst xmlns:ac="http://schemas.microsoft.com/office/drawing/2013/main/command">
      <pc:docMk xmlns:pc="http://schemas.microsoft.com/office/powerpoint/2013/main/command"/>
      <pc:sldMk xmlns:pc="http://schemas.microsoft.com/office/powerpoint/2013/main/command" cId="3963910593" sldId="271"/>
      <ac:spMk id="14" creationId="{88A269AD-F2C6-6E17-5C5A-08AB706037C9}"/>
      <ac:txMk cp="83" len="10">
        <ac:context len="105" hash="1528786323"/>
      </ac:txMk>
    </ac:txMkLst>
    <p188:pos x="4464854" y="820702"/>
    <p188:txBody>
      <a:bodyPr/>
      <a:lstStyle/>
      <a:p>
        <a:r>
          <a:rPr lang="da-DK"/>
          <a:t>Might be an idea to also add something about the quality of the conversation</a:t>
        </a:r>
      </a:p>
    </p188:txBody>
  </p188:cm>
</p188:cmLst>
</file>

<file path=ppt/comments/modernComment_7FFFFA6B_EF69B9D2.xml><?xml version="1.0" encoding="utf-8"?>
<p188:cmLst xmlns:a="http://schemas.openxmlformats.org/drawingml/2006/main" xmlns:r="http://schemas.openxmlformats.org/officeDocument/2006/relationships" xmlns:p188="http://schemas.microsoft.com/office/powerpoint/2018/8/main">
  <p188:cm id="{1037BB2E-F8B2-D243-8BC2-998CAD0F8ACF}" authorId="{9200EB44-D6A7-B7DC-25D4-0F66EC466E3F}" status="resolved" created="2025-03-10T14:25:38.919" complete="100000">
    <pc:sldMkLst xmlns:pc="http://schemas.microsoft.com/office/powerpoint/2013/main/command">
      <pc:docMk/>
      <pc:sldMk cId="4016683474" sldId="2147482219"/>
    </pc:sldMkLst>
    <p188:txBody>
      <a:bodyPr/>
      <a:lstStyle/>
      <a:p>
        <a:r>
          <a:rPr lang="da-DK"/>
          <a:t>Might it make sense to also add something related to WoM, cost of bad reviews, etc.</a:t>
        </a:r>
      </a:p>
    </p188:txBody>
  </p188:cm>
</p188:cmLst>
</file>

<file path=ppt/comments/modernComment_7FFFFA6E_F7A20243.xml><?xml version="1.0" encoding="utf-8"?>
<p188:cmLst xmlns:a="http://schemas.openxmlformats.org/drawingml/2006/main" xmlns:r="http://schemas.openxmlformats.org/officeDocument/2006/relationships" xmlns:p188="http://schemas.microsoft.com/office/powerpoint/2018/8/main">
  <p188:cm id="{E0B7E10A-C0EC-D34A-831C-CA2F5F319635}" authorId="{9200EB44-D6A7-B7DC-25D4-0F66EC466E3F}" status="resolved" created="2025-03-10T08:35:52.242" complete="100000">
    <ac:txMkLst xmlns:ac="http://schemas.microsoft.com/office/drawing/2013/main/command">
      <pc:docMk xmlns:pc="http://schemas.microsoft.com/office/powerpoint/2013/main/command"/>
      <pc:sldMk xmlns:pc="http://schemas.microsoft.com/office/powerpoint/2013/main/command" cId="4154589763" sldId="2147482222"/>
      <ac:spMk id="7" creationId="{FA2EFF98-9723-67B2-5DB6-4ED651105621}"/>
      <ac:txMk cp="8">
        <ac:context len="56" hash="1314862826"/>
      </ac:txMk>
    </ac:txMkLst>
    <p188:txBody>
      <a:bodyPr/>
      <a:lstStyle/>
      <a:p>
        <a:r>
          <a:rPr lang="da-DK"/>
          <a:t>Eliminate sounds very harsh, wouldn’t minimize or reduce be more realistic? </a:t>
        </a:r>
      </a:p>
    </p188:txBody>
  </p188:cm>
  <p188:cm id="{E98F1FB8-952A-4D3E-8E5B-EE2E46213F9B}" authorId="{667E47CE-F304-0BA4-6576-60F850D16E9F}" status="resolved" created="2025-03-13T08:56:53.129" complete="100000">
    <ac:txMkLst xmlns:ac="http://schemas.microsoft.com/office/drawing/2013/main/command">
      <pc:docMk xmlns:pc="http://schemas.microsoft.com/office/powerpoint/2013/main/command"/>
      <pc:sldMk xmlns:pc="http://schemas.microsoft.com/office/powerpoint/2013/main/command" cId="4154589763" sldId="2147482222"/>
      <ac:spMk id="3" creationId="{D1107A88-D460-AF1B-75F0-1671FC634C71}"/>
      <ac:txMk cp="1" len="55">
        <ac:context len="85" hash="1958042953"/>
      </ac:txMk>
    </ac:txMkLst>
    <p188:pos x="6275834" y="93651"/>
    <p188:replyLst>
      <p188:reply id="{3ADE09E6-89A1-43FD-B08F-6A4BC5E002DB}" authorId="{667E47CE-F304-0BA4-6576-60F850D16E9F}" created="2025-03-13T08:57:31.497">
        <p188:txBody>
          <a:bodyPr/>
          <a:lstStyle/>
          <a:p>
            <a:r>
              <a:rPr lang="en-NL"/>
              <a:t>You risk not understanding what 95% of your customers want. Waisting resources on such a fraction. </a:t>
            </a:r>
          </a:p>
        </p188:txBody>
      </p188:reply>
    </p188:replyLst>
    <p188:txBody>
      <a:bodyPr/>
      <a:lstStyle/>
      <a:p>
        <a:r>
          <a:rPr lang="en-NL"/>
          <a:t>Status quo: 98% of insights are lost, lead with that. Design.</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dsholder til sidehoved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a-DK"/>
          </a:p>
        </p:txBody>
      </p:sp>
      <p:sp>
        <p:nvSpPr>
          <p:cNvPr id="3" name="Pladsholder til dato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3CB6D7-A8F6-5443-A5DA-99CFDE7091BF}" type="datetimeFigureOut">
              <a:rPr lang="da-DK" smtClean="0"/>
              <a:t>09.05.2025</a:t>
            </a:fld>
            <a:endParaRPr lang="da-DK"/>
          </a:p>
        </p:txBody>
      </p:sp>
      <p:sp>
        <p:nvSpPr>
          <p:cNvPr id="4" name="Pladsholder til slidebillede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a-DK"/>
          </a:p>
        </p:txBody>
      </p:sp>
      <p:sp>
        <p:nvSpPr>
          <p:cNvPr id="5" name="Pladsholder til no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6" name="Pladsholder til sidefod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a-DK"/>
          </a:p>
        </p:txBody>
      </p:sp>
      <p:sp>
        <p:nvSpPr>
          <p:cNvPr id="7" name="Pladsholder til slide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A3AACC3-1BF8-0743-933D-C103B41A52F3}" type="slidenum">
              <a:rPr lang="da-DK" smtClean="0"/>
              <a:t>‹#›</a:t>
            </a:fld>
            <a:endParaRPr lang="da-DK"/>
          </a:p>
        </p:txBody>
      </p:sp>
    </p:spTree>
    <p:extLst>
      <p:ext uri="{BB962C8B-B14F-4D97-AF65-F5344CB8AC3E}">
        <p14:creationId xmlns:p14="http://schemas.microsoft.com/office/powerpoint/2010/main" val="26563034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3F9007-FCAD-6190-D2EC-5F0D09701EB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196E0D0-DD7F-44F9-7E62-68CF9218DB0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51B4C4C-B51D-39BA-75CC-2B32FFDF4065}"/>
              </a:ext>
            </a:extLst>
          </p:cNvPr>
          <p:cNvSpPr>
            <a:spLocks noGrp="1"/>
          </p:cNvSpPr>
          <p:nvPr>
            <p:ph type="body" idx="1"/>
          </p:nvPr>
        </p:nvSpPr>
        <p:spPr/>
        <p:txBody>
          <a:bodyPr/>
          <a:lstStyle/>
          <a:p>
            <a:r>
              <a:rPr lang="en-GB" b="1" i="0">
                <a:solidFill>
                  <a:srgbClr val="000000"/>
                </a:solidFill>
                <a:effectLst/>
                <a:latin typeface="Aptos" panose="020B0004020202020204" pitchFamily="34" charset="0"/>
              </a:rPr>
              <a:t>Talk track</a:t>
            </a:r>
          </a:p>
          <a:p>
            <a:r>
              <a:rPr lang="en-GB" b="0" i="0">
                <a:solidFill>
                  <a:srgbClr val="000000"/>
                </a:solidFill>
                <a:effectLst/>
                <a:latin typeface="Times New Roman" panose="02020603050405020304" pitchFamily="18" charset="0"/>
              </a:rPr>
              <a:t>Welcome everyone. Today, I'd like to talk about how </a:t>
            </a:r>
            <a:r>
              <a:rPr lang="en-GB" b="0" i="0" err="1">
                <a:solidFill>
                  <a:srgbClr val="000000"/>
                </a:solidFill>
                <a:effectLst/>
                <a:latin typeface="Times New Roman" panose="02020603050405020304" pitchFamily="18" charset="0"/>
              </a:rPr>
              <a:t>Puzzel</a:t>
            </a:r>
            <a:r>
              <a:rPr lang="en-GB" b="0" i="0">
                <a:solidFill>
                  <a:srgbClr val="000000"/>
                </a:solidFill>
                <a:effectLst/>
                <a:latin typeface="Times New Roman" panose="02020603050405020304" pitchFamily="18" charset="0"/>
              </a:rPr>
              <a:t> can help transform your customer experience operations into a genuine competitive advantage through our AI-driven solutions. We understand the unique challenges facing European contact centres, and we've built our platform specifically to address these challenges</a:t>
            </a:r>
            <a:endParaRPr lang="en-GB" b="0" i="0">
              <a:solidFill>
                <a:srgbClr val="000000"/>
              </a:solidFill>
              <a:effectLst/>
              <a:latin typeface="Aptos" panose="020B0004020202020204" pitchFamily="34" charset="0"/>
            </a:endParaRPr>
          </a:p>
          <a:p>
            <a:r>
              <a:rPr lang="en-GB" b="0" i="0">
                <a:solidFill>
                  <a:srgbClr val="000000"/>
                </a:solidFill>
                <a:effectLst/>
                <a:latin typeface="Aptos" panose="020B0004020202020204" pitchFamily="34" charset="0"/>
              </a:rPr>
              <a:t>In the next 15-20 mentioned I would like to talk about the state of CX today and the impact AI is driving. I would also like to share more about how </a:t>
            </a:r>
            <a:r>
              <a:rPr lang="en-GB" b="0" i="0" err="1">
                <a:solidFill>
                  <a:srgbClr val="000000"/>
                </a:solidFill>
                <a:effectLst/>
                <a:latin typeface="Aptos" panose="020B0004020202020204" pitchFamily="34" charset="0"/>
              </a:rPr>
              <a:t>Puzzel’s</a:t>
            </a:r>
            <a:r>
              <a:rPr lang="en-GB" b="0" i="0">
                <a:solidFill>
                  <a:srgbClr val="000000"/>
                </a:solidFill>
                <a:effectLst/>
                <a:latin typeface="Aptos" panose="020B0004020202020204" pitchFamily="34" charset="0"/>
              </a:rPr>
              <a:t> AI-driven Conversational Intelligence is redefining the customer experience. With rising customer expectations and increasing operational complexities, businesses need a smarter, data-driven approach to customer interactions. Let’s explore this further, together.</a:t>
            </a:r>
            <a:endParaRPr lang="en-US"/>
          </a:p>
        </p:txBody>
      </p:sp>
      <p:sp>
        <p:nvSpPr>
          <p:cNvPr id="4" name="Slide Number Placeholder 3">
            <a:extLst>
              <a:ext uri="{FF2B5EF4-FFF2-40B4-BE49-F238E27FC236}">
                <a16:creationId xmlns:a16="http://schemas.microsoft.com/office/drawing/2014/main" id="{BD13D870-AFEE-D584-9528-27C390039681}"/>
              </a:ext>
            </a:extLst>
          </p:cNvPr>
          <p:cNvSpPr>
            <a:spLocks noGrp="1"/>
          </p:cNvSpPr>
          <p:nvPr>
            <p:ph type="sldNum" sz="quarter" idx="5"/>
          </p:nvPr>
        </p:nvSpPr>
        <p:spPr/>
        <p:txBody>
          <a:bodyPr/>
          <a:lstStyle/>
          <a:p>
            <a:fld id="{282EC4F6-2B9D-C14D-863E-B1CD956415A9}" type="slidenum">
              <a:rPr lang="en-US" smtClean="0"/>
              <a:t>1</a:t>
            </a:fld>
            <a:endParaRPr lang="en-US"/>
          </a:p>
        </p:txBody>
      </p:sp>
    </p:spTree>
    <p:extLst>
      <p:ext uri="{BB962C8B-B14F-4D97-AF65-F5344CB8AC3E}">
        <p14:creationId xmlns:p14="http://schemas.microsoft.com/office/powerpoint/2010/main" val="217680468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9BE337-7A4E-FAB0-8922-83BA76C8096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1139A00-1FFB-3A72-9482-20510FB56B9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4067B9A-FBFE-5E50-CD6D-CBEC19D8D1D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a:ln>
                  <a:noFill/>
                </a:ln>
                <a:solidFill>
                  <a:srgbClr val="0C1436"/>
                </a:solidFill>
                <a:effectLst/>
                <a:uLnTx/>
                <a:uFillTx/>
                <a:latin typeface="Poppins"/>
                <a:ea typeface="+mn-ea"/>
                <a:cs typeface="Poppins"/>
              </a:rPr>
              <a:t>Talk Track</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C1436"/>
                </a:solidFill>
                <a:effectLst/>
                <a:uLnTx/>
                <a:uFillTx/>
                <a:latin typeface="Poppins"/>
                <a:ea typeface="+mn-ea"/>
                <a:cs typeface="Poppins"/>
              </a:rPr>
              <a:t>You’re company is making investment in CX, but are you progressing, or just maintaining the status quo?  Moreover, are you actually solving the right problem?</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a:solidFill>
                  <a:srgbClr val="000000"/>
                </a:solidFill>
                <a:effectLst/>
                <a:latin typeface="inter"/>
                <a:ea typeface="inter"/>
                <a:cs typeface="inter"/>
              </a:rPr>
              <a:t>We often see a gap between what companies are doing and what would truly transform their operations. Many </a:t>
            </a:r>
            <a:r>
              <a:rPr lang="en-US" sz="1800" err="1">
                <a:solidFill>
                  <a:srgbClr val="000000"/>
                </a:solidFill>
                <a:effectLst/>
                <a:latin typeface="inter"/>
                <a:ea typeface="inter"/>
                <a:cs typeface="inter"/>
              </a:rPr>
              <a:t>organisations</a:t>
            </a:r>
            <a:r>
              <a:rPr lang="en-US" sz="1800">
                <a:solidFill>
                  <a:srgbClr val="000000"/>
                </a:solidFill>
                <a:effectLst/>
                <a:latin typeface="inter"/>
                <a:ea typeface="inter"/>
                <a:cs typeface="inter"/>
              </a:rPr>
              <a:t> are tagging calls manually, investing heavily in training, and adding more channels. These are good steps, but they miss crucial opportunities.</a:t>
            </a:r>
            <a:endParaRPr lang="en-NL" sz="1800">
              <a:effectLst/>
              <a:latin typeface="Georgia" panose="02040502050405020303" pitchFamily="18"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srgbClr val="0C1436"/>
              </a:solidFill>
              <a:effectLst/>
              <a:uLnTx/>
              <a:uFillTx/>
              <a:latin typeface="Poppins"/>
              <a:ea typeface="+mn-ea"/>
              <a:cs typeface="Poppin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srgbClr val="0C1436"/>
              </a:solidFill>
              <a:effectLst/>
              <a:uLnTx/>
              <a:uFillTx/>
              <a:latin typeface="Poppins"/>
              <a:ea typeface="+mn-ea"/>
              <a:cs typeface="Poppin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C1436"/>
                </a:solidFill>
                <a:effectLst/>
                <a:uLnTx/>
                <a:uFillTx/>
                <a:latin typeface="Poppins"/>
                <a:ea typeface="+mn-ea"/>
                <a:cs typeface="Poppins"/>
              </a:rPr>
              <a:t>You want to uncover insights and are therefore tagging calls.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C1436"/>
                </a:solidFill>
                <a:effectLst/>
                <a:uLnTx/>
                <a:uFillTx/>
                <a:latin typeface="Poppins"/>
                <a:ea typeface="+mn-ea"/>
                <a:cs typeface="Poppins"/>
              </a:rPr>
              <a:t>You want to improve agent performance and are investing in properly training your agents.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C1436"/>
                </a:solidFill>
                <a:effectLst/>
                <a:uLnTx/>
                <a:uFillTx/>
                <a:latin typeface="Poppins"/>
                <a:ea typeface="+mn-ea"/>
                <a:cs typeface="Poppins"/>
              </a:rPr>
              <a:t>You want to meet the rising customer expectations and want customers to be able to contact you via their preferred channel, so you are adding (even) more channels.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srgbClr val="0C1436"/>
              </a:solidFill>
              <a:effectLst/>
              <a:uLnTx/>
              <a:uFillTx/>
              <a:latin typeface="Poppins"/>
              <a:ea typeface="+mn-ea"/>
              <a:cs typeface="Poppins"/>
            </a:endParaRPr>
          </a:p>
        </p:txBody>
      </p:sp>
      <p:sp>
        <p:nvSpPr>
          <p:cNvPr id="4" name="Slide Number Placeholder 3">
            <a:extLst>
              <a:ext uri="{FF2B5EF4-FFF2-40B4-BE49-F238E27FC236}">
                <a16:creationId xmlns:a16="http://schemas.microsoft.com/office/drawing/2014/main" id="{372F3252-3CE4-DB3F-6F0A-E3A380A235B4}"/>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82EC4F6-2B9D-C14D-863E-B1CD956415A9}"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4931025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50B394-D457-C83F-6287-BE5DAECD68C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C769997-BEF4-09B6-0A62-1B56B982B60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28C9B5F-EA0F-C540-E0E8-CDA4F983F56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C1436"/>
                </a:solidFill>
                <a:effectLst/>
                <a:uLnTx/>
                <a:uFillTx/>
                <a:latin typeface="Poppins"/>
                <a:ea typeface="+mn-ea"/>
                <a:cs typeface="Poppins"/>
              </a:rPr>
              <a:t>However, is this really moving your organization along? It is helping to reach those desired efficiency gains and increase in customer happiness?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a:solidFill>
                  <a:srgbClr val="000000"/>
                </a:solidFill>
                <a:effectLst/>
                <a:latin typeface="inter"/>
                <a:ea typeface="inter"/>
                <a:cs typeface="inter"/>
              </a:rPr>
              <a:t>What delivers transformative results is driving actionable changes based on AI-insights, helping agents work smarter through unified systems, and automating insights from all interactions. The difference is significant—one approach maintains the status quo while the other creates competitive advantage.</a:t>
            </a:r>
            <a:endParaRPr lang="en-NL" sz="1800">
              <a:effectLst/>
              <a:latin typeface="Georgia" panose="02040502050405020303" pitchFamily="18"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srgbClr val="0C1436"/>
              </a:solidFill>
              <a:effectLst/>
              <a:uLnTx/>
              <a:uFillTx/>
              <a:latin typeface="Poppins"/>
              <a:ea typeface="+mn-ea"/>
              <a:cs typeface="Poppin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srgbClr val="0C1436"/>
              </a:solidFill>
              <a:effectLst/>
              <a:uLnTx/>
              <a:uFillTx/>
              <a:latin typeface="Poppins"/>
              <a:ea typeface="+mn-ea"/>
              <a:cs typeface="Poppin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C1436"/>
                </a:solidFill>
                <a:effectLst/>
                <a:uLnTx/>
                <a:uFillTx/>
                <a:latin typeface="Poppins"/>
                <a:ea typeface="+mn-ea"/>
                <a:cs typeface="Poppins"/>
              </a:rPr>
              <a:t>Instead of tagging calls, you can automate capturing insights from ALL conversations directly in the system.</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C1436"/>
                </a:solidFill>
                <a:effectLst/>
                <a:uLnTx/>
                <a:uFillTx/>
                <a:latin typeface="Poppins"/>
                <a:ea typeface="+mn-ea"/>
                <a:cs typeface="Poppins"/>
              </a:rPr>
              <a:t>Instead of taking time out of the days of agents to provide them with training, you can actually support in technology, to free up their time from routine tasks to actual value-add tasks.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C1436"/>
                </a:solidFill>
                <a:effectLst/>
                <a:uLnTx/>
                <a:uFillTx/>
                <a:latin typeface="Poppins"/>
                <a:ea typeface="+mn-ea"/>
                <a:cs typeface="Poppins"/>
              </a:rPr>
              <a:t>And instead of adding more channels you can uncover WHY customers are contacting you and decide what can be automated and what type of conversations need a human agent. </a:t>
            </a:r>
          </a:p>
        </p:txBody>
      </p:sp>
      <p:sp>
        <p:nvSpPr>
          <p:cNvPr id="4" name="Slide Number Placeholder 3">
            <a:extLst>
              <a:ext uri="{FF2B5EF4-FFF2-40B4-BE49-F238E27FC236}">
                <a16:creationId xmlns:a16="http://schemas.microsoft.com/office/drawing/2014/main" id="{B4382D62-7F66-43B7-1D6D-0DE684186007}"/>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82EC4F6-2B9D-C14D-863E-B1CD956415A9}"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3899854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69588B-59A1-A868-F493-95F39C7CA2B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C53B3F6-A3C1-1B80-2F48-35D6E62F4C3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49ADC0A-6F59-1D18-82DD-03061E63BE61}"/>
              </a:ext>
            </a:extLst>
          </p:cNvPr>
          <p:cNvSpPr>
            <a:spLocks noGrp="1"/>
          </p:cNvSpPr>
          <p:nvPr>
            <p:ph type="body" idx="1"/>
          </p:nvPr>
        </p:nvSpPr>
        <p:spPr/>
        <p:txBody>
          <a:bodyPr/>
          <a:lstStyle/>
          <a:p>
            <a:r>
              <a:rPr lang="en-GB" b="1"/>
              <a:t>Talk Track</a:t>
            </a:r>
          </a:p>
          <a:p>
            <a:pPr>
              <a:lnSpc>
                <a:spcPct val="150000"/>
              </a:lnSpc>
              <a:spcAft>
                <a:spcPts val="1050"/>
              </a:spcAft>
            </a:pPr>
            <a:r>
              <a:rPr lang="en-US" sz="1800">
                <a:solidFill>
                  <a:srgbClr val="000000"/>
                </a:solidFill>
                <a:effectLst/>
                <a:latin typeface="inter"/>
                <a:ea typeface="inter"/>
                <a:cs typeface="inter"/>
              </a:rPr>
              <a:t>Let's talk numbers. 66% of contact </a:t>
            </a:r>
            <a:r>
              <a:rPr lang="en-US" sz="1800" err="1">
                <a:solidFill>
                  <a:srgbClr val="000000"/>
                </a:solidFill>
                <a:effectLst/>
                <a:latin typeface="inter"/>
                <a:ea typeface="inter"/>
                <a:cs typeface="inter"/>
              </a:rPr>
              <a:t>centres</a:t>
            </a:r>
            <a:r>
              <a:rPr lang="en-US" sz="1800">
                <a:solidFill>
                  <a:srgbClr val="000000"/>
                </a:solidFill>
                <a:effectLst/>
                <a:latin typeface="inter"/>
                <a:ea typeface="inter"/>
                <a:cs typeface="inter"/>
              </a:rPr>
              <a:t> still rely on manual interaction analysis. Each manual call tag takes up to 45 seconds, and at least 30% contain errors—that's time and quality issues you simply can't afford.</a:t>
            </a:r>
            <a:endParaRPr lang="en-NL" sz="1800">
              <a:effectLst/>
              <a:latin typeface="Georgia" panose="02040502050405020303" pitchFamily="18" charset="0"/>
              <a:ea typeface="Aptos" panose="020B0004020202020204" pitchFamily="34" charset="0"/>
              <a:cs typeface="Times New Roman" panose="02020603050405020304" pitchFamily="18" charset="0"/>
            </a:endParaRPr>
          </a:p>
          <a:p>
            <a:pPr>
              <a:lnSpc>
                <a:spcPct val="150000"/>
              </a:lnSpc>
              <a:spcAft>
                <a:spcPts val="1050"/>
              </a:spcAft>
            </a:pPr>
            <a:r>
              <a:rPr lang="en-US" sz="1800">
                <a:solidFill>
                  <a:srgbClr val="000000"/>
                </a:solidFill>
                <a:effectLst/>
                <a:latin typeface="inter"/>
                <a:ea typeface="inter"/>
                <a:cs typeface="inter"/>
              </a:rPr>
              <a:t>Even more concerning, 85% of customer complaints go unreported, leaving you blind to revenue-impacting issues. When agents must look up information during calls, those conversations typically run 60-80% longer than average, with higher customer dissatisfaction.</a:t>
            </a:r>
            <a:endParaRPr lang="en-NL" sz="1800">
              <a:effectLst/>
              <a:latin typeface="Georgia" panose="02040502050405020303" pitchFamily="18" charset="0"/>
              <a:ea typeface="Aptos" panose="020B0004020202020204" pitchFamily="34" charset="0"/>
              <a:cs typeface="Times New Roman" panose="02020603050405020304" pitchFamily="18" charset="0"/>
            </a:endParaRPr>
          </a:p>
          <a:p>
            <a:pPr>
              <a:lnSpc>
                <a:spcPct val="150000"/>
              </a:lnSpc>
              <a:spcAft>
                <a:spcPts val="1050"/>
              </a:spcAft>
            </a:pPr>
            <a:r>
              <a:rPr lang="en-US" sz="1800">
                <a:solidFill>
                  <a:srgbClr val="000000"/>
                </a:solidFill>
                <a:effectLst/>
                <a:latin typeface="inter"/>
                <a:ea typeface="inter"/>
                <a:cs typeface="inter"/>
              </a:rPr>
              <a:t>Perhaps most striking: 70% of contact </a:t>
            </a:r>
            <a:r>
              <a:rPr lang="en-US" sz="1800" err="1">
                <a:solidFill>
                  <a:srgbClr val="000000"/>
                </a:solidFill>
                <a:effectLst/>
                <a:latin typeface="inter"/>
                <a:ea typeface="inter"/>
                <a:cs typeface="inter"/>
              </a:rPr>
              <a:t>centre</a:t>
            </a:r>
            <a:r>
              <a:rPr lang="en-US" sz="1800">
                <a:solidFill>
                  <a:srgbClr val="000000"/>
                </a:solidFill>
                <a:effectLst/>
                <a:latin typeface="inter"/>
                <a:ea typeface="inter"/>
                <a:cs typeface="inter"/>
              </a:rPr>
              <a:t> costs come from avoidable, repetitive inquiries. For a contact </a:t>
            </a:r>
            <a:r>
              <a:rPr lang="en-US" sz="1800" err="1">
                <a:solidFill>
                  <a:srgbClr val="000000"/>
                </a:solidFill>
                <a:effectLst/>
                <a:latin typeface="inter"/>
                <a:ea typeface="inter"/>
                <a:cs typeface="inter"/>
              </a:rPr>
              <a:t>centre</a:t>
            </a:r>
            <a:r>
              <a:rPr lang="en-US" sz="1800">
                <a:solidFill>
                  <a:srgbClr val="000000"/>
                </a:solidFill>
                <a:effectLst/>
                <a:latin typeface="inter"/>
                <a:ea typeface="inter"/>
                <a:cs typeface="inter"/>
              </a:rPr>
              <a:t> spending £10M annually, that's £7M potentially wasted on inefficiencies that could be addressed with the right insights.</a:t>
            </a:r>
            <a:endParaRPr lang="en-NL" sz="1800">
              <a:effectLst/>
              <a:latin typeface="Georgia" panose="02040502050405020303" pitchFamily="18" charset="0"/>
              <a:ea typeface="Aptos" panose="020B0004020202020204" pitchFamily="34" charset="0"/>
              <a:cs typeface="Times New Roman" panose="02020603050405020304" pitchFamily="18" charset="0"/>
            </a:endParaRPr>
          </a:p>
          <a:p>
            <a:endParaRPr lang="en-GB"/>
          </a:p>
          <a:p>
            <a:endParaRPr lang="en-GB"/>
          </a:p>
          <a:p>
            <a:endParaRPr lang="en-GB"/>
          </a:p>
          <a:p>
            <a:r>
              <a:rPr lang="en-GB" b="1" i="1"/>
              <a:t>Notes</a:t>
            </a:r>
          </a:p>
          <a:p>
            <a:r>
              <a:rPr lang="en-GB"/>
              <a:t>"Every day you wait, you're losing customers, revenue, and efficiency. Can you afford to keep ignoring CX?“</a:t>
            </a:r>
          </a:p>
          <a:p>
            <a:endParaRPr lang="en-GB"/>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a:ln>
                  <a:noFill/>
                </a:ln>
                <a:solidFill>
                  <a:srgbClr val="0C1436"/>
                </a:solidFill>
                <a:effectLst/>
                <a:uLnTx/>
                <a:uFillTx/>
                <a:latin typeface="Poppins" panose="00000500000000000000" pitchFamily="2" charset="0"/>
                <a:ea typeface="+mn-ea"/>
                <a:cs typeface="Poppins" panose="00000500000000000000" pitchFamily="2" charset="0"/>
              </a:rPr>
              <a:t>66% of contact centres still rely on manual interaction analysis</a:t>
            </a:r>
            <a:r>
              <a:rPr lang="en-GB" sz="1200">
                <a:solidFill>
                  <a:srgbClr val="0C1436"/>
                </a:solidFill>
                <a:latin typeface="Poppins" panose="00000500000000000000" pitchFamily="2" charset="0"/>
                <a:cs typeface="Poppins" panose="00000500000000000000" pitchFamily="2" charset="0"/>
              </a:rPr>
              <a:t> </a:t>
            </a:r>
            <a:r>
              <a:rPr kumimoji="0" lang="en-GB" sz="1200" b="0" i="1" u="none" strike="noStrike" kern="1200" cap="none" spc="0" normalizeH="0" baseline="0" noProof="0">
                <a:ln>
                  <a:noFill/>
                </a:ln>
                <a:solidFill>
                  <a:srgbClr val="0C1436"/>
                </a:solidFill>
                <a:effectLst/>
                <a:uLnTx/>
                <a:uFillTx/>
                <a:latin typeface="Poppins" panose="00000500000000000000" pitchFamily="2" charset="0"/>
                <a:ea typeface="+mn-ea"/>
                <a:cs typeface="Poppins" panose="00000500000000000000" pitchFamily="2" charset="0"/>
              </a:rPr>
              <a:t>(Observe.ai, 2023).</a:t>
            </a:r>
          </a:p>
          <a:p>
            <a:endParaRPr lang="en-GB"/>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a:ln>
                  <a:noFill/>
                </a:ln>
                <a:effectLst/>
                <a:uLnTx/>
                <a:uFillTx/>
                <a:latin typeface="Poppins" panose="00000500000000000000" pitchFamily="2" charset="0"/>
                <a:ea typeface="+mn-ea"/>
                <a:cs typeface="Poppins" panose="00000500000000000000" pitchFamily="2" charset="0"/>
              </a:rPr>
              <a:t>If your competitors are leveraging AI to analyse 100% of interactions, while you're still manually reviewing a fraction — who has the advantage?</a:t>
            </a:r>
            <a:endParaRPr kumimoji="0" lang="en-GB" sz="1200" i="0" u="none" strike="noStrike" kern="1200" cap="none" spc="0" normalizeH="0" baseline="0" noProof="0">
              <a:ln>
                <a:noFill/>
              </a:ln>
              <a:effectLst/>
              <a:uLnTx/>
              <a:uFillTx/>
              <a:latin typeface="Poppins" panose="00000500000000000000" pitchFamily="2" charset="0"/>
              <a:ea typeface="+mn-ea"/>
              <a:cs typeface="Poppins" panose="00000500000000000000" pitchFamily="2" charset="0"/>
            </a:endParaRPr>
          </a:p>
          <a:p>
            <a:endParaRPr lang="en-NL"/>
          </a:p>
        </p:txBody>
      </p:sp>
      <p:sp>
        <p:nvSpPr>
          <p:cNvPr id="4" name="Slide Number Placeholder 3">
            <a:extLst>
              <a:ext uri="{FF2B5EF4-FFF2-40B4-BE49-F238E27FC236}">
                <a16:creationId xmlns:a16="http://schemas.microsoft.com/office/drawing/2014/main" id="{2B174A96-5041-1FE8-4D26-21C1AA16CE2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82EC4F6-2B9D-C14D-863E-B1CD956415A9}"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3098755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t>Talk Track</a:t>
            </a:r>
          </a:p>
          <a:p>
            <a:pPr>
              <a:lnSpc>
                <a:spcPct val="150000"/>
              </a:lnSpc>
              <a:spcAft>
                <a:spcPts val="1050"/>
              </a:spcAft>
            </a:pPr>
            <a:r>
              <a:rPr lang="en-US" sz="1800">
                <a:solidFill>
                  <a:srgbClr val="000000"/>
                </a:solidFill>
                <a:effectLst/>
                <a:latin typeface="inter"/>
                <a:ea typeface="inter"/>
                <a:cs typeface="inter"/>
              </a:rPr>
              <a:t>Let me paint a picture of what happens without proper conversational insights: A frustrated customer calls for the third time, repeating their issue because no action was taken previously. An agent struggles without proper support or feedback. A CX leader makes decisions based on outdated reports and intuition rather than data. And revenue opportunities slip away daily.</a:t>
            </a:r>
            <a:endParaRPr lang="en-NL" sz="1800">
              <a:effectLst/>
              <a:latin typeface="Georgia" panose="02040502050405020303" pitchFamily="18" charset="0"/>
              <a:ea typeface="Aptos" panose="020B0004020202020204" pitchFamily="34" charset="0"/>
              <a:cs typeface="Times New Roman" panose="02020603050405020304" pitchFamily="18" charset="0"/>
            </a:endParaRPr>
          </a:p>
          <a:p>
            <a:r>
              <a:rPr lang="en-US" sz="1800">
                <a:solidFill>
                  <a:srgbClr val="000000"/>
                </a:solidFill>
                <a:effectLst/>
                <a:latin typeface="inter"/>
                <a:ea typeface="inter"/>
                <a:cs typeface="inter"/>
              </a:rPr>
              <a:t>The result is a contact </a:t>
            </a:r>
            <a:r>
              <a:rPr lang="en-US" sz="1800" err="1">
                <a:solidFill>
                  <a:srgbClr val="000000"/>
                </a:solidFill>
                <a:effectLst/>
                <a:latin typeface="inter"/>
                <a:ea typeface="inter"/>
                <a:cs typeface="inter"/>
              </a:rPr>
              <a:t>centre</a:t>
            </a:r>
            <a:r>
              <a:rPr lang="en-US" sz="1800">
                <a:solidFill>
                  <a:srgbClr val="000000"/>
                </a:solidFill>
                <a:effectLst/>
                <a:latin typeface="inter"/>
                <a:ea typeface="inter"/>
                <a:cs typeface="inter"/>
              </a:rPr>
              <a:t> that operates like a guessing game—leading to unhappy customers, disengaged agents, and lost business. This scenario plays out in contact </a:t>
            </a:r>
            <a:r>
              <a:rPr lang="en-US" sz="1800" err="1">
                <a:solidFill>
                  <a:srgbClr val="000000"/>
                </a:solidFill>
                <a:effectLst/>
                <a:latin typeface="inter"/>
                <a:ea typeface="inter"/>
                <a:cs typeface="inter"/>
              </a:rPr>
              <a:t>centres</a:t>
            </a:r>
            <a:r>
              <a:rPr lang="en-US" sz="1800">
                <a:solidFill>
                  <a:srgbClr val="000000"/>
                </a:solidFill>
                <a:effectLst/>
                <a:latin typeface="inter"/>
                <a:ea typeface="inter"/>
                <a:cs typeface="inter"/>
              </a:rPr>
              <a:t> across Europe every day, but it doesn't have to be your reality</a:t>
            </a:r>
            <a:r>
              <a:rPr lang="en-GB" sz="1800" b="1">
                <a:solidFill>
                  <a:srgbClr val="000000"/>
                </a:solidFill>
                <a:effectLst/>
                <a:latin typeface="inter"/>
                <a:ea typeface="inter"/>
                <a:cs typeface="inter"/>
              </a:rPr>
              <a:t>.</a:t>
            </a:r>
            <a:endParaRPr lang="en-NL" b="1"/>
          </a:p>
        </p:txBody>
      </p:sp>
      <p:sp>
        <p:nvSpPr>
          <p:cNvPr id="4" name="Slide Number Placeholder 3"/>
          <p:cNvSpPr>
            <a:spLocks noGrp="1"/>
          </p:cNvSpPr>
          <p:nvPr>
            <p:ph type="sldNum" sz="quarter" idx="5"/>
          </p:nvPr>
        </p:nvSpPr>
        <p:spPr/>
        <p:txBody>
          <a:bodyPr/>
          <a:lstStyle/>
          <a:p>
            <a:fld id="{7A3AACC3-1BF8-0743-933D-C103B41A52F3}" type="slidenum">
              <a:rPr lang="da-DK" smtClean="0"/>
              <a:t>13</a:t>
            </a:fld>
            <a:endParaRPr lang="da-DK"/>
          </a:p>
        </p:txBody>
      </p:sp>
    </p:spTree>
    <p:extLst>
      <p:ext uri="{BB962C8B-B14F-4D97-AF65-F5344CB8AC3E}">
        <p14:creationId xmlns:p14="http://schemas.microsoft.com/office/powerpoint/2010/main" val="29284223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t>Talk Track</a:t>
            </a:r>
          </a:p>
          <a:p>
            <a:r>
              <a:rPr lang="en-GB"/>
              <a:t>AI is like a Swiss Army knife for the modern contact </a:t>
            </a:r>
            <a:r>
              <a:rPr lang="en-GB" err="1"/>
              <a:t>center</a:t>
            </a:r>
            <a:r>
              <a:rPr lang="en-GB"/>
              <a:t>. It's incredibly versatile and can be applied in countless ways to improve efficiency, productivity, and customer satisfaction.</a:t>
            </a:r>
          </a:p>
          <a:p>
            <a:endParaRPr lang="en-GB"/>
          </a:p>
          <a:p>
            <a:r>
              <a:rPr lang="en-GB"/>
              <a:t>Think about all those tedious, repetitive tasks that bog down your agents and drain their time and energy. AI can automate those tasks, freeing up your team to focus on what they do best: building relationships with customers and providing personalized support.</a:t>
            </a:r>
          </a:p>
          <a:p>
            <a:r>
              <a:rPr lang="en-GB"/>
              <a:t>AI can also sift through mountains of data – customer interactions, feedback, historical trends – to uncover hidden insights that would be impossible for humans to identify on their own. These insights can then be used to make data-driven decisions, optimize processes, and personalize the customer experience.</a:t>
            </a:r>
          </a:p>
          <a:p>
            <a:r>
              <a:rPr lang="en-GB"/>
              <a:t>Speaking of personalization, AI can help you deliver tailored experiences at scale. </a:t>
            </a:r>
          </a:p>
          <a:p>
            <a:endParaRPr lang="en-GB"/>
          </a:p>
          <a:p>
            <a:r>
              <a:rPr lang="en-GB"/>
              <a:t>Imagine AI </a:t>
            </a:r>
            <a:r>
              <a:rPr lang="en-GB" err="1"/>
              <a:t>analyzing</a:t>
            </a:r>
            <a:r>
              <a:rPr lang="en-GB"/>
              <a:t> customer data to provide personalized recommendations, proactive support, and even anticipate customer needs before they arise. This is the kind of customer experience that builds loyalty and drives growth.</a:t>
            </a:r>
          </a:p>
          <a:p>
            <a:r>
              <a:rPr lang="en-GB"/>
              <a:t>But AI isn't just about improving the customer experience. It can also be a game-changer for your employees. By automating those mundane tasks and providing agents with the information and tools they need at their fingertips, AI can empower them to be more efficient, productive, and engaged in their work.</a:t>
            </a:r>
          </a:p>
          <a:p>
            <a:r>
              <a:rPr lang="en-GB"/>
              <a:t>For today, let's focus on two key areas where AI is already proving its worth: enhancing customer journeys and elevating the employee experience. We'll explore how AI can be used to create seamless, personalized customer interactions and empower agents to provide exceptional service.</a:t>
            </a:r>
          </a:p>
          <a:p>
            <a:endParaRPr lang="en-US"/>
          </a:p>
        </p:txBody>
      </p:sp>
      <p:sp>
        <p:nvSpPr>
          <p:cNvPr id="4" name="Slide Number Placeholder 3"/>
          <p:cNvSpPr>
            <a:spLocks noGrp="1"/>
          </p:cNvSpPr>
          <p:nvPr>
            <p:ph type="sldNum" sz="quarter" idx="5"/>
          </p:nvPr>
        </p:nvSpPr>
        <p:spPr/>
        <p:txBody>
          <a:bodyPr/>
          <a:lstStyle/>
          <a:p>
            <a:fld id="{01DD5FF1-4810-6B4D-9251-09CC5A38835E}" type="slidenum">
              <a:rPr lang="en-US" smtClean="0"/>
              <a:t>14</a:t>
            </a:fld>
            <a:endParaRPr lang="en-US"/>
          </a:p>
        </p:txBody>
      </p:sp>
    </p:spTree>
    <p:extLst>
      <p:ext uri="{BB962C8B-B14F-4D97-AF65-F5344CB8AC3E}">
        <p14:creationId xmlns:p14="http://schemas.microsoft.com/office/powerpoint/2010/main" val="111465435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AECDB0-11B6-F52C-E1B8-FA8F4080740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DAE32A9-7A8A-2F6E-2995-DFB6229ED31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F3809AB-B30C-C93F-658C-A31CD8FED292}"/>
              </a:ext>
            </a:extLst>
          </p:cNvPr>
          <p:cNvSpPr>
            <a:spLocks noGrp="1"/>
          </p:cNvSpPr>
          <p:nvPr>
            <p:ph type="body" idx="1"/>
          </p:nvPr>
        </p:nvSpPr>
        <p:spPr/>
        <p:txBody>
          <a:bodyPr/>
          <a:lstStyle/>
          <a:p>
            <a:r>
              <a:rPr lang="en-GB" b="1"/>
              <a:t>Talk Track</a:t>
            </a:r>
          </a:p>
          <a:p>
            <a:r>
              <a:rPr lang="en-GB"/>
              <a:t>Let's step into our customers' shoes for a moment. What do they want when they interact with our contact </a:t>
            </a:r>
            <a:r>
              <a:rPr lang="en-GB" err="1"/>
              <a:t>center</a:t>
            </a:r>
            <a:r>
              <a:rPr lang="en-GB"/>
              <a:t>? They want quick resolutions, helpful information, and a personalized touch. They don't want to be bounced around, repeat themselves, or wait on hold for hours. And they certainly don't want to feel like just another number.</a:t>
            </a:r>
          </a:p>
          <a:p>
            <a:endParaRPr lang="en-GB"/>
          </a:p>
          <a:p>
            <a:r>
              <a:rPr lang="en-GB"/>
              <a:t>AI can help us deliver the kind of seamless, personalized experience that customers crave. Imagine AI-powered chatbots available 24/7 to answer those frequently asked questions, provide instant support, and guide customers to the right resources. This frees up our human agents to focus on those more complex and nuanced issues that require a human touch.</a:t>
            </a:r>
          </a:p>
          <a:p>
            <a:endParaRPr lang="en-GB"/>
          </a:p>
          <a:p>
            <a:r>
              <a:rPr lang="en-GB"/>
              <a:t>But it goes beyond just answering questions. AI can </a:t>
            </a:r>
            <a:r>
              <a:rPr lang="en-GB" err="1"/>
              <a:t>analyze</a:t>
            </a:r>
            <a:r>
              <a:rPr lang="en-GB"/>
              <a:t> customer data to provide tailored recommendations, proactive support, and even anticipate customer needs before they arise. For example, if a customer has recently purchased a new product, AI can trigger a follow-up message with helpful tips and resources. Or, if a customer is browsing your website and seems to be struggling to find what they need, AI can proactively offer assistance.</a:t>
            </a:r>
          </a:p>
          <a:p>
            <a:r>
              <a:rPr lang="en-GB"/>
              <a:t>This is the kind of customer experience that builds loyalty and drives growth. When customers feel valued, understood, and supported, they're more likely to stick around and become advocates for your brand.</a:t>
            </a:r>
          </a:p>
          <a:p>
            <a:r>
              <a:rPr lang="en-GB"/>
              <a:t>AI can also help us create a truly omnichannel experience. Customers should be able to seamlessly transition between channels – website, phone, chat, email, social media – without missing a beat. AI can help us connect these channels and provide a consistent experience across the board.</a:t>
            </a:r>
          </a:p>
          <a:p>
            <a:r>
              <a:rPr lang="en-GB"/>
              <a:t>By leveraging AI to improve the customer journey, we can create a win-win situation. Customers get the fast, personalized support they want, and our contact </a:t>
            </a:r>
            <a:r>
              <a:rPr lang="en-GB" err="1"/>
              <a:t>center</a:t>
            </a:r>
            <a:r>
              <a:rPr lang="en-GB"/>
              <a:t> becomes more efficient, productive, and cost-effective.</a:t>
            </a:r>
          </a:p>
          <a:p>
            <a:endParaRPr lang="en-GB"/>
          </a:p>
          <a:p>
            <a:r>
              <a:rPr lang="en-GB"/>
              <a:t>New Way</a:t>
            </a:r>
          </a:p>
          <a:p>
            <a:endParaRPr lang="en-GB"/>
          </a:p>
          <a:p>
            <a:r>
              <a:rPr lang="en-GB"/>
              <a:t>What if you could be certain that your contact </a:t>
            </a:r>
            <a:r>
              <a:rPr lang="en-GB" err="1"/>
              <a:t>center</a:t>
            </a:r>
            <a:r>
              <a:rPr lang="en-GB"/>
              <a:t> is not leaking customers</a:t>
            </a:r>
          </a:p>
          <a:p>
            <a:endParaRPr lang="en-GB"/>
          </a:p>
          <a:p>
            <a:r>
              <a:rPr lang="en-GB"/>
              <a:t>FCR fails about 50-60% of the time because agents cannot find the answers</a:t>
            </a:r>
          </a:p>
          <a:p>
            <a:r>
              <a:rPr lang="en-GB"/>
              <a:t>More time for agents to deal with complex issues – this is where you earn money and helps with agents satisfaction.</a:t>
            </a:r>
          </a:p>
          <a:p>
            <a:endParaRPr lang="en-GB"/>
          </a:p>
          <a:p>
            <a:pPr marL="0" algn="l" rtl="0" eaLnBrk="1" fontAlgn="ctr" latinLnBrk="0" hangingPunct="1"/>
            <a:r>
              <a:rPr lang="en-NL" sz="1200" b="0" i="0" u="none" strike="noStrike" kern="1200">
                <a:solidFill>
                  <a:srgbClr val="0C1436"/>
                </a:solidFill>
                <a:effectLst/>
                <a:latin typeface="Poppins" panose="00000500000000000000" pitchFamily="2" charset="0"/>
                <a:cs typeface="Poppins" panose="00000500000000000000" pitchFamily="2" charset="0"/>
              </a:rPr>
              <a:t>❌ </a:t>
            </a:r>
            <a:r>
              <a:rPr lang="en-GB" sz="1200" b="1" i="0" u="none" strike="noStrike" kern="1200">
                <a:solidFill>
                  <a:srgbClr val="0C1436"/>
                </a:solidFill>
                <a:effectLst/>
                <a:latin typeface="Poppins" panose="00000500000000000000" pitchFamily="2" charset="0"/>
                <a:cs typeface="Poppins" panose="00000500000000000000" pitchFamily="2" charset="0"/>
              </a:rPr>
              <a:t>The Old Way</a:t>
            </a:r>
            <a:endParaRPr lang="en-NL" sz="1200" b="0" i="0" u="none" strike="noStrike">
              <a:effectLst/>
              <a:latin typeface="Arial" panose="020B0604020202020204" pitchFamily="34" charset="0"/>
            </a:endParaRPr>
          </a:p>
          <a:p>
            <a:pPr marL="0" algn="l" rtl="0" eaLnBrk="1" fontAlgn="ctr" latinLnBrk="0" hangingPunct="1"/>
            <a:r>
              <a:rPr lang="en-GB" sz="1200" b="0" i="0" u="none" strike="noStrike" kern="1200">
                <a:solidFill>
                  <a:srgbClr val="0C1436"/>
                </a:solidFill>
                <a:effectLst/>
                <a:latin typeface="Poppins" panose="00000500000000000000" pitchFamily="2" charset="0"/>
                <a:cs typeface="Poppins" panose="00000500000000000000" pitchFamily="2" charset="0"/>
              </a:rPr>
              <a:t>Disconnected systems make customers repeat themselves. </a:t>
            </a:r>
            <a:endParaRPr lang="en-NL" sz="1200" b="0" i="0" u="none" strike="noStrike">
              <a:effectLst/>
              <a:latin typeface="Arial" panose="020B0604020202020204" pitchFamily="34" charset="0"/>
            </a:endParaRPr>
          </a:p>
          <a:p>
            <a:pPr marL="0" algn="l" rtl="0" eaLnBrk="1" fontAlgn="ctr" latinLnBrk="0" hangingPunct="1"/>
            <a:r>
              <a:rPr lang="en-GB" sz="1200" b="0" i="0" u="none" strike="noStrike" kern="1200">
                <a:solidFill>
                  <a:srgbClr val="0C1436"/>
                </a:solidFill>
                <a:effectLst/>
                <a:latin typeface="Poppins" panose="00000500000000000000" pitchFamily="2" charset="0"/>
                <a:cs typeface="Poppins" panose="00000500000000000000" pitchFamily="2" charset="0"/>
              </a:rPr>
              <a:t>Agents waste time switching between tools.</a:t>
            </a:r>
            <a:endParaRPr lang="en-NL" sz="1200" b="0" i="0" u="none" strike="noStrike">
              <a:effectLst/>
              <a:latin typeface="Arial" panose="020B0604020202020204" pitchFamily="34" charset="0"/>
            </a:endParaRPr>
          </a:p>
          <a:p>
            <a:pPr marL="0" marR="0" indent="0" algn="l" rtl="0" eaLnBrk="1" fontAlgn="auto" latinLnBrk="0" hangingPunct="1"/>
            <a:r>
              <a:rPr lang="en-GB" sz="1200" b="0" i="0" u="none" strike="noStrike" kern="1200">
                <a:solidFill>
                  <a:srgbClr val="0C1436"/>
                </a:solidFill>
                <a:effectLst/>
                <a:latin typeface="Poppins" panose="00000500000000000000" pitchFamily="2" charset="0"/>
                <a:cs typeface="Poppins" panose="00000500000000000000" pitchFamily="2" charset="0"/>
              </a:rPr>
              <a:t>Customers wait on hold for answers. </a:t>
            </a:r>
            <a:r>
              <a:rPr lang="en-GB" sz="1200" b="0" i="0" u="none" strike="noStrike" kern="1200">
                <a:solidFill>
                  <a:srgbClr val="0C1436"/>
                </a:solidFill>
                <a:effectLst/>
                <a:highlight>
                  <a:srgbClr val="FFFF00"/>
                </a:highlight>
                <a:latin typeface="Aptos" panose="020B0004020202020204" pitchFamily="34" charset="0"/>
              </a:rPr>
              <a:t>FCR fails about 50-60% of the time because agents cannot find the answers</a:t>
            </a:r>
            <a:endParaRPr lang="en-NL" sz="1200" b="0" i="0" u="none" strike="noStrike">
              <a:effectLst/>
              <a:latin typeface="Arial" panose="020B0604020202020204" pitchFamily="34" charset="0"/>
            </a:endParaRPr>
          </a:p>
          <a:p>
            <a:pPr marL="0" algn="l" rtl="0" eaLnBrk="1" fontAlgn="ctr" latinLnBrk="0" hangingPunct="1"/>
            <a:r>
              <a:rPr lang="en-GB" sz="1200" b="0" i="0" u="none" strike="noStrike" kern="1200">
                <a:solidFill>
                  <a:srgbClr val="0C1436"/>
                </a:solidFill>
                <a:effectLst/>
                <a:latin typeface="Poppins" panose="00000500000000000000" pitchFamily="2" charset="0"/>
                <a:cs typeface="Poppins" panose="00000500000000000000" pitchFamily="2" charset="0"/>
              </a:rPr>
              <a:t>CX teams react to problems after they happen.</a:t>
            </a:r>
            <a:endParaRPr lang="en-NL" sz="1200" b="0" i="0" u="none" strike="noStrike">
              <a:effectLst/>
              <a:latin typeface="Arial" panose="020B0604020202020204" pitchFamily="34" charset="0"/>
            </a:endParaRPr>
          </a:p>
          <a:p>
            <a:pPr marL="0" algn="l" rtl="0" eaLnBrk="1" fontAlgn="ctr" latinLnBrk="0" hangingPunct="1"/>
            <a:r>
              <a:rPr lang="en-GB" sz="1200" b="0" i="0" u="none" strike="noStrike" kern="1200">
                <a:solidFill>
                  <a:srgbClr val="0C1436"/>
                </a:solidFill>
                <a:effectLst/>
                <a:latin typeface="Poppins" panose="00000500000000000000" pitchFamily="2" charset="0"/>
                <a:cs typeface="Poppins" panose="00000500000000000000" pitchFamily="2" charset="0"/>
              </a:rPr>
              <a:t>High agent turnover due to stress.</a:t>
            </a:r>
            <a:endParaRPr lang="en-NL" sz="1200" b="0" i="0" u="none" strike="noStrike">
              <a:effectLst/>
              <a:latin typeface="Arial" panose="020B0604020202020204" pitchFamily="34" charset="0"/>
            </a:endParaRPr>
          </a:p>
          <a:p>
            <a:endParaRPr lang="en-GB"/>
          </a:p>
          <a:p>
            <a:endParaRPr lang="en-NL"/>
          </a:p>
        </p:txBody>
      </p:sp>
      <p:sp>
        <p:nvSpPr>
          <p:cNvPr id="4" name="Slide Number Placeholder 3">
            <a:extLst>
              <a:ext uri="{FF2B5EF4-FFF2-40B4-BE49-F238E27FC236}">
                <a16:creationId xmlns:a16="http://schemas.microsoft.com/office/drawing/2014/main" id="{4973E95D-D84F-DDBD-3515-DB95E5A1E3E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82EC4F6-2B9D-C14D-863E-B1CD956415A9}"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41630281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E8951A-6C05-8593-238A-90BB559D08D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E0D8B25-24B6-3298-7C32-8216798B5A0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8ABB20E-0139-5324-2B4B-DD00216DC9F3}"/>
              </a:ext>
            </a:extLst>
          </p:cNvPr>
          <p:cNvSpPr>
            <a:spLocks noGrp="1"/>
          </p:cNvSpPr>
          <p:nvPr>
            <p:ph type="body" idx="1"/>
          </p:nvPr>
        </p:nvSpPr>
        <p:spPr/>
        <p:txBody>
          <a:bodyPr/>
          <a:lstStyle/>
          <a:p>
            <a:r>
              <a:rPr lang="en-GB" b="1"/>
              <a:t>Talk Track</a:t>
            </a:r>
          </a:p>
          <a:p>
            <a:r>
              <a:rPr lang="en-GB"/>
              <a:t>While we often focus on how AI can improve the customer experience, it's equally important to consider how it can benefit our employees. After all, happy and engaged employees are the key to delivering exceptional customer service.</a:t>
            </a:r>
          </a:p>
          <a:p>
            <a:endParaRPr lang="en-GB"/>
          </a:p>
          <a:p>
            <a:r>
              <a:rPr lang="en-GB"/>
              <a:t>Think about the typical contact </a:t>
            </a:r>
            <a:r>
              <a:rPr lang="en-GB" err="1"/>
              <a:t>center</a:t>
            </a:r>
            <a:r>
              <a:rPr lang="en-GB"/>
              <a:t> agent's day. They're often bogged down with tedious, repetitive tasks – data entry, form filling, searching for information across multiple systems. In fact, studies show that </a:t>
            </a:r>
            <a:r>
              <a:rPr lang="en-GB" b="1"/>
              <a:t>72% of agents</a:t>
            </a:r>
            <a:r>
              <a:rPr lang="en-GB"/>
              <a:t> feel overwhelmed by the number of systems they need to use. These tasks not only drain their time and energy but also prevent them from focusing on what they do best: connecting with customers and providing personalized support.</a:t>
            </a:r>
          </a:p>
          <a:p>
            <a:endParaRPr lang="en-GB"/>
          </a:p>
          <a:p>
            <a:r>
              <a:rPr lang="en-GB"/>
              <a:t>And this isn't just about frustration; it has real business consequences. Agent burnout costs contact </a:t>
            </a:r>
            <a:r>
              <a:rPr lang="en-GB" err="1"/>
              <a:t>centers</a:t>
            </a:r>
            <a:r>
              <a:rPr lang="en-GB"/>
              <a:t> an estimated </a:t>
            </a:r>
            <a:r>
              <a:rPr lang="en-GB" b="1"/>
              <a:t>$17 billion annually.</a:t>
            </a:r>
          </a:p>
          <a:p>
            <a:endParaRPr lang="en-GB"/>
          </a:p>
          <a:p>
            <a:r>
              <a:rPr lang="en-GB"/>
              <a:t>AI can be a game-changer for our employees. By automating those mundane tasks and providing agents with the information and tools they need at their fingertips, AI can empower them to be more efficient, productive, and engaged in their work. It's estimated that AI can automate up to </a:t>
            </a:r>
            <a:r>
              <a:rPr lang="en-GB" b="1"/>
              <a:t>40% of agent tasks,</a:t>
            </a:r>
            <a:r>
              <a:rPr lang="en-GB"/>
              <a:t> freeing up their time for more complex issues and meaningful customer interactions.</a:t>
            </a:r>
          </a:p>
          <a:p>
            <a:endParaRPr lang="en-GB"/>
          </a:p>
          <a:p>
            <a:r>
              <a:rPr lang="en-GB"/>
              <a:t>Imagine an agent who no longer has to waste time searching for customer information or filling out repetitive forms. Instead, AI can automatically populate those fields, provide relevant knowledge articles, and even suggest the best course of action. This allows the agent to focus on what truly matters: building rapport with the customer, understanding their needs, and providing a personalized solution.</a:t>
            </a:r>
          </a:p>
          <a:p>
            <a:endParaRPr lang="en-GB"/>
          </a:p>
          <a:p>
            <a:r>
              <a:rPr lang="en-GB"/>
              <a:t>This not only improves the employee experience but also leads to better customer outcomes. When agents are freed from tedious tasks and empowered with the right tools, they can provide faster, more efficient, and more empathetic service.</a:t>
            </a:r>
          </a:p>
          <a:p>
            <a:r>
              <a:rPr lang="en-GB"/>
              <a:t>AI can also help with agent training and development. By </a:t>
            </a:r>
            <a:r>
              <a:rPr lang="en-GB" err="1"/>
              <a:t>analyzing</a:t>
            </a:r>
            <a:r>
              <a:rPr lang="en-GB"/>
              <a:t> agent performance and providing personalized feedback, AI can help agents identify areas for improvement and develop their skills.</a:t>
            </a:r>
          </a:p>
          <a:p>
            <a:r>
              <a:rPr lang="en-GB"/>
              <a:t>Ultimately, AI can help us create a more positive and fulfilling work environment for our employees. This leads to increased job satisfaction, reduced turnover, and a more engaged workforce that's passionate about delivering exceptional customer service.</a:t>
            </a:r>
          </a:p>
          <a:p>
            <a:endParaRPr lang="en-NL"/>
          </a:p>
        </p:txBody>
      </p:sp>
      <p:sp>
        <p:nvSpPr>
          <p:cNvPr id="4" name="Slide Number Placeholder 3">
            <a:extLst>
              <a:ext uri="{FF2B5EF4-FFF2-40B4-BE49-F238E27FC236}">
                <a16:creationId xmlns:a16="http://schemas.microsoft.com/office/drawing/2014/main" id="{095795C7-0D84-F003-DF87-1BE4F5495FD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82EC4F6-2B9D-C14D-863E-B1CD956415A9}"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4286469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t>Talk Track</a:t>
            </a:r>
          </a:p>
          <a:p>
            <a:r>
              <a:rPr lang="en-GB"/>
              <a:t>Now, it's tempting to get caught up in all the exciting things AI can do. But the real magic, the real value, comes from being strategic and targeted in how we apply it. It's about finding that sweet spot, that intersection where AI's capabilities perfectly align with the specific challenges we're facing in our contact </a:t>
            </a:r>
            <a:r>
              <a:rPr lang="en-GB" err="1"/>
              <a:t>centers</a:t>
            </a:r>
            <a:r>
              <a:rPr lang="en-GB"/>
              <a:t>.</a:t>
            </a:r>
          </a:p>
          <a:p>
            <a:endParaRPr lang="en-GB"/>
          </a:p>
          <a:p>
            <a:r>
              <a:rPr lang="en-GB" b="1"/>
              <a:t>(Gestures towards the Venn diagram on the slide)</a:t>
            </a:r>
          </a:p>
          <a:p>
            <a:endParaRPr lang="en-GB"/>
          </a:p>
          <a:p>
            <a:r>
              <a:rPr lang="en-GB"/>
              <a:t>Think of it like this: We have this incredible toolset in AI – it can </a:t>
            </a:r>
            <a:r>
              <a:rPr lang="en-GB" err="1"/>
              <a:t>analyze</a:t>
            </a:r>
            <a:r>
              <a:rPr lang="en-GB"/>
              <a:t> data, automate tasks, personalize interactions, and even predict the future. But on the other side, we have our everyday business challenges – long wait times, frustrated customers, agent burnout, rising costs. Simply throwing AI at every single challenge isn't the answer. It's like using a hammer to fix everything, even when you need a screwdriver.</a:t>
            </a:r>
          </a:p>
          <a:p>
            <a:r>
              <a:rPr lang="en-GB"/>
              <a:t>The key is to </a:t>
            </a:r>
            <a:r>
              <a:rPr lang="en-GB" err="1"/>
              <a:t>analyze</a:t>
            </a:r>
            <a:r>
              <a:rPr lang="en-GB"/>
              <a:t> our challenges and identify those where AI can truly make a difference. Where can AI step in and make a significant impact? Where can it streamline processes, improve efficiency, and enhance the customer experience? That's where we need to focus our efforts.</a:t>
            </a:r>
          </a:p>
          <a:p>
            <a:r>
              <a:rPr lang="en-GB"/>
              <a:t>For example, if your contact </a:t>
            </a:r>
            <a:r>
              <a:rPr lang="en-GB" err="1"/>
              <a:t>center</a:t>
            </a:r>
            <a:r>
              <a:rPr lang="en-GB"/>
              <a:t> is struggling with high call volumes and long wait times, AI-powered chatbots could be the perfect solution to handle those simple, repetitive inquiries, freeing up your human agents to focus on more complex issues. Or, if agent burnout is a concern, AI can automate those tedious tasks that drain their energy and allow them to focus on more engaging and meaningful interactions with customers.</a:t>
            </a:r>
          </a:p>
          <a:p>
            <a:r>
              <a:rPr lang="en-GB"/>
              <a:t>It's about being smart and selective. It's about understanding the strengths and limitations of AI and applying it strategically to achieve the greatest impact. It's about finding that "sweet spot" where AI can truly shine and deliver real value to your business.</a:t>
            </a:r>
          </a:p>
          <a:p>
            <a:endParaRPr lang="en-US"/>
          </a:p>
        </p:txBody>
      </p:sp>
      <p:sp>
        <p:nvSpPr>
          <p:cNvPr id="4" name="Slide Number Placeholder 3"/>
          <p:cNvSpPr>
            <a:spLocks noGrp="1"/>
          </p:cNvSpPr>
          <p:nvPr>
            <p:ph type="sldNum" sz="quarter" idx="5"/>
          </p:nvPr>
        </p:nvSpPr>
        <p:spPr/>
        <p:txBody>
          <a:bodyPr/>
          <a:lstStyle/>
          <a:p>
            <a:fld id="{01DD5FF1-4810-6B4D-9251-09CC5A38835E}" type="slidenum">
              <a:rPr lang="en-US" smtClean="0"/>
              <a:t>17</a:t>
            </a:fld>
            <a:endParaRPr lang="en-US"/>
          </a:p>
        </p:txBody>
      </p:sp>
    </p:spTree>
    <p:extLst>
      <p:ext uri="{BB962C8B-B14F-4D97-AF65-F5344CB8AC3E}">
        <p14:creationId xmlns:p14="http://schemas.microsoft.com/office/powerpoint/2010/main" val="250292589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17FE2D-4DBC-F43A-8FFD-142F5A6B1D9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ED1532E-0A57-212C-BC58-622806E0656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D1C6C27-1726-088B-A826-858AB97848B4}"/>
              </a:ext>
            </a:extLst>
          </p:cNvPr>
          <p:cNvSpPr>
            <a:spLocks noGrp="1"/>
          </p:cNvSpPr>
          <p:nvPr>
            <p:ph type="body" idx="1"/>
          </p:nvPr>
        </p:nvSpPr>
        <p:spPr/>
        <p:txBody>
          <a:bodyPr/>
          <a:lstStyle/>
          <a:p>
            <a:pPr marL="0" lvl="0" indent="0">
              <a:buFont typeface="+mj-lt"/>
              <a:buNone/>
            </a:pPr>
            <a:r>
              <a:rPr lang="en-GB" sz="2000" b="1" i="0">
                <a:solidFill>
                  <a:srgbClr val="000000"/>
                </a:solidFill>
                <a:effectLst/>
                <a:latin typeface="Aptos" panose="020B0004020202020204" pitchFamily="34" charset="0"/>
              </a:rPr>
              <a:t>Talk Track</a:t>
            </a:r>
          </a:p>
          <a:p>
            <a:pPr>
              <a:lnSpc>
                <a:spcPct val="150000"/>
              </a:lnSpc>
              <a:spcAft>
                <a:spcPts val="1050"/>
              </a:spcAft>
            </a:pPr>
            <a:r>
              <a:rPr lang="en-US" sz="1800">
                <a:solidFill>
                  <a:srgbClr val="000000"/>
                </a:solidFill>
                <a:effectLst/>
                <a:latin typeface="inter"/>
                <a:ea typeface="inter"/>
                <a:cs typeface="inter"/>
              </a:rPr>
              <a:t>Our product development is guided by clear principles. We create a seamless AI-enhanced ecosystem that serves as a single source of truth for consumer interactions. Our data-driven approach enables real-time decision making. We've evolved from multichannel to true omni-engagement, and our unified AI strategy enhances every aspect of your operation.</a:t>
            </a:r>
            <a:endParaRPr lang="en-NL" sz="1800">
              <a:effectLst/>
              <a:latin typeface="Georgia" panose="02040502050405020303" pitchFamily="18" charset="0"/>
              <a:ea typeface="Aptos" panose="020B0004020202020204" pitchFamily="34" charset="0"/>
              <a:cs typeface="Times New Roman" panose="02020603050405020304" pitchFamily="18" charset="0"/>
            </a:endParaRPr>
          </a:p>
          <a:p>
            <a:r>
              <a:rPr lang="en-US" sz="1800">
                <a:solidFill>
                  <a:srgbClr val="000000"/>
                </a:solidFill>
                <a:effectLst/>
                <a:latin typeface="inter"/>
                <a:ea typeface="inter"/>
                <a:cs typeface="inter"/>
              </a:rPr>
              <a:t>Underpinning everything is our unwavering commitment to security and stability—essential for maintaining customer trust in today's environment</a:t>
            </a:r>
            <a:endParaRPr lang="en-GB" sz="2000" b="1" i="0">
              <a:solidFill>
                <a:srgbClr val="000000"/>
              </a:solidFill>
              <a:effectLst/>
              <a:latin typeface="Aptos" panose="020B0004020202020204" pitchFamily="34" charset="0"/>
            </a:endParaRPr>
          </a:p>
          <a:p>
            <a:pPr marL="0" lvl="0" indent="0">
              <a:buFont typeface="+mj-lt"/>
              <a:buNone/>
            </a:pPr>
            <a:endParaRPr lang="en-GB" sz="2000" b="0" i="0">
              <a:solidFill>
                <a:srgbClr val="000000"/>
              </a:solidFill>
              <a:effectLst/>
              <a:latin typeface="Aptos" panose="020B0004020202020204" pitchFamily="34" charset="0"/>
            </a:endParaRPr>
          </a:p>
          <a:p>
            <a:pPr marL="0" lvl="0" indent="0">
              <a:buFont typeface="+mj-lt"/>
              <a:buNone/>
            </a:pPr>
            <a:r>
              <a:rPr lang="en-GB" sz="2000" b="0" i="0">
                <a:solidFill>
                  <a:srgbClr val="000000"/>
                </a:solidFill>
                <a:effectLst/>
                <a:latin typeface="Aptos" panose="020B0004020202020204" pitchFamily="34" charset="0"/>
              </a:rPr>
              <a:t>"Imagine a contact </a:t>
            </a:r>
            <a:r>
              <a:rPr lang="en-GB" sz="2000" b="0" i="0" err="1">
                <a:solidFill>
                  <a:srgbClr val="000000"/>
                </a:solidFill>
                <a:effectLst/>
                <a:latin typeface="Aptos" panose="020B0004020202020204" pitchFamily="34" charset="0"/>
              </a:rPr>
              <a:t>center</a:t>
            </a:r>
            <a:r>
              <a:rPr lang="en-GB" sz="2000" b="0" i="0">
                <a:solidFill>
                  <a:srgbClr val="000000"/>
                </a:solidFill>
                <a:effectLst/>
                <a:latin typeface="Aptos" panose="020B0004020202020204" pitchFamily="34" charset="0"/>
              </a:rPr>
              <a:t> where AI automates insights, identifies trends, and enhances decision-making. </a:t>
            </a:r>
            <a:r>
              <a:rPr lang="en-GB" sz="2000" b="0" i="0" err="1">
                <a:solidFill>
                  <a:srgbClr val="000000"/>
                </a:solidFill>
                <a:effectLst/>
                <a:latin typeface="Aptos" panose="020B0004020202020204" pitchFamily="34" charset="0"/>
              </a:rPr>
              <a:t>Puzzel’s</a:t>
            </a:r>
            <a:r>
              <a:rPr lang="en-GB" sz="2000" b="0" i="0">
                <a:solidFill>
                  <a:srgbClr val="000000"/>
                </a:solidFill>
                <a:effectLst/>
                <a:latin typeface="Aptos" panose="020B0004020202020204" pitchFamily="34" charset="0"/>
              </a:rPr>
              <a:t> Conversational Intelligence ensures every interaction is </a:t>
            </a:r>
            <a:r>
              <a:rPr lang="en-GB" sz="2000" b="0" i="0" err="1">
                <a:solidFill>
                  <a:srgbClr val="000000"/>
                </a:solidFill>
                <a:effectLst/>
                <a:latin typeface="Aptos" panose="020B0004020202020204" pitchFamily="34" charset="0"/>
              </a:rPr>
              <a:t>analyzed</a:t>
            </a:r>
            <a:r>
              <a:rPr lang="en-GB" sz="2000" b="0" i="0">
                <a:solidFill>
                  <a:srgbClr val="000000"/>
                </a:solidFill>
                <a:effectLst/>
                <a:latin typeface="Aptos" panose="020B0004020202020204" pitchFamily="34" charset="0"/>
              </a:rPr>
              <a:t>, providing actionable insights that drive better customer experiences and business efficiency. With AI-powered analytics, businesses can streamline customer journeys, improve agent experiences, and uncover hidden trends. By automating mundane tasks, agents can focus on high-value conversations, leading to greater satisfaction and productivity.</a:t>
            </a:r>
            <a:endParaRPr lang="en-GB" sz="1400">
              <a:effectLst/>
              <a:latin typeface="Aptos" panose="020B0004020202020204" pitchFamily="34" charset="0"/>
              <a:ea typeface="Times New Roman" panose="02020603050405020304" pitchFamily="18" charset="0"/>
              <a:cs typeface="Aptos" panose="020B0004020202020204" pitchFamily="34" charset="0"/>
            </a:endParaRPr>
          </a:p>
          <a:p>
            <a:pPr marL="342900" lvl="0" indent="-342900">
              <a:buFont typeface="+mj-lt"/>
              <a:buAutoNum type="arabicPeriod"/>
            </a:pPr>
            <a:endParaRPr lang="en-GB" sz="1400">
              <a:effectLst/>
              <a:latin typeface="Aptos" panose="020B0004020202020204" pitchFamily="34" charset="0"/>
              <a:ea typeface="Times New Roman" panose="02020603050405020304" pitchFamily="18" charset="0"/>
              <a:cs typeface="Aptos" panose="020B0004020202020204" pitchFamily="34" charset="0"/>
            </a:endParaRPr>
          </a:p>
          <a:p>
            <a:pPr marL="342900" lvl="0" indent="-342900">
              <a:buFont typeface="+mj-lt"/>
              <a:buAutoNum type="arabicPeriod"/>
            </a:pPr>
            <a:endParaRPr lang="en-GB" sz="1400">
              <a:effectLst/>
              <a:latin typeface="Aptos" panose="020B0004020202020204" pitchFamily="34" charset="0"/>
              <a:ea typeface="Times New Roman" panose="02020603050405020304" pitchFamily="18" charset="0"/>
              <a:cs typeface="Aptos" panose="020B0004020202020204" pitchFamily="34" charset="0"/>
            </a:endParaRPr>
          </a:p>
          <a:p>
            <a:pPr marL="0" lvl="0" indent="0">
              <a:buFont typeface="+mj-lt"/>
              <a:buNone/>
            </a:pPr>
            <a:r>
              <a:rPr lang="en-GB" sz="1400" b="1" i="1">
                <a:effectLst/>
                <a:latin typeface="Aptos" panose="020B0004020202020204" pitchFamily="34" charset="0"/>
                <a:ea typeface="Times New Roman" panose="02020603050405020304" pitchFamily="18" charset="0"/>
                <a:cs typeface="Aptos" panose="020B0004020202020204" pitchFamily="34" charset="0"/>
              </a:rPr>
              <a:t>Notes</a:t>
            </a:r>
          </a:p>
          <a:p>
            <a:pPr marL="342900" lvl="0" indent="-342900">
              <a:buFont typeface="+mj-lt"/>
              <a:buAutoNum type="arabicPeriod"/>
            </a:pPr>
            <a:r>
              <a:rPr lang="en-GB" sz="1400">
                <a:effectLst/>
                <a:latin typeface="Aptos" panose="020B0004020202020204" pitchFamily="34" charset="0"/>
                <a:ea typeface="Times New Roman" panose="02020603050405020304" pitchFamily="18" charset="0"/>
                <a:cs typeface="Aptos" panose="020B0004020202020204" pitchFamily="34" charset="0"/>
              </a:rPr>
              <a:t>CX ROI comes from consistent service delivery for customers and this leads to: </a:t>
            </a:r>
            <a:endParaRPr lang="en-GB" sz="1400">
              <a:effectLst/>
              <a:latin typeface="Aptos" panose="020B0004020202020204" pitchFamily="34" charset="0"/>
              <a:ea typeface="Aptos" panose="020B0004020202020204" pitchFamily="34" charset="0"/>
              <a:cs typeface="Aptos" panose="020B0004020202020204" pitchFamily="34" charset="0"/>
            </a:endParaRPr>
          </a:p>
          <a:p>
            <a:pPr marL="742950" lvl="1" indent="-285750">
              <a:buFont typeface="+mj-lt"/>
              <a:buAutoNum type="alphaLcPeriod"/>
            </a:pPr>
            <a:r>
              <a:rPr lang="en-GB" sz="1400">
                <a:effectLst/>
                <a:latin typeface="Aptos" panose="020B0004020202020204" pitchFamily="34" charset="0"/>
                <a:ea typeface="Times New Roman" panose="02020603050405020304" pitchFamily="18" charset="0"/>
                <a:cs typeface="Aptos" panose="020B0004020202020204" pitchFamily="34" charset="0"/>
              </a:rPr>
              <a:t>5.3 X Trust</a:t>
            </a:r>
            <a:endParaRPr lang="en-GB" sz="1400">
              <a:effectLst/>
              <a:latin typeface="Aptos" panose="020B0004020202020204" pitchFamily="34" charset="0"/>
              <a:ea typeface="Aptos" panose="020B0004020202020204" pitchFamily="34" charset="0"/>
              <a:cs typeface="Aptos" panose="020B0004020202020204" pitchFamily="34" charset="0"/>
            </a:endParaRPr>
          </a:p>
          <a:p>
            <a:pPr marL="742950" lvl="1" indent="-285750">
              <a:buFont typeface="+mj-lt"/>
              <a:buAutoNum type="alphaLcPeriod"/>
            </a:pPr>
            <a:r>
              <a:rPr lang="en-GB" sz="1400">
                <a:effectLst/>
                <a:latin typeface="Aptos" panose="020B0004020202020204" pitchFamily="34" charset="0"/>
                <a:ea typeface="Times New Roman" panose="02020603050405020304" pitchFamily="18" charset="0"/>
                <a:cs typeface="Aptos" panose="020B0004020202020204" pitchFamily="34" charset="0"/>
              </a:rPr>
              <a:t>5.4 X Buy more</a:t>
            </a:r>
            <a:endParaRPr lang="en-GB" sz="1400">
              <a:effectLst/>
              <a:latin typeface="Aptos" panose="020B0004020202020204" pitchFamily="34" charset="0"/>
              <a:ea typeface="Aptos" panose="020B0004020202020204" pitchFamily="34" charset="0"/>
              <a:cs typeface="Aptos" panose="020B0004020202020204" pitchFamily="34" charset="0"/>
            </a:endParaRPr>
          </a:p>
          <a:p>
            <a:pPr marL="742950" lvl="1" indent="-285750">
              <a:buFont typeface="+mj-lt"/>
              <a:buAutoNum type="alphaLcPeriod"/>
            </a:pPr>
            <a:r>
              <a:rPr lang="en-GB" sz="1400">
                <a:effectLst/>
                <a:latin typeface="Aptos" panose="020B0004020202020204" pitchFamily="34" charset="0"/>
                <a:ea typeface="Times New Roman" panose="02020603050405020304" pitchFamily="18" charset="0"/>
                <a:cs typeface="Aptos" panose="020B0004020202020204" pitchFamily="34" charset="0"/>
              </a:rPr>
              <a:t>5.6 X Recommend</a:t>
            </a:r>
          </a:p>
          <a:p>
            <a:pPr marL="457200" lvl="1" indent="0">
              <a:buNone/>
            </a:pPr>
            <a:endParaRPr lang="en-GB" sz="1400">
              <a:effectLst/>
              <a:latin typeface="Aptos" panose="020B0004020202020204" pitchFamily="34" charset="0"/>
              <a:ea typeface="Aptos" panose="020B0004020202020204" pitchFamily="34" charset="0"/>
              <a:cs typeface="Aptos" panose="020B0004020202020204" pitchFamily="34" charset="0"/>
            </a:endParaRPr>
          </a:p>
          <a:p>
            <a:pPr marL="342900" lvl="0" indent="-342900">
              <a:buFont typeface="+mj-lt"/>
              <a:buAutoNum type="arabicPeriod"/>
            </a:pPr>
            <a:r>
              <a:rPr lang="en-GB" sz="1400">
                <a:effectLst/>
                <a:latin typeface="Aptos" panose="020B0004020202020204" pitchFamily="34" charset="0"/>
                <a:ea typeface="Times New Roman" panose="02020603050405020304" pitchFamily="18" charset="0"/>
                <a:cs typeface="Aptos" panose="020B0004020202020204" pitchFamily="34" charset="0"/>
              </a:rPr>
              <a:t>Biggest blocker to delivering consistent CX is Silos in:</a:t>
            </a:r>
            <a:endParaRPr lang="en-GB" sz="1400">
              <a:effectLst/>
              <a:latin typeface="Aptos" panose="020B0004020202020204" pitchFamily="34" charset="0"/>
              <a:ea typeface="Aptos" panose="020B0004020202020204" pitchFamily="34" charset="0"/>
              <a:cs typeface="Aptos" panose="020B0004020202020204" pitchFamily="34" charset="0"/>
            </a:endParaRPr>
          </a:p>
          <a:p>
            <a:pPr marL="742950" lvl="1" indent="-285750">
              <a:buFont typeface="+mj-lt"/>
              <a:buAutoNum type="alphaLcPeriod"/>
            </a:pPr>
            <a:r>
              <a:rPr lang="en-GB" sz="1400">
                <a:effectLst/>
                <a:latin typeface="Aptos" panose="020B0004020202020204" pitchFamily="34" charset="0"/>
                <a:ea typeface="Times New Roman" panose="02020603050405020304" pitchFamily="18" charset="0"/>
                <a:cs typeface="Aptos" panose="020B0004020202020204" pitchFamily="34" charset="0"/>
              </a:rPr>
              <a:t>People and teams</a:t>
            </a:r>
            <a:endParaRPr lang="en-GB" sz="1400">
              <a:effectLst/>
              <a:latin typeface="Aptos" panose="020B0004020202020204" pitchFamily="34" charset="0"/>
              <a:ea typeface="Aptos" panose="020B0004020202020204" pitchFamily="34" charset="0"/>
              <a:cs typeface="Aptos" panose="020B0004020202020204" pitchFamily="34" charset="0"/>
            </a:endParaRPr>
          </a:p>
          <a:p>
            <a:pPr marL="742950" lvl="1" indent="-285750">
              <a:buFont typeface="+mj-lt"/>
              <a:buAutoNum type="alphaLcPeriod"/>
            </a:pPr>
            <a:r>
              <a:rPr lang="en-GB" sz="1400">
                <a:effectLst/>
                <a:latin typeface="Aptos" panose="020B0004020202020204" pitchFamily="34" charset="0"/>
                <a:ea typeface="Times New Roman" panose="02020603050405020304" pitchFamily="18" charset="0"/>
                <a:cs typeface="Aptos" panose="020B0004020202020204" pitchFamily="34" charset="0"/>
              </a:rPr>
              <a:t>Data and knowledge</a:t>
            </a:r>
            <a:endParaRPr lang="en-GB" sz="1400">
              <a:effectLst/>
              <a:latin typeface="Aptos" panose="020B0004020202020204" pitchFamily="34" charset="0"/>
              <a:ea typeface="Aptos" panose="020B0004020202020204" pitchFamily="34" charset="0"/>
              <a:cs typeface="Aptos" panose="020B0004020202020204" pitchFamily="34" charset="0"/>
            </a:endParaRPr>
          </a:p>
          <a:p>
            <a:pPr marL="742950" lvl="1" indent="-285750">
              <a:buFont typeface="+mj-lt"/>
              <a:buAutoNum type="alphaLcPeriod"/>
            </a:pPr>
            <a:r>
              <a:rPr lang="en-GB" sz="1400">
                <a:effectLst/>
                <a:latin typeface="Aptos" panose="020B0004020202020204" pitchFamily="34" charset="0"/>
                <a:ea typeface="Times New Roman" panose="02020603050405020304" pitchFamily="18" charset="0"/>
                <a:cs typeface="Aptos" panose="020B0004020202020204" pitchFamily="34" charset="0"/>
              </a:rPr>
              <a:t>Platform and applications </a:t>
            </a:r>
          </a:p>
          <a:p>
            <a:pPr marL="457200" lvl="1" indent="0">
              <a:buNone/>
            </a:pPr>
            <a:endParaRPr lang="en-GB" sz="1400">
              <a:effectLst/>
              <a:latin typeface="Aptos" panose="020B0004020202020204" pitchFamily="34" charset="0"/>
              <a:ea typeface="Aptos" panose="020B0004020202020204" pitchFamily="34" charset="0"/>
              <a:cs typeface="Aptos" panose="020B0004020202020204" pitchFamily="34" charset="0"/>
            </a:endParaRPr>
          </a:p>
          <a:p>
            <a:pPr marL="342900" lvl="0" indent="-342900">
              <a:buFont typeface="+mj-lt"/>
              <a:buAutoNum type="arabicPeriod"/>
            </a:pPr>
            <a:r>
              <a:rPr lang="en-GB" sz="1400">
                <a:effectLst/>
                <a:latin typeface="Aptos" panose="020B0004020202020204" pitchFamily="34" charset="0"/>
                <a:ea typeface="Times New Roman" panose="02020603050405020304" pitchFamily="18" charset="0"/>
                <a:cs typeface="Aptos" panose="020B0004020202020204" pitchFamily="34" charset="0"/>
              </a:rPr>
              <a:t>The strategy of any good CX company in 2024 should be to help customers:</a:t>
            </a:r>
            <a:endParaRPr lang="en-GB" sz="1400">
              <a:effectLst/>
              <a:latin typeface="Aptos" panose="020B0004020202020204" pitchFamily="34" charset="0"/>
              <a:ea typeface="Aptos" panose="020B0004020202020204" pitchFamily="34" charset="0"/>
              <a:cs typeface="Aptos" panose="020B0004020202020204" pitchFamily="34" charset="0"/>
            </a:endParaRPr>
          </a:p>
          <a:p>
            <a:pPr marL="742950" lvl="1" indent="-285750">
              <a:buFont typeface="+mj-lt"/>
              <a:buAutoNum type="alphaLcPeriod"/>
            </a:pPr>
            <a:r>
              <a:rPr lang="en-GB" sz="1400">
                <a:effectLst/>
                <a:latin typeface="Aptos" panose="020B0004020202020204" pitchFamily="34" charset="0"/>
                <a:ea typeface="Times New Roman" panose="02020603050405020304" pitchFamily="18" charset="0"/>
                <a:cs typeface="Aptos" panose="020B0004020202020204" pitchFamily="34" charset="0"/>
              </a:rPr>
              <a:t>Remove unnecessary inbound (repeat failure demand)</a:t>
            </a:r>
            <a:endParaRPr lang="en-GB" sz="1400">
              <a:effectLst/>
              <a:latin typeface="Aptos" panose="020B0004020202020204" pitchFamily="34" charset="0"/>
              <a:ea typeface="Aptos" panose="020B0004020202020204" pitchFamily="34" charset="0"/>
              <a:cs typeface="Aptos" panose="020B0004020202020204" pitchFamily="34" charset="0"/>
            </a:endParaRPr>
          </a:p>
          <a:p>
            <a:pPr marL="742950" lvl="1" indent="-285750">
              <a:buFont typeface="+mj-lt"/>
              <a:buAutoNum type="alphaLcPeriod"/>
            </a:pPr>
            <a:r>
              <a:rPr lang="en-GB" sz="1400">
                <a:effectLst/>
                <a:latin typeface="Aptos" panose="020B0004020202020204" pitchFamily="34" charset="0"/>
                <a:ea typeface="Times New Roman" panose="02020603050405020304" pitchFamily="18" charset="0"/>
                <a:cs typeface="Aptos" panose="020B0004020202020204" pitchFamily="34" charset="0"/>
              </a:rPr>
              <a:t>Anticipate customers' needs ahead of time</a:t>
            </a:r>
            <a:endParaRPr lang="en-GB" sz="1400">
              <a:effectLst/>
              <a:latin typeface="Aptos" panose="020B0004020202020204" pitchFamily="34" charset="0"/>
              <a:ea typeface="Aptos" panose="020B0004020202020204" pitchFamily="34" charset="0"/>
              <a:cs typeface="Aptos" panose="020B0004020202020204" pitchFamily="34" charset="0"/>
            </a:endParaRPr>
          </a:p>
          <a:p>
            <a:pPr marL="742950" lvl="1" indent="-285750">
              <a:buFont typeface="+mj-lt"/>
              <a:buAutoNum type="alphaLcPeriod"/>
            </a:pPr>
            <a:r>
              <a:rPr lang="en-GB" sz="1400">
                <a:effectLst/>
                <a:latin typeface="Aptos" panose="020B0004020202020204" pitchFamily="34" charset="0"/>
                <a:ea typeface="Times New Roman" panose="02020603050405020304" pitchFamily="18" charset="0"/>
                <a:cs typeface="Aptos" panose="020B0004020202020204" pitchFamily="34" charset="0"/>
              </a:rPr>
              <a:t>React when needed with humans and empathy </a:t>
            </a:r>
            <a:endParaRPr lang="en-US"/>
          </a:p>
        </p:txBody>
      </p:sp>
      <p:sp>
        <p:nvSpPr>
          <p:cNvPr id="4" name="Slide Number Placeholder 3">
            <a:extLst>
              <a:ext uri="{FF2B5EF4-FFF2-40B4-BE49-F238E27FC236}">
                <a16:creationId xmlns:a16="http://schemas.microsoft.com/office/drawing/2014/main" id="{8763C8E3-5112-4489-8051-897D9403CA7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82EC4F6-2B9D-C14D-863E-B1CD956415A9}"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59995798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i="0">
                <a:solidFill>
                  <a:srgbClr val="000000"/>
                </a:solidFill>
                <a:effectLst/>
                <a:latin typeface="Aptos" panose="020B0004020202020204" pitchFamily="34" charset="0"/>
              </a:rPr>
              <a:t>Talk Track</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i="0" err="1">
                <a:solidFill>
                  <a:srgbClr val="000000"/>
                </a:solidFill>
                <a:effectLst/>
                <a:latin typeface="Aptos" panose="020B0004020202020204" pitchFamily="34" charset="0"/>
              </a:rPr>
              <a:t>Puzzel</a:t>
            </a:r>
            <a:r>
              <a:rPr lang="en-GB" b="0" i="0">
                <a:solidFill>
                  <a:srgbClr val="000000"/>
                </a:solidFill>
                <a:effectLst/>
                <a:latin typeface="Aptos" panose="020B0004020202020204" pitchFamily="34" charset="0"/>
              </a:rPr>
              <a:t> integrates AI-driven automation, real-time reporting, and a seamless omnichannel experience. With a focus on security and compliance, our Nordic expertise extends across Europe to deliver best-in-class CX solutions.</a:t>
            </a:r>
            <a:endParaRPr kumimoji="0" lang="en-GB" sz="1200" b="1" i="0" u="none" strike="noStrike" kern="1200" cap="none" spc="0" normalizeH="0" baseline="0" noProof="0">
              <a:ln>
                <a:noFill/>
              </a:ln>
              <a:solidFill>
                <a:srgbClr val="0C1436"/>
              </a:solidFill>
              <a:effectLst/>
              <a:uLnTx/>
              <a:uFillTx/>
              <a:latin typeface="Poppins"/>
              <a:ea typeface="+mn-ea"/>
              <a:cs typeface="Poppin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1" i="0" u="none" strike="noStrike" kern="1200" cap="none" spc="0" normalizeH="0" baseline="0" noProof="0">
              <a:ln>
                <a:noFill/>
              </a:ln>
              <a:solidFill>
                <a:srgbClr val="0C1436"/>
              </a:solidFill>
              <a:effectLst/>
              <a:uLnTx/>
              <a:uFillTx/>
              <a:latin typeface="Poppins"/>
              <a:ea typeface="+mn-ea"/>
              <a:cs typeface="Poppin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a:ln>
                  <a:noFill/>
                </a:ln>
                <a:solidFill>
                  <a:srgbClr val="0C1436"/>
                </a:solidFill>
                <a:effectLst/>
                <a:uLnTx/>
                <a:uFillTx/>
                <a:latin typeface="Poppins"/>
                <a:ea typeface="+mn-ea"/>
                <a:cs typeface="Poppins"/>
              </a:rPr>
              <a:t>Omnichannel: </a:t>
            </a:r>
            <a:r>
              <a:rPr kumimoji="0" lang="en-GB" sz="1200" b="0" i="0" u="none" strike="noStrike" kern="1200" cap="none" spc="0" normalizeH="0" baseline="0" noProof="0" err="1">
                <a:ln>
                  <a:noFill/>
                </a:ln>
                <a:solidFill>
                  <a:srgbClr val="0C1436"/>
                </a:solidFill>
                <a:effectLst/>
                <a:uLnTx/>
                <a:uFillTx/>
                <a:latin typeface="Poppins"/>
                <a:ea typeface="+mn-ea"/>
                <a:cs typeface="Poppins"/>
              </a:rPr>
              <a:t>Puzzel</a:t>
            </a:r>
            <a:r>
              <a:rPr kumimoji="0" lang="en-GB" sz="1200" b="0" i="0" u="none" strike="noStrike" kern="1200" cap="none" spc="0" normalizeH="0" baseline="0" noProof="0">
                <a:ln>
                  <a:noFill/>
                </a:ln>
                <a:solidFill>
                  <a:srgbClr val="0C1436"/>
                </a:solidFill>
                <a:effectLst/>
                <a:uLnTx/>
                <a:uFillTx/>
                <a:latin typeface="Poppins"/>
                <a:ea typeface="+mn-ea"/>
                <a:cs typeface="Poppins"/>
              </a:rPr>
              <a:t> offers a</a:t>
            </a:r>
            <a:r>
              <a:rPr kumimoji="0" lang="en-GB" sz="1200" b="0" i="0" u="none" strike="noStrike" kern="1200" cap="none" spc="0" normalizeH="0" baseline="0" noProof="0">
                <a:ln>
                  <a:noFill/>
                </a:ln>
                <a:solidFill>
                  <a:srgbClr val="DBACF5"/>
                </a:solidFill>
                <a:effectLst/>
                <a:uLnTx/>
                <a:uFillTx/>
                <a:latin typeface="Poppins"/>
                <a:ea typeface="+mn-ea"/>
                <a:cs typeface="Poppins"/>
              </a:rPr>
              <a:t> fully integrated </a:t>
            </a:r>
            <a:r>
              <a:rPr kumimoji="0" lang="en-GB" sz="1200" b="0" i="0" u="none" strike="noStrike" kern="1200" cap="none" spc="0" normalizeH="0" baseline="0" noProof="0">
                <a:ln>
                  <a:noFill/>
                </a:ln>
                <a:solidFill>
                  <a:srgbClr val="0C1436"/>
                </a:solidFill>
                <a:effectLst/>
                <a:uLnTx/>
                <a:uFillTx/>
                <a:latin typeface="Poppins"/>
                <a:ea typeface="+mn-ea"/>
                <a:cs typeface="Poppins"/>
              </a:rPr>
              <a:t>contact centre solution that enables </a:t>
            </a:r>
            <a:r>
              <a:rPr kumimoji="0" lang="en-GB" sz="1200" b="0" i="0" u="none" strike="noStrike" kern="1200" cap="none" spc="0" normalizeH="0" baseline="0" noProof="0">
                <a:ln>
                  <a:noFill/>
                </a:ln>
                <a:solidFill>
                  <a:srgbClr val="DBACF5"/>
                </a:solidFill>
                <a:effectLst/>
                <a:uLnTx/>
                <a:uFillTx/>
                <a:latin typeface="Poppins"/>
                <a:ea typeface="+mn-ea"/>
                <a:cs typeface="Poppins"/>
              </a:rPr>
              <a:t>seamless communication across channels </a:t>
            </a:r>
            <a:r>
              <a:rPr kumimoji="0" lang="en-GB" sz="1200" b="0" i="0" u="none" strike="noStrike" kern="1200" cap="none" spc="0" normalizeH="0" baseline="0" noProof="0">
                <a:ln>
                  <a:noFill/>
                </a:ln>
                <a:solidFill>
                  <a:srgbClr val="0C1436"/>
                </a:solidFill>
                <a:effectLst/>
                <a:uLnTx/>
                <a:uFillTx/>
                <a:latin typeface="Poppins"/>
                <a:ea typeface="+mn-ea"/>
                <a:cs typeface="Poppins"/>
              </a:rPr>
              <a:t>such as voice, email, chat and social media, ensuring</a:t>
            </a:r>
            <a:r>
              <a:rPr kumimoji="0" lang="en-GB" sz="1200" b="0" i="0" u="none" strike="noStrike" kern="1200" cap="none" spc="0" normalizeH="0" baseline="0" noProof="0">
                <a:ln>
                  <a:noFill/>
                </a:ln>
                <a:solidFill>
                  <a:srgbClr val="DBACF5"/>
                </a:solidFill>
                <a:effectLst/>
                <a:uLnTx/>
                <a:uFillTx/>
                <a:latin typeface="Poppins"/>
                <a:ea typeface="+mn-ea"/>
                <a:cs typeface="Poppins"/>
              </a:rPr>
              <a:t> consistency and efficiency </a:t>
            </a:r>
            <a:r>
              <a:rPr kumimoji="0" lang="en-GB" sz="1200" b="0" i="0" u="none" strike="noStrike" kern="1200" cap="none" spc="0" normalizeH="0" baseline="0" noProof="0">
                <a:ln>
                  <a:noFill/>
                </a:ln>
                <a:solidFill>
                  <a:srgbClr val="0C1436"/>
                </a:solidFill>
                <a:effectLst/>
                <a:uLnTx/>
                <a:uFillTx/>
                <a:latin typeface="Poppins"/>
                <a:ea typeface="+mn-ea"/>
                <a:cs typeface="Poppins"/>
              </a:rPr>
              <a:t>in customer service.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a:ln>
                  <a:noFill/>
                </a:ln>
                <a:solidFill>
                  <a:srgbClr val="0C1436"/>
                </a:solidFill>
                <a:effectLst/>
                <a:uLnTx/>
                <a:uFillTx/>
                <a:latin typeface="Poppins"/>
                <a:ea typeface="+mn-ea"/>
                <a:cs typeface="Poppins"/>
              </a:rPr>
              <a:t>AI: </a:t>
            </a:r>
            <a:r>
              <a:rPr kumimoji="0" lang="en-GB" sz="1200" b="0" i="0" u="none" strike="noStrike" kern="1200" cap="none" spc="0" normalizeH="0" baseline="0" noProof="0">
                <a:ln>
                  <a:noFill/>
                </a:ln>
                <a:solidFill>
                  <a:srgbClr val="0C1436"/>
                </a:solidFill>
                <a:effectLst/>
                <a:uLnTx/>
                <a:uFillTx/>
                <a:latin typeface="Poppins"/>
                <a:ea typeface="+mn-ea"/>
                <a:cs typeface="Poppins"/>
              </a:rPr>
              <a:t>Advanced </a:t>
            </a:r>
            <a:r>
              <a:rPr kumimoji="0" lang="en-GB" sz="1200" b="0" i="0" u="none" strike="noStrike" kern="1200" cap="none" spc="0" normalizeH="0" baseline="0" noProof="0">
                <a:ln>
                  <a:noFill/>
                </a:ln>
                <a:solidFill>
                  <a:srgbClr val="DAABF4"/>
                </a:solidFill>
                <a:effectLst/>
                <a:uLnTx/>
                <a:uFillTx/>
                <a:latin typeface="Poppins"/>
                <a:ea typeface="+mn-ea"/>
                <a:cs typeface="Poppins"/>
              </a:rPr>
              <a:t>AI-powered automation</a:t>
            </a:r>
            <a:r>
              <a:rPr kumimoji="0" lang="en-GB" sz="1200" b="0" i="0" u="none" strike="noStrike" kern="1200" cap="none" spc="0" normalizeH="0" baseline="0" noProof="0">
                <a:ln>
                  <a:noFill/>
                </a:ln>
                <a:solidFill>
                  <a:srgbClr val="0C1436"/>
                </a:solidFill>
                <a:effectLst/>
                <a:uLnTx/>
                <a:uFillTx/>
                <a:latin typeface="Poppins"/>
                <a:ea typeface="+mn-ea"/>
                <a:cs typeface="Poppins"/>
              </a:rPr>
              <a:t> and </a:t>
            </a:r>
            <a:r>
              <a:rPr kumimoji="0" lang="en-GB" sz="1200" b="0" i="0" u="none" strike="noStrike" kern="1200" cap="none" spc="0" normalizeH="0" baseline="0" noProof="0">
                <a:ln>
                  <a:noFill/>
                </a:ln>
                <a:solidFill>
                  <a:srgbClr val="DAABF4"/>
                </a:solidFill>
                <a:effectLst/>
                <a:uLnTx/>
                <a:uFillTx/>
                <a:latin typeface="Poppins"/>
                <a:ea typeface="+mn-ea"/>
                <a:cs typeface="Poppins"/>
              </a:rPr>
              <a:t>conversational AI capabilities</a:t>
            </a:r>
            <a:r>
              <a:rPr kumimoji="0" lang="en-GB" sz="1200" b="0" i="0" u="none" strike="noStrike" kern="1200" cap="none" spc="0" normalizeH="0" baseline="0" noProof="0">
                <a:ln>
                  <a:noFill/>
                </a:ln>
                <a:solidFill>
                  <a:srgbClr val="0C1436"/>
                </a:solidFill>
                <a:effectLst/>
                <a:uLnTx/>
                <a:uFillTx/>
                <a:latin typeface="Poppins"/>
                <a:ea typeface="+mn-ea"/>
                <a:cs typeface="Poppins"/>
              </a:rPr>
              <a:t>, automating tasks like customer queries,</a:t>
            </a:r>
            <a:r>
              <a:rPr kumimoji="0" lang="en-GB" sz="1200" b="0" i="0" u="none" strike="noStrike" kern="1200" cap="none" spc="0" normalizeH="0" baseline="0" noProof="0">
                <a:ln>
                  <a:noFill/>
                </a:ln>
                <a:solidFill>
                  <a:srgbClr val="DAABF4"/>
                </a:solidFill>
                <a:effectLst/>
                <a:uLnTx/>
                <a:uFillTx/>
                <a:latin typeface="Poppins"/>
                <a:ea typeface="+mn-ea"/>
                <a:cs typeface="Poppins"/>
              </a:rPr>
              <a:t> improving first-contact resolution</a:t>
            </a:r>
            <a:r>
              <a:rPr kumimoji="0" lang="en-GB" sz="1200" b="0" i="0" u="none" strike="noStrike" kern="1200" cap="none" spc="0" normalizeH="0" baseline="0" noProof="0">
                <a:ln>
                  <a:noFill/>
                </a:ln>
                <a:solidFill>
                  <a:srgbClr val="0C1436"/>
                </a:solidFill>
                <a:effectLst/>
                <a:uLnTx/>
                <a:uFillTx/>
                <a:latin typeface="Poppins"/>
                <a:ea typeface="+mn-ea"/>
                <a:cs typeface="Poppins"/>
              </a:rPr>
              <a:t> and supporting agents in complex interactions.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a:ln>
                  <a:noFill/>
                </a:ln>
                <a:solidFill>
                  <a:srgbClr val="0C1436"/>
                </a:solidFill>
                <a:effectLst/>
                <a:uLnTx/>
                <a:uFillTx/>
                <a:latin typeface="Poppins"/>
                <a:ea typeface="+mn-ea"/>
                <a:cs typeface="Poppins"/>
              </a:rPr>
              <a:t>Ecosystem: </a:t>
            </a:r>
            <a:r>
              <a:rPr kumimoji="0" lang="en-GB" sz="1200" b="0" i="0" u="none" strike="noStrike" kern="1200" cap="none" spc="0" normalizeH="0" baseline="0" noProof="0" err="1">
                <a:ln>
                  <a:noFill/>
                </a:ln>
                <a:solidFill>
                  <a:srgbClr val="0C1436"/>
                </a:solidFill>
                <a:effectLst/>
                <a:uLnTx/>
                <a:uFillTx/>
                <a:latin typeface="Poppins"/>
                <a:ea typeface="+mn-ea"/>
                <a:cs typeface="Poppins"/>
              </a:rPr>
              <a:t>Puzzel's</a:t>
            </a:r>
            <a:r>
              <a:rPr kumimoji="0" lang="en-GB" sz="1200" b="0" i="0" u="none" strike="noStrike" kern="1200" cap="none" spc="0" normalizeH="0" baseline="0" noProof="0">
                <a:ln>
                  <a:noFill/>
                </a:ln>
                <a:solidFill>
                  <a:srgbClr val="0C1436"/>
                </a:solidFill>
                <a:effectLst/>
                <a:uLnTx/>
                <a:uFillTx/>
                <a:latin typeface="Poppins"/>
                <a:ea typeface="+mn-ea"/>
                <a:cs typeface="Poppins"/>
              </a:rPr>
              <a:t> CX ecosystem is </a:t>
            </a:r>
            <a:r>
              <a:rPr kumimoji="0" lang="en-GB" sz="1200" b="0" i="0" u="none" strike="noStrike" kern="1200" cap="none" spc="0" normalizeH="0" baseline="0" noProof="0">
                <a:ln>
                  <a:noFill/>
                </a:ln>
                <a:solidFill>
                  <a:srgbClr val="DAABF4"/>
                </a:solidFill>
                <a:effectLst/>
                <a:uLnTx/>
                <a:uFillTx/>
                <a:latin typeface="Poppins"/>
                <a:ea typeface="+mn-ea"/>
                <a:cs typeface="Poppins"/>
              </a:rPr>
              <a:t>modular</a:t>
            </a:r>
            <a:r>
              <a:rPr kumimoji="0" lang="en-GB" sz="1200" b="0" i="0" u="none" strike="noStrike" kern="1200" cap="none" spc="0" normalizeH="0" baseline="0" noProof="0">
                <a:ln>
                  <a:noFill/>
                </a:ln>
                <a:solidFill>
                  <a:srgbClr val="0C1436"/>
                </a:solidFill>
                <a:effectLst/>
                <a:uLnTx/>
                <a:uFillTx/>
                <a:latin typeface="Poppins"/>
                <a:ea typeface="+mn-ea"/>
                <a:cs typeface="Poppins"/>
              </a:rPr>
              <a:t>, allowing businesses to </a:t>
            </a:r>
            <a:r>
              <a:rPr kumimoji="0" lang="en-GB" sz="1200" b="0" i="0" u="none" strike="noStrike" kern="1200" cap="none" spc="0" normalizeH="0" baseline="0" noProof="0">
                <a:ln>
                  <a:noFill/>
                </a:ln>
                <a:solidFill>
                  <a:srgbClr val="DAABF4"/>
                </a:solidFill>
                <a:effectLst/>
                <a:uLnTx/>
                <a:uFillTx/>
                <a:latin typeface="Poppins"/>
                <a:ea typeface="+mn-ea"/>
                <a:cs typeface="Poppins"/>
              </a:rPr>
              <a:t>tailor it to their specific needs</a:t>
            </a:r>
            <a:r>
              <a:rPr kumimoji="0" lang="en-GB" sz="1200" b="0" i="0" u="none" strike="noStrike" kern="1200" cap="none" spc="0" normalizeH="0" baseline="0" noProof="0">
                <a:ln>
                  <a:noFill/>
                </a:ln>
                <a:solidFill>
                  <a:srgbClr val="0C1436"/>
                </a:solidFill>
                <a:effectLst/>
                <a:uLnTx/>
                <a:uFillTx/>
                <a:latin typeface="Poppins"/>
                <a:ea typeface="+mn-ea"/>
                <a:cs typeface="Poppins"/>
              </a:rPr>
              <a:t>, whether adding Workforce Management, quality assurance, or AI-powered analytics to </a:t>
            </a:r>
            <a:r>
              <a:rPr kumimoji="0" lang="en-GB" sz="1200" b="0" i="0" u="none" strike="noStrike" kern="1200" cap="none" spc="0" normalizeH="0" baseline="0" noProof="0">
                <a:ln>
                  <a:noFill/>
                </a:ln>
                <a:solidFill>
                  <a:srgbClr val="DAABF4"/>
                </a:solidFill>
                <a:effectLst/>
                <a:uLnTx/>
                <a:uFillTx/>
                <a:latin typeface="Poppins"/>
                <a:ea typeface="+mn-ea"/>
                <a:cs typeface="Poppins"/>
              </a:rPr>
              <a:t>streamline operations as they grow</a:t>
            </a:r>
            <a:r>
              <a:rPr kumimoji="0" lang="en-GB" sz="1200" b="0" i="0" u="none" strike="noStrike" kern="1200" cap="none" spc="0" normalizeH="0" baseline="0" noProof="0">
                <a:ln>
                  <a:noFill/>
                </a:ln>
                <a:solidFill>
                  <a:srgbClr val="0C1436"/>
                </a:solidFill>
                <a:effectLst/>
                <a:uLnTx/>
                <a:uFillTx/>
                <a:latin typeface="Poppins"/>
                <a:ea typeface="+mn-ea"/>
                <a:cs typeface="Poppins"/>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a:ln>
                  <a:noFill/>
                </a:ln>
                <a:solidFill>
                  <a:srgbClr val="0C1436"/>
                </a:solidFill>
                <a:effectLst/>
                <a:uLnTx/>
                <a:uFillTx/>
                <a:latin typeface="Poppins"/>
                <a:ea typeface="+mn-ea"/>
                <a:cs typeface="Poppins"/>
              </a:rPr>
              <a:t>User-friendly interface: </a:t>
            </a:r>
            <a:r>
              <a:rPr kumimoji="0" lang="en-GB" sz="1200" b="0" i="0" u="none" strike="noStrike" kern="1200" cap="none" spc="0" normalizeH="0" baseline="0" noProof="0" err="1">
                <a:ln>
                  <a:noFill/>
                </a:ln>
                <a:solidFill>
                  <a:srgbClr val="0C1436"/>
                </a:solidFill>
                <a:effectLst/>
                <a:uLnTx/>
                <a:uFillTx/>
                <a:latin typeface="Poppins"/>
                <a:ea typeface="+mn-ea"/>
                <a:cs typeface="Poppins"/>
              </a:rPr>
              <a:t>Puzzel's</a:t>
            </a:r>
            <a:r>
              <a:rPr kumimoji="0" lang="en-GB" sz="1200" b="0" i="0" u="none" strike="noStrike" kern="1200" cap="none" spc="0" normalizeH="0" baseline="0" noProof="0">
                <a:ln>
                  <a:noFill/>
                </a:ln>
                <a:solidFill>
                  <a:srgbClr val="0C1436"/>
                </a:solidFill>
                <a:effectLst/>
                <a:uLnTx/>
                <a:uFillTx/>
                <a:latin typeface="Poppins"/>
                <a:ea typeface="+mn-ea"/>
                <a:cs typeface="Poppins"/>
              </a:rPr>
              <a:t> ecosystem emphasises </a:t>
            </a:r>
            <a:r>
              <a:rPr kumimoji="0" lang="en-GB" sz="1200" b="0" i="0" u="none" strike="noStrike" kern="1200" cap="none" spc="0" normalizeH="0" baseline="0" noProof="0">
                <a:ln>
                  <a:noFill/>
                </a:ln>
                <a:solidFill>
                  <a:srgbClr val="DAABF4"/>
                </a:solidFill>
                <a:effectLst/>
                <a:uLnTx/>
                <a:uFillTx/>
                <a:latin typeface="Poppins"/>
                <a:ea typeface="+mn-ea"/>
                <a:cs typeface="Poppins"/>
              </a:rPr>
              <a:t>ease of use</a:t>
            </a:r>
            <a:r>
              <a:rPr kumimoji="0" lang="en-GB" sz="1200" b="0" i="0" u="none" strike="noStrike" kern="1200" cap="none" spc="0" normalizeH="0" baseline="0" noProof="0">
                <a:ln>
                  <a:noFill/>
                </a:ln>
                <a:solidFill>
                  <a:srgbClr val="0C1436"/>
                </a:solidFill>
                <a:effectLst/>
                <a:uLnTx/>
                <a:uFillTx/>
                <a:latin typeface="Poppins"/>
                <a:ea typeface="+mn-ea"/>
                <a:cs typeface="Poppins"/>
              </a:rPr>
              <a:t>, providing a </a:t>
            </a:r>
            <a:r>
              <a:rPr kumimoji="0" lang="en-GB" sz="1200" b="0" i="0" u="none" strike="noStrike" kern="1200" cap="none" spc="0" normalizeH="0" baseline="0" noProof="0">
                <a:ln>
                  <a:noFill/>
                </a:ln>
                <a:solidFill>
                  <a:srgbClr val="DAABF4"/>
                </a:solidFill>
                <a:effectLst/>
                <a:uLnTx/>
                <a:uFillTx/>
                <a:latin typeface="Poppins"/>
                <a:ea typeface="+mn-ea"/>
                <a:cs typeface="Poppins"/>
              </a:rPr>
              <a:t>simple interface</a:t>
            </a:r>
            <a:r>
              <a:rPr kumimoji="0" lang="en-GB" sz="1200" b="0" i="0" u="none" strike="noStrike" kern="1200" cap="none" spc="0" normalizeH="0" baseline="0" noProof="0">
                <a:ln>
                  <a:noFill/>
                </a:ln>
                <a:solidFill>
                  <a:srgbClr val="0C1436"/>
                </a:solidFill>
                <a:effectLst/>
                <a:uLnTx/>
                <a:uFillTx/>
                <a:latin typeface="Poppins"/>
                <a:ea typeface="+mn-ea"/>
                <a:cs typeface="Poppins"/>
              </a:rPr>
              <a:t> for administrators to manage customer journeys, deploy AI and analyse data </a:t>
            </a:r>
            <a:r>
              <a:rPr kumimoji="0" lang="en-GB" sz="1200" b="0" i="0" u="none" strike="noStrike" kern="1200" cap="none" spc="0" normalizeH="0" baseline="0" noProof="0">
                <a:ln>
                  <a:noFill/>
                </a:ln>
                <a:solidFill>
                  <a:srgbClr val="DAABF4"/>
                </a:solidFill>
                <a:effectLst/>
                <a:uLnTx/>
                <a:uFillTx/>
                <a:latin typeface="Poppins"/>
                <a:ea typeface="+mn-ea"/>
                <a:cs typeface="Poppins"/>
              </a:rPr>
              <a:t>without requiring </a:t>
            </a:r>
            <a:r>
              <a:rPr kumimoji="0" lang="en-GB" sz="1200" b="0" i="0" u="none" strike="noStrike" kern="1200" cap="none" spc="0" normalizeH="0" baseline="0" noProof="0" err="1">
                <a:ln>
                  <a:noFill/>
                </a:ln>
                <a:solidFill>
                  <a:srgbClr val="DAABF4"/>
                </a:solidFill>
                <a:effectLst/>
                <a:uLnTx/>
                <a:uFillTx/>
                <a:latin typeface="Poppins"/>
                <a:ea typeface="+mn-ea"/>
                <a:cs typeface="Poppins"/>
              </a:rPr>
              <a:t>cofing</a:t>
            </a:r>
            <a:r>
              <a:rPr kumimoji="0" lang="en-GB" sz="1200" b="0" i="0" u="none" strike="noStrike" kern="1200" cap="none" spc="0" normalizeH="0" baseline="0" noProof="0">
                <a:ln>
                  <a:noFill/>
                </a:ln>
                <a:solidFill>
                  <a:srgbClr val="DAABF4"/>
                </a:solidFill>
                <a:effectLst/>
                <a:uLnTx/>
                <a:uFillTx/>
                <a:latin typeface="Poppins"/>
                <a:ea typeface="+mn-ea"/>
                <a:cs typeface="Poppins"/>
              </a:rPr>
              <a:t> expertise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a:ln>
                  <a:noFill/>
                </a:ln>
                <a:solidFill>
                  <a:srgbClr val="DAABF4"/>
                </a:solidFill>
                <a:effectLst/>
                <a:uLnTx/>
                <a:uFillTx/>
                <a:latin typeface="Poppins"/>
                <a:ea typeface="+mn-ea"/>
                <a:cs typeface="Poppins"/>
              </a:rPr>
              <a:t>Security &amp; compliance: </a:t>
            </a:r>
            <a:r>
              <a:rPr kumimoji="0" lang="en-GB" sz="1200" b="0" i="0" u="none" strike="noStrike" kern="1200" cap="none" spc="0" normalizeH="0" baseline="0" noProof="0" err="1">
                <a:ln>
                  <a:noFill/>
                </a:ln>
                <a:solidFill>
                  <a:srgbClr val="0C1436"/>
                </a:solidFill>
                <a:effectLst/>
                <a:uLnTx/>
                <a:uFillTx/>
                <a:latin typeface="Poppins"/>
                <a:ea typeface="+mn-ea"/>
                <a:cs typeface="Poppins"/>
              </a:rPr>
              <a:t>Puzzel</a:t>
            </a:r>
            <a:r>
              <a:rPr kumimoji="0" lang="en-GB" sz="1200" b="0" i="0" u="none" strike="noStrike" kern="1200" cap="none" spc="0" normalizeH="0" baseline="0" noProof="0">
                <a:ln>
                  <a:noFill/>
                </a:ln>
                <a:solidFill>
                  <a:srgbClr val="0C1436"/>
                </a:solidFill>
                <a:effectLst/>
                <a:uLnTx/>
                <a:uFillTx/>
                <a:latin typeface="Poppins"/>
                <a:ea typeface="+mn-ea"/>
                <a:cs typeface="Poppins"/>
              </a:rPr>
              <a:t> is dedicated to the </a:t>
            </a:r>
            <a:r>
              <a:rPr kumimoji="0" lang="en-GB" sz="1200" b="0" i="0" u="none" strike="noStrike" kern="1200" cap="none" spc="0" normalizeH="0" baseline="0" noProof="0">
                <a:ln>
                  <a:noFill/>
                </a:ln>
                <a:solidFill>
                  <a:srgbClr val="DAABF4"/>
                </a:solidFill>
                <a:effectLst/>
                <a:uLnTx/>
                <a:uFillTx/>
                <a:latin typeface="Poppins"/>
                <a:ea typeface="+mn-ea"/>
                <a:cs typeface="Poppins"/>
              </a:rPr>
              <a:t>highest levels of security and compliance</a:t>
            </a:r>
            <a:r>
              <a:rPr kumimoji="0" lang="en-GB" sz="1200" b="0" i="0" u="none" strike="noStrike" kern="1200" cap="none" spc="0" normalizeH="0" baseline="0" noProof="0">
                <a:ln>
                  <a:noFill/>
                </a:ln>
                <a:solidFill>
                  <a:srgbClr val="0C1436"/>
                </a:solidFill>
                <a:effectLst/>
                <a:uLnTx/>
                <a:uFillTx/>
                <a:latin typeface="Poppins"/>
                <a:ea typeface="+mn-ea"/>
                <a:cs typeface="Poppins"/>
              </a:rPr>
              <a:t>, including </a:t>
            </a:r>
            <a:r>
              <a:rPr kumimoji="0" lang="en-GB" sz="1200" b="0" i="0" u="none" strike="noStrike" kern="1200" cap="none" spc="0" normalizeH="0" baseline="0" noProof="0">
                <a:ln>
                  <a:noFill/>
                </a:ln>
                <a:solidFill>
                  <a:srgbClr val="DAABF4"/>
                </a:solidFill>
                <a:effectLst/>
                <a:uLnTx/>
                <a:uFillTx/>
                <a:latin typeface="Poppins"/>
                <a:ea typeface="+mn-ea"/>
                <a:cs typeface="Poppins"/>
              </a:rPr>
              <a:t>industry-standard encryption</a:t>
            </a:r>
            <a:r>
              <a:rPr kumimoji="0" lang="en-GB" sz="1200" b="0" i="0" u="none" strike="noStrike" kern="1200" cap="none" spc="0" normalizeH="0" baseline="0" noProof="0">
                <a:ln>
                  <a:noFill/>
                </a:ln>
                <a:solidFill>
                  <a:srgbClr val="0C1436"/>
                </a:solidFill>
                <a:effectLst/>
                <a:uLnTx/>
                <a:uFillTx/>
                <a:latin typeface="Poppins"/>
                <a:ea typeface="+mn-ea"/>
                <a:cs typeface="Poppins"/>
              </a:rPr>
              <a:t> in transit and at rest, ensuring </a:t>
            </a:r>
            <a:r>
              <a:rPr kumimoji="0" lang="en-GB" sz="1200" b="0" i="0" u="none" strike="noStrike" kern="1200" cap="none" spc="0" normalizeH="0" baseline="0" noProof="0">
                <a:ln>
                  <a:noFill/>
                </a:ln>
                <a:solidFill>
                  <a:srgbClr val="DAABF4"/>
                </a:solidFill>
                <a:effectLst/>
                <a:uLnTx/>
                <a:uFillTx/>
                <a:latin typeface="Poppins"/>
                <a:ea typeface="+mn-ea"/>
                <a:cs typeface="Poppins"/>
              </a:rPr>
              <a:t>customer data stays secure</a:t>
            </a:r>
            <a:r>
              <a:rPr kumimoji="0" lang="en-GB" sz="1200" b="0" i="0" u="none" strike="noStrike" kern="1200" cap="none" spc="0" normalizeH="0" baseline="0" noProof="0">
                <a:ln>
                  <a:noFill/>
                </a:ln>
                <a:solidFill>
                  <a:srgbClr val="0C1436"/>
                </a:solidFill>
                <a:effectLst/>
                <a:uLnTx/>
                <a:uFillTx/>
                <a:latin typeface="Poppins"/>
                <a:ea typeface="+mn-ea"/>
                <a:cs typeface="Poppins"/>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a:ln>
                  <a:noFill/>
                </a:ln>
                <a:solidFill>
                  <a:srgbClr val="0C1436"/>
                </a:solidFill>
                <a:effectLst/>
                <a:uLnTx/>
                <a:uFillTx/>
                <a:latin typeface="Poppins"/>
                <a:ea typeface="+mn-ea"/>
                <a:cs typeface="Poppins"/>
              </a:rPr>
              <a:t>Nordic: </a:t>
            </a:r>
            <a:r>
              <a:rPr kumimoji="0" lang="en-GB" sz="1200" b="0" i="0" u="none" strike="noStrike" kern="1200" cap="none" spc="0" normalizeH="0" baseline="0" noProof="0" err="1">
                <a:ln>
                  <a:noFill/>
                </a:ln>
                <a:solidFill>
                  <a:srgbClr val="0C1436"/>
                </a:solidFill>
                <a:effectLst/>
                <a:uLnTx/>
                <a:uFillTx/>
                <a:latin typeface="Poppins"/>
                <a:ea typeface="+mn-ea"/>
                <a:cs typeface="Poppins"/>
              </a:rPr>
              <a:t>Puzzel</a:t>
            </a:r>
            <a:r>
              <a:rPr kumimoji="0" lang="en-GB" sz="1200" b="0" i="0" u="none" strike="noStrike" kern="1200" cap="none" spc="0" normalizeH="0" baseline="0" noProof="0">
                <a:ln>
                  <a:noFill/>
                </a:ln>
                <a:solidFill>
                  <a:srgbClr val="0C1436"/>
                </a:solidFill>
                <a:effectLst/>
                <a:uLnTx/>
                <a:uFillTx/>
                <a:latin typeface="Poppins"/>
                <a:ea typeface="+mn-ea"/>
                <a:cs typeface="Poppins"/>
              </a:rPr>
              <a:t> has </a:t>
            </a:r>
            <a:r>
              <a:rPr kumimoji="0" lang="en-GB" sz="1200" b="0" i="0" u="none" strike="noStrike" kern="1200" cap="none" spc="0" normalizeH="0" baseline="0" noProof="0">
                <a:ln>
                  <a:noFill/>
                </a:ln>
                <a:solidFill>
                  <a:srgbClr val="DAABF4"/>
                </a:solidFill>
                <a:effectLst/>
                <a:uLnTx/>
                <a:uFillTx/>
                <a:latin typeface="Poppins"/>
                <a:ea typeface="+mn-ea"/>
                <a:cs typeface="Poppins"/>
              </a:rPr>
              <a:t>deep roots in the Nordic region</a:t>
            </a:r>
            <a:r>
              <a:rPr kumimoji="0" lang="en-GB" sz="1200" b="0" i="0" u="none" strike="noStrike" kern="1200" cap="none" spc="0" normalizeH="0" baseline="0" noProof="0">
                <a:ln>
                  <a:noFill/>
                </a:ln>
                <a:solidFill>
                  <a:srgbClr val="0C1436"/>
                </a:solidFill>
                <a:effectLst/>
                <a:uLnTx/>
                <a:uFillTx/>
                <a:latin typeface="Poppins"/>
                <a:ea typeface="+mn-ea"/>
                <a:cs typeface="Poppins"/>
              </a:rPr>
              <a:t> and leverages this experience to serve an Europe-wide customer base, blending </a:t>
            </a:r>
            <a:r>
              <a:rPr kumimoji="0" lang="en-GB" sz="1200" b="0" i="0" u="none" strike="noStrike" kern="1200" cap="none" spc="0" normalizeH="0" baseline="0" noProof="0">
                <a:ln>
                  <a:noFill/>
                </a:ln>
                <a:solidFill>
                  <a:srgbClr val="DAABF4"/>
                </a:solidFill>
                <a:effectLst/>
                <a:uLnTx/>
                <a:uFillTx/>
                <a:latin typeface="Poppins"/>
                <a:ea typeface="+mn-ea"/>
                <a:cs typeface="Poppins"/>
              </a:rPr>
              <a:t>local expertise with international best practices</a:t>
            </a:r>
            <a:r>
              <a:rPr kumimoji="0" lang="en-GB" sz="1200" b="0" i="0" u="none" strike="noStrike" kern="1200" cap="none" spc="0" normalizeH="0" baseline="0" noProof="0">
                <a:ln>
                  <a:noFill/>
                </a:ln>
                <a:solidFill>
                  <a:srgbClr val="0C1436"/>
                </a:solidFill>
                <a:effectLst/>
                <a:uLnTx/>
                <a:uFillTx/>
                <a:latin typeface="Poppins"/>
                <a:ea typeface="+mn-ea"/>
                <a:cs typeface="Poppins"/>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srgbClr val="0C1436"/>
              </a:solidFill>
              <a:effectLst/>
              <a:uLnTx/>
              <a:uFillTx/>
              <a:latin typeface="Poppins"/>
              <a:ea typeface="+mn-ea"/>
              <a:cs typeface="Poppin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srgbClr val="DAABF4"/>
              </a:solidFill>
              <a:effectLst/>
              <a:uLnTx/>
              <a:uFillTx/>
              <a:latin typeface="Poppins"/>
              <a:ea typeface="+mn-ea"/>
              <a:cs typeface="Poppin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1" i="0" u="none" strike="noStrike" kern="1200" cap="none" spc="0" normalizeH="0" baseline="0" noProof="0">
              <a:ln>
                <a:noFill/>
              </a:ln>
              <a:solidFill>
                <a:srgbClr val="0C1436"/>
              </a:solidFill>
              <a:effectLst/>
              <a:uLnTx/>
              <a:uFillTx/>
              <a:latin typeface="Poppins"/>
              <a:ea typeface="+mn-ea"/>
              <a:cs typeface="Poppin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srgbClr val="0C1436"/>
              </a:solidFill>
              <a:effectLst/>
              <a:uLnTx/>
              <a:uFillTx/>
              <a:latin typeface="Poppins"/>
              <a:ea typeface="+mn-ea"/>
              <a:cs typeface="Poppin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srgbClr val="0C1436"/>
              </a:solidFill>
              <a:effectLst/>
              <a:uLnTx/>
              <a:uFillTx/>
              <a:latin typeface="Poppins"/>
              <a:ea typeface="+mn-ea"/>
              <a:cs typeface="Poppins"/>
            </a:endParaRPr>
          </a:p>
          <a:p>
            <a:endParaRPr lang="en-NL"/>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82EC4F6-2B9D-C14D-863E-B1CD956415A9}"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0191235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i="0">
                <a:solidFill>
                  <a:srgbClr val="000000"/>
                </a:solidFill>
                <a:effectLst/>
                <a:latin typeface="Aptos" panose="020B0004020202020204" pitchFamily="34" charset="0"/>
              </a:rPr>
              <a:t>Talk track</a:t>
            </a:r>
            <a:endParaRPr lang="en-GB" b="0" i="0">
              <a:solidFill>
                <a:srgbClr val="000000"/>
              </a:solidFill>
              <a:effectLst/>
              <a:latin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b="0" i="0">
                <a:solidFill>
                  <a:srgbClr val="000000"/>
                </a:solidFill>
                <a:effectLst/>
                <a:latin typeface="Times New Roman" panose="02020603050405020304" pitchFamily="18" charset="0"/>
              </a:rPr>
              <a:t>As CX professionals, you're already intimately familiar with the complexity of modern contact centres. You're facing rising customer expectations, growing query volumes across multiple channels, and time-consuming manual tasks that drain resources. These challenges are particularly acute in the European market, where regulatory requirements add another layer of complexity. Does this resonate with your current experience?</a:t>
            </a:r>
            <a:endParaRPr lang="en-US">
              <a:latin typeface="Poppins" panose="00000500000000000000" pitchFamily="2" charset="0"/>
              <a:cs typeface="Poppins" panose="00000500000000000000" pitchFamily="2" charset="0"/>
            </a:endParaRPr>
          </a:p>
          <a:p>
            <a:endParaRPr lang="da-DK"/>
          </a:p>
        </p:txBody>
      </p:sp>
      <p:sp>
        <p:nvSpPr>
          <p:cNvPr id="4" name="Pladsholder til slidenummer 3"/>
          <p:cNvSpPr>
            <a:spLocks noGrp="1"/>
          </p:cNvSpPr>
          <p:nvPr>
            <p:ph type="sldNum" sz="quarter" idx="5"/>
          </p:nvPr>
        </p:nvSpPr>
        <p:spPr/>
        <p:txBody>
          <a:bodyPr/>
          <a:lstStyle/>
          <a:p>
            <a:fld id="{282EC4F6-2B9D-C14D-863E-B1CD956415A9}" type="slidenum">
              <a:rPr lang="en-US" smtClean="0"/>
              <a:t>2</a:t>
            </a:fld>
            <a:endParaRPr lang="en-US"/>
          </a:p>
        </p:txBody>
      </p:sp>
    </p:spTree>
    <p:extLst>
      <p:ext uri="{BB962C8B-B14F-4D97-AF65-F5344CB8AC3E}">
        <p14:creationId xmlns:p14="http://schemas.microsoft.com/office/powerpoint/2010/main" val="422073948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08B1F3-D586-EAA0-A257-9D6CD2DC459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20535AB-E752-4D95-58E5-12BC5D33791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768DE50-AD54-2C6D-8E36-D11B714D4761}"/>
              </a:ext>
            </a:extLst>
          </p:cNvPr>
          <p:cNvSpPr>
            <a:spLocks noGrp="1"/>
          </p:cNvSpPr>
          <p:nvPr>
            <p:ph type="body" idx="1"/>
          </p:nvPr>
        </p:nvSpPr>
        <p:spPr/>
        <p:txBody>
          <a:bodyPr/>
          <a:lstStyle/>
          <a:p>
            <a:r>
              <a:rPr lang="en-GB" b="1"/>
              <a:t>Talk Track</a:t>
            </a:r>
          </a:p>
          <a:p>
            <a:r>
              <a:rPr lang="en-GB"/>
              <a:t>Looking further at our products, we created three pillars in which we can capture what our products deliver:</a:t>
            </a:r>
          </a:p>
          <a:p>
            <a:endParaRPr lang="en-GB"/>
          </a:p>
          <a:p>
            <a:r>
              <a:rPr lang="en-GB"/>
              <a:t>AI at Scale (read slide)</a:t>
            </a:r>
          </a:p>
          <a:p>
            <a:endParaRPr lang="en-GB"/>
          </a:p>
          <a:p>
            <a:r>
              <a:rPr lang="en-GB"/>
              <a:t>Unified Ecosystem (read slide)</a:t>
            </a:r>
          </a:p>
          <a:p>
            <a:endParaRPr lang="en-GB"/>
          </a:p>
          <a:p>
            <a:r>
              <a:rPr lang="en-GB"/>
              <a:t>Advanced Analytics (read slide)</a:t>
            </a:r>
          </a:p>
          <a:p>
            <a:endParaRPr lang="en-GB"/>
          </a:p>
          <a:p>
            <a:r>
              <a:rPr lang="en-US" sz="1800" err="1">
                <a:solidFill>
                  <a:srgbClr val="000000"/>
                </a:solidFill>
                <a:effectLst/>
                <a:latin typeface="inter"/>
                <a:ea typeface="inter"/>
                <a:cs typeface="inter"/>
              </a:rPr>
              <a:t>Puzzel</a:t>
            </a:r>
            <a:r>
              <a:rPr lang="en-US" sz="1800">
                <a:solidFill>
                  <a:srgbClr val="000000"/>
                </a:solidFill>
                <a:effectLst/>
                <a:latin typeface="inter"/>
                <a:ea typeface="inter"/>
                <a:cs typeface="inter"/>
              </a:rPr>
              <a:t> helps </a:t>
            </a:r>
            <a:r>
              <a:rPr lang="en-US" sz="1800" err="1">
                <a:solidFill>
                  <a:srgbClr val="000000"/>
                </a:solidFill>
                <a:effectLst/>
                <a:latin typeface="inter"/>
                <a:ea typeface="inter"/>
                <a:cs typeface="inter"/>
              </a:rPr>
              <a:t>organisations</a:t>
            </a:r>
            <a:r>
              <a:rPr lang="en-US" sz="1800">
                <a:solidFill>
                  <a:srgbClr val="000000"/>
                </a:solidFill>
                <a:effectLst/>
                <a:latin typeface="inter"/>
                <a:ea typeface="inter"/>
                <a:cs typeface="inter"/>
              </a:rPr>
              <a:t> deliver efficient and delightful interactions, every time. We do this through three key pillars: AI at Scale, which delivers Conversational Intelligence capabilities that automate interactions and augment agents; a Unified CX Ecosystem that orchestrates seamless customer experiences; and Advanced Analytics that provide actionable insights and support data-driven decisions.</a:t>
            </a:r>
            <a:endParaRPr lang="en-GB"/>
          </a:p>
        </p:txBody>
      </p:sp>
      <p:sp>
        <p:nvSpPr>
          <p:cNvPr id="4" name="Slide Number Placeholder 3">
            <a:extLst>
              <a:ext uri="{FF2B5EF4-FFF2-40B4-BE49-F238E27FC236}">
                <a16:creationId xmlns:a16="http://schemas.microsoft.com/office/drawing/2014/main" id="{152BF0D5-6C14-6752-776E-B46F8DB056E7}"/>
              </a:ext>
            </a:extLst>
          </p:cNvPr>
          <p:cNvSpPr>
            <a:spLocks noGrp="1"/>
          </p:cNvSpPr>
          <p:nvPr>
            <p:ph type="sldNum" sz="quarter" idx="5"/>
          </p:nvPr>
        </p:nvSpPr>
        <p:spPr/>
        <p:txBody>
          <a:bodyPr/>
          <a:lstStyle/>
          <a:p>
            <a:pPr marL="0" marR="0" lvl="0" indent="0" algn="r" defTabSz="947958" rtl="0" eaLnBrk="1" fontAlgn="auto" latinLnBrk="0" hangingPunct="1">
              <a:lnSpc>
                <a:spcPct val="100000"/>
              </a:lnSpc>
              <a:spcBef>
                <a:spcPts val="0"/>
              </a:spcBef>
              <a:spcAft>
                <a:spcPts val="0"/>
              </a:spcAft>
              <a:buClrTx/>
              <a:buSzTx/>
              <a:buFontTx/>
              <a:buNone/>
              <a:tabLst/>
              <a:defRPr/>
            </a:pPr>
            <a:fld id="{282EC4F6-2B9D-C14D-863E-B1CD956415A9}" type="slidenum">
              <a:rPr kumimoji="0" lang="en-US" sz="12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r" defTabSz="947958"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91994175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34DE5D-7289-0B32-C6A7-C672EC04D82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8497E4C-EC38-2867-99FF-433C623D30E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4191815-6DEE-DF0C-9CE7-367C5122D413}"/>
              </a:ext>
            </a:extLst>
          </p:cNvPr>
          <p:cNvSpPr>
            <a:spLocks noGrp="1"/>
          </p:cNvSpPr>
          <p:nvPr>
            <p:ph type="body" idx="1"/>
          </p:nvPr>
        </p:nvSpPr>
        <p:spPr/>
        <p:txBody>
          <a:bodyPr/>
          <a:lstStyle/>
          <a:p>
            <a:r>
              <a:rPr lang="en-GB"/>
              <a:t>Please see an overview of the entire suite of product </a:t>
            </a:r>
            <a:r>
              <a:rPr lang="en-GB" err="1"/>
              <a:t>Puzzel</a:t>
            </a:r>
            <a:r>
              <a:rPr lang="en-GB"/>
              <a:t> offers in here, showing the three pillars we created to capture what our products deliver:</a:t>
            </a:r>
          </a:p>
          <a:p>
            <a:endParaRPr lang="en-GB"/>
          </a:p>
          <a:p>
            <a:pPr marL="0" marR="0" lvl="0" indent="0" algn="l" defTabSz="914400" rtl="0" eaLnBrk="1" fontAlgn="auto" latinLnBrk="0" hangingPunct="1">
              <a:lnSpc>
                <a:spcPct val="100000"/>
              </a:lnSpc>
              <a:spcBef>
                <a:spcPts val="0"/>
              </a:spcBef>
              <a:spcAft>
                <a:spcPts val="0"/>
              </a:spcAft>
              <a:buClrTx/>
              <a:buSzTx/>
              <a:buFontTx/>
              <a:buNone/>
              <a:tabLst/>
              <a:defRPr/>
            </a:pPr>
            <a:r>
              <a:rPr lang="en-GB"/>
              <a:t>For the sake of time I won’t go through all of these, </a:t>
            </a:r>
            <a:r>
              <a:rPr kumimoji="0" lang="en-GB" sz="1200" b="0" i="0" u="none" strike="noStrike" kern="1200" cap="none" spc="0" normalizeH="0" baseline="0" noProof="0">
                <a:ln>
                  <a:noFill/>
                </a:ln>
                <a:solidFill>
                  <a:srgbClr val="0C1436"/>
                </a:solidFill>
                <a:effectLst/>
                <a:uLnTx/>
                <a:uFillTx/>
                <a:latin typeface="Poppins"/>
                <a:cs typeface="Poppins"/>
              </a:rPr>
              <a:t>but I would like to highlight Conversational Intelligence and Virtual Agents, as those are part of our AI offering.</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srgbClr val="0C1436"/>
              </a:solidFill>
              <a:effectLst/>
              <a:uLnTx/>
              <a:uFillTx/>
              <a:latin typeface="Poppins"/>
              <a:cs typeface="Poppin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a:solidFill>
                  <a:srgbClr val="000000"/>
                </a:solidFill>
                <a:effectLst/>
                <a:latin typeface="inter"/>
                <a:ea typeface="inter"/>
                <a:cs typeface="inter"/>
              </a:rPr>
              <a:t>Our product suite is comprehensive yet modular, allowing you to implement the capabilities that address your most pressing needs. Within our AI at Scale pillar, Conversational Intelligence is a cornerstone offering that transforms how you understand and </a:t>
            </a:r>
            <a:r>
              <a:rPr lang="en-US" sz="1800" err="1">
                <a:solidFill>
                  <a:srgbClr val="000000"/>
                </a:solidFill>
                <a:effectLst/>
                <a:latin typeface="inter"/>
                <a:ea typeface="inter"/>
                <a:cs typeface="inter"/>
              </a:rPr>
              <a:t>optimise</a:t>
            </a:r>
            <a:r>
              <a:rPr lang="en-US" sz="1800">
                <a:solidFill>
                  <a:srgbClr val="000000"/>
                </a:solidFill>
                <a:effectLst/>
                <a:latin typeface="inter"/>
                <a:ea typeface="inter"/>
                <a:cs typeface="inter"/>
              </a:rPr>
              <a:t> customer interactions</a:t>
            </a:r>
            <a:r>
              <a:rPr kumimoji="0" lang="en-GB" sz="1200" b="0" i="0" u="none" strike="noStrike" kern="1200" cap="none" spc="0" normalizeH="0" baseline="0" noProof="0">
                <a:ln>
                  <a:noFill/>
                </a:ln>
                <a:solidFill>
                  <a:srgbClr val="0C1436"/>
                </a:solidFill>
                <a:effectLst/>
                <a:uLnTx/>
                <a:uFillTx/>
                <a:latin typeface="Poppins"/>
                <a:ea typeface="inter"/>
                <a:cs typeface="Poppins"/>
              </a:rPr>
              <a:t>.</a:t>
            </a:r>
            <a:endParaRPr kumimoji="0" lang="en-DK" sz="1200" b="0" i="0" u="none" strike="noStrike" kern="1200" cap="none" spc="0" normalizeH="0" baseline="0" noProof="0">
              <a:ln>
                <a:noFill/>
              </a:ln>
              <a:solidFill>
                <a:srgbClr val="0C1436"/>
              </a:solidFill>
              <a:effectLst/>
              <a:uLnTx/>
              <a:uFillTx/>
              <a:latin typeface="Poppins"/>
              <a:cs typeface="Poppins"/>
            </a:endParaRPr>
          </a:p>
          <a:p>
            <a:endParaRPr lang="en-GB"/>
          </a:p>
          <a:p>
            <a:endParaRPr lang="en-GB">
              <a:solidFill>
                <a:srgbClr val="0E0E0E"/>
              </a:solidFill>
              <a:effectLst/>
              <a:latin typeface=".SF NS"/>
            </a:endParaRPr>
          </a:p>
        </p:txBody>
      </p:sp>
      <p:sp>
        <p:nvSpPr>
          <p:cNvPr id="4" name="Slide Number Placeholder 3">
            <a:extLst>
              <a:ext uri="{FF2B5EF4-FFF2-40B4-BE49-F238E27FC236}">
                <a16:creationId xmlns:a16="http://schemas.microsoft.com/office/drawing/2014/main" id="{DA9DF8F7-F7C3-2EB7-BCF6-BE0A94CAFD02}"/>
              </a:ext>
            </a:extLst>
          </p:cNvPr>
          <p:cNvSpPr>
            <a:spLocks noGrp="1"/>
          </p:cNvSpPr>
          <p:nvPr>
            <p:ph type="sldNum" sz="quarter" idx="5"/>
          </p:nvPr>
        </p:nvSpPr>
        <p:spPr/>
        <p:txBody>
          <a:bodyPr/>
          <a:lstStyle/>
          <a:p>
            <a:pPr marL="0" marR="0" lvl="0" indent="0" algn="r" defTabSz="947958" rtl="0" eaLnBrk="1" fontAlgn="auto" latinLnBrk="0" hangingPunct="1">
              <a:lnSpc>
                <a:spcPct val="100000"/>
              </a:lnSpc>
              <a:spcBef>
                <a:spcPts val="0"/>
              </a:spcBef>
              <a:spcAft>
                <a:spcPts val="0"/>
              </a:spcAft>
              <a:buClrTx/>
              <a:buSzTx/>
              <a:buFontTx/>
              <a:buNone/>
              <a:tabLst/>
              <a:defRPr/>
            </a:pPr>
            <a:fld id="{282EC4F6-2B9D-C14D-863E-B1CD956415A9}" type="slidenum">
              <a:rPr kumimoji="0" lang="en-US" sz="12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r" defTabSz="947958"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53174304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GB" b="1"/>
              <a:t>Talk Track</a:t>
            </a:r>
          </a:p>
          <a:p>
            <a:r>
              <a:rPr lang="en-GB"/>
              <a:t>What is Conversational Intelligence? </a:t>
            </a:r>
          </a:p>
          <a:p>
            <a:endParaRPr lang="en-GB"/>
          </a:p>
          <a:p>
            <a:r>
              <a:rPr lang="en-GB"/>
              <a:t>At its core, </a:t>
            </a:r>
            <a:r>
              <a:rPr lang="en-GB" err="1"/>
              <a:t>Puzzel’s</a:t>
            </a:r>
            <a:r>
              <a:rPr lang="en-GB"/>
              <a:t> Conversational Intelligence empowers organizations to enhance every customer conversation by leveraging the power of AI and data-driven insights. </a:t>
            </a:r>
          </a:p>
          <a:p>
            <a:endParaRPr lang="en-GB"/>
          </a:p>
          <a:p>
            <a:r>
              <a:rPr lang="en-GB"/>
              <a:t>By </a:t>
            </a:r>
            <a:r>
              <a:rPr lang="en-GB" err="1"/>
              <a:t>analyzing</a:t>
            </a:r>
            <a:r>
              <a:rPr lang="en-GB"/>
              <a:t> customer interactions in real time, this product helps teams understand customer intent, identify pain points, and offer personalized responses — all aimed at improving both customer satisfaction and operational efficiency.</a:t>
            </a:r>
          </a:p>
          <a:p>
            <a:endParaRPr lang="en-GB"/>
          </a:p>
          <a:p>
            <a:r>
              <a:rPr lang="en-GB"/>
              <a:t>You will see this product in action during our next product demo, so I won’t reveal too much.  But I already wanted to show this screenshot, where you can see in one glance what the key topics are your customers have contacted you about. </a:t>
            </a:r>
          </a:p>
          <a:p>
            <a:pPr marL="0" indent="0">
              <a:buFont typeface="Arial" panose="020B0604020202020204" pitchFamily="34" charset="0"/>
              <a:buNone/>
            </a:pPr>
            <a:endParaRPr lang="en-GB" b="1"/>
          </a:p>
          <a:p>
            <a:pPr marL="0" indent="0">
              <a:buNone/>
            </a:pPr>
            <a:r>
              <a:rPr lang="en-GB" sz="1200"/>
              <a:t>Research shows </a:t>
            </a:r>
            <a:r>
              <a:rPr lang="en-GB" sz="1200" err="1"/>
              <a:t>th</a:t>
            </a:r>
            <a:r>
              <a:rPr lang="en-GB" sz="1200"/>
              <a:t> brands with AI-driven CX see a </a:t>
            </a:r>
            <a:r>
              <a:rPr lang="en-GB" sz="1200" b="1"/>
              <a:t>30% increase in customer retention</a:t>
            </a:r>
            <a:r>
              <a:rPr lang="en-GB" sz="1200"/>
              <a:t> and a </a:t>
            </a:r>
            <a:r>
              <a:rPr lang="en-GB" sz="1200" b="1"/>
              <a:t>20% drop in service costs</a:t>
            </a:r>
            <a:r>
              <a:rPr lang="en-GB" sz="1200"/>
              <a:t>. </a:t>
            </a:r>
          </a:p>
          <a:p>
            <a:pPr marL="0" indent="0">
              <a:buNone/>
            </a:pPr>
            <a:endParaRPr lang="en-GB" sz="1200"/>
          </a:p>
          <a:p>
            <a:pPr algn="l" fontAlgn="base"/>
            <a:r>
              <a:rPr lang="en-GB" sz="1800" b="0" i="0">
                <a:solidFill>
                  <a:srgbClr val="000000"/>
                </a:solidFill>
                <a:effectLst/>
                <a:latin typeface="Aptos" panose="020B0004020202020204" pitchFamily="34" charset="0"/>
              </a:rPr>
              <a:t> </a:t>
            </a:r>
            <a:r>
              <a:rPr lang="en-GB" sz="1800" b="0" i="0" err="1">
                <a:solidFill>
                  <a:srgbClr val="000000"/>
                </a:solidFill>
                <a:effectLst/>
                <a:latin typeface="Aptos" panose="020B0004020202020204" pitchFamily="34" charset="0"/>
              </a:rPr>
              <a:t>Puzzel’s</a:t>
            </a:r>
            <a:r>
              <a:rPr lang="en-GB" sz="1800" b="0" i="0">
                <a:solidFill>
                  <a:srgbClr val="000000"/>
                </a:solidFill>
                <a:effectLst/>
                <a:latin typeface="Aptos" panose="020B0004020202020204" pitchFamily="34" charset="0"/>
              </a:rPr>
              <a:t> Conversational Intelligence helps businesses:</a:t>
            </a:r>
          </a:p>
          <a:p>
            <a:pPr algn="l" fontAlgn="base">
              <a:buFont typeface="Arial" panose="020B0604020202020204" pitchFamily="34" charset="0"/>
              <a:buChar char="•"/>
            </a:pPr>
            <a:r>
              <a:rPr lang="en-GB" sz="1800" b="0" i="0">
                <a:solidFill>
                  <a:srgbClr val="000000"/>
                </a:solidFill>
                <a:effectLst/>
                <a:latin typeface="Aptos" panose="020B0004020202020204" pitchFamily="34" charset="0"/>
              </a:rPr>
              <a:t>  Reduce AHT with automated call tagging and summaries.</a:t>
            </a:r>
          </a:p>
          <a:p>
            <a:pPr algn="l" fontAlgn="base">
              <a:buFont typeface="Arial" panose="020B0604020202020204" pitchFamily="34" charset="0"/>
              <a:buChar char="•"/>
            </a:pPr>
            <a:r>
              <a:rPr lang="en-GB" sz="1800" b="0" i="0">
                <a:solidFill>
                  <a:srgbClr val="000000"/>
                </a:solidFill>
                <a:effectLst/>
                <a:latin typeface="Aptos" panose="020B0004020202020204" pitchFamily="34" charset="0"/>
              </a:rPr>
              <a:t>  Gain real-time insights into customer sentiment.</a:t>
            </a:r>
          </a:p>
          <a:p>
            <a:pPr algn="l" fontAlgn="base">
              <a:buFont typeface="Arial" panose="020B0604020202020204" pitchFamily="34" charset="0"/>
              <a:buChar char="•"/>
            </a:pPr>
            <a:r>
              <a:rPr lang="en-GB" sz="1800" b="0" i="0">
                <a:solidFill>
                  <a:srgbClr val="000000"/>
                </a:solidFill>
                <a:effectLst/>
                <a:latin typeface="Aptos" panose="020B0004020202020204" pitchFamily="34" charset="0"/>
              </a:rPr>
              <a:t>  Improve QA and compliance with AI-powered quality assurance.</a:t>
            </a:r>
          </a:p>
          <a:p>
            <a:pPr algn="l" fontAlgn="base">
              <a:buFont typeface="Arial" panose="020B0604020202020204" pitchFamily="34" charset="0"/>
              <a:buChar char="•"/>
            </a:pPr>
            <a:r>
              <a:rPr lang="en-GB" sz="1800" b="0" i="0">
                <a:solidFill>
                  <a:srgbClr val="000000"/>
                </a:solidFill>
                <a:effectLst/>
                <a:latin typeface="Aptos" panose="020B0004020202020204" pitchFamily="34" charset="0"/>
              </a:rPr>
              <a:t>  Unify systems for a smarter, more efficient contact </a:t>
            </a:r>
            <a:r>
              <a:rPr lang="en-GB" sz="1800" b="0" i="0" err="1">
                <a:solidFill>
                  <a:srgbClr val="000000"/>
                </a:solidFill>
                <a:effectLst/>
                <a:latin typeface="Aptos" panose="020B0004020202020204" pitchFamily="34" charset="0"/>
              </a:rPr>
              <a:t>center</a:t>
            </a:r>
            <a:r>
              <a:rPr lang="en-GB" sz="1800" b="0" i="0">
                <a:solidFill>
                  <a:srgbClr val="000000"/>
                </a:solidFill>
                <a:effectLst/>
                <a:latin typeface="Aptos" panose="020B0004020202020204" pitchFamily="34" charset="0"/>
              </a:rPr>
              <a:t>.</a:t>
            </a:r>
          </a:p>
          <a:p>
            <a:pPr marL="0" indent="0">
              <a:buNone/>
            </a:pPr>
            <a:endParaRPr lang="en-GB" sz="1200"/>
          </a:p>
          <a:p>
            <a:endParaRPr lang="en-NL"/>
          </a:p>
        </p:txBody>
      </p:sp>
      <p:sp>
        <p:nvSpPr>
          <p:cNvPr id="4" name="Slide Number Placeholder 3"/>
          <p:cNvSpPr>
            <a:spLocks noGrp="1"/>
          </p:cNvSpPr>
          <p:nvPr>
            <p:ph type="sldNum" sz="quarter" idx="5"/>
          </p:nvPr>
        </p:nvSpPr>
        <p:spPr/>
        <p:txBody>
          <a:bodyPr/>
          <a:lstStyle/>
          <a:p>
            <a:fld id="{7A3AACC3-1BF8-0743-933D-C103B41A52F3}" type="slidenum">
              <a:rPr lang="da-DK" smtClean="0"/>
              <a:t>22</a:t>
            </a:fld>
            <a:endParaRPr lang="da-DK"/>
          </a:p>
        </p:txBody>
      </p:sp>
    </p:spTree>
    <p:extLst>
      <p:ext uri="{BB962C8B-B14F-4D97-AF65-F5344CB8AC3E}">
        <p14:creationId xmlns:p14="http://schemas.microsoft.com/office/powerpoint/2010/main" val="358692209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DE6A88-36F8-2BFC-CB42-705A9FFFB17D}"/>
            </a:ext>
          </a:extLst>
        </p:cNvPr>
        <p:cNvGrpSpPr/>
        <p:nvPr/>
      </p:nvGrpSpPr>
      <p:grpSpPr>
        <a:xfrm>
          <a:off x="0" y="0"/>
          <a:ext cx="0" cy="0"/>
          <a:chOff x="0" y="0"/>
          <a:chExt cx="0" cy="0"/>
        </a:xfrm>
      </p:grpSpPr>
      <p:sp>
        <p:nvSpPr>
          <p:cNvPr id="2" name="Pladsholder til slidebillede 1">
            <a:extLst>
              <a:ext uri="{FF2B5EF4-FFF2-40B4-BE49-F238E27FC236}">
                <a16:creationId xmlns:a16="http://schemas.microsoft.com/office/drawing/2014/main" id="{42160230-5DE0-B29D-6AD5-F093BE4CAE6A}"/>
              </a:ext>
            </a:extLst>
          </p:cNvPr>
          <p:cNvSpPr>
            <a:spLocks noGrp="1" noRot="1" noChangeAspect="1"/>
          </p:cNvSpPr>
          <p:nvPr>
            <p:ph type="sldImg"/>
          </p:nvPr>
        </p:nvSpPr>
        <p:spPr/>
      </p:sp>
      <p:sp>
        <p:nvSpPr>
          <p:cNvPr id="3" name="Pladsholder til noter 2">
            <a:extLst>
              <a:ext uri="{FF2B5EF4-FFF2-40B4-BE49-F238E27FC236}">
                <a16:creationId xmlns:a16="http://schemas.microsoft.com/office/drawing/2014/main" id="{CAF252D8-EE25-92F4-4B48-BB3613EEDFE3}"/>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a-DK" b="1"/>
              <a:t>Talk Track</a:t>
            </a:r>
          </a:p>
          <a:p>
            <a:pPr marL="0" marR="0" lvl="0" indent="0" algn="l" defTabSz="914400" rtl="0" eaLnBrk="1" fontAlgn="auto" latinLnBrk="0" hangingPunct="1">
              <a:lnSpc>
                <a:spcPct val="100000"/>
              </a:lnSpc>
              <a:spcBef>
                <a:spcPts val="0"/>
              </a:spcBef>
              <a:spcAft>
                <a:spcPts val="0"/>
              </a:spcAft>
              <a:buClrTx/>
              <a:buSzTx/>
              <a:buFontTx/>
              <a:buNone/>
              <a:tabLst/>
              <a:defRPr/>
            </a:pPr>
            <a:r>
              <a:rPr lang="da-DK"/>
              <a:t>Imagine being able to get an instant overview of what happens in your customer conversations. </a:t>
            </a:r>
          </a:p>
          <a:p>
            <a:r>
              <a:rPr lang="da-DK"/>
              <a:t>Customer interactions and concerns are ever-changing, and so should your actions. So, as soon as you open Conversational Intelligence, you will get a dynamic overview of your top conversation drivers, top changes in conversations and the causes of repeat calls. </a:t>
            </a:r>
          </a:p>
        </p:txBody>
      </p:sp>
      <p:sp>
        <p:nvSpPr>
          <p:cNvPr id="4" name="Pladsholder til slidenummer 3">
            <a:extLst>
              <a:ext uri="{FF2B5EF4-FFF2-40B4-BE49-F238E27FC236}">
                <a16:creationId xmlns:a16="http://schemas.microsoft.com/office/drawing/2014/main" id="{4599F8D5-1536-9C89-8A4A-1A8DF0BEC02D}"/>
              </a:ext>
            </a:extLst>
          </p:cNvPr>
          <p:cNvSpPr>
            <a:spLocks noGrp="1"/>
          </p:cNvSpPr>
          <p:nvPr>
            <p:ph type="sldNum" sz="quarter" idx="5"/>
          </p:nvPr>
        </p:nvSpPr>
        <p:spPr/>
        <p:txBody>
          <a:bodyPr/>
          <a:lstStyle/>
          <a:p>
            <a:fld id="{7A3AACC3-1BF8-0743-933D-C103B41A52F3}" type="slidenum">
              <a:rPr lang="da-DK" smtClean="0"/>
              <a:t>23</a:t>
            </a:fld>
            <a:endParaRPr lang="da-DK"/>
          </a:p>
        </p:txBody>
      </p:sp>
    </p:spTree>
    <p:extLst>
      <p:ext uri="{BB962C8B-B14F-4D97-AF65-F5344CB8AC3E}">
        <p14:creationId xmlns:p14="http://schemas.microsoft.com/office/powerpoint/2010/main" val="258110761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200" b="1" i="0" u="none" strike="noStrike" kern="1200" cap="none" spc="0" normalizeH="0" baseline="0" noProof="0">
                <a:ln>
                  <a:noFill/>
                </a:ln>
                <a:effectLst/>
                <a:uLnTx/>
                <a:uFillTx/>
                <a:latin typeface="Poppins" panose="00000500000000000000" pitchFamily="2" charset="0"/>
                <a:cs typeface="Poppins" panose="00000500000000000000" pitchFamily="2" charset="0"/>
              </a:rPr>
              <a:t>Talk Track</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200" b="0" i="0" u="none" strike="noStrike" kern="1200" cap="none" spc="0" normalizeH="0" baseline="0" noProof="0">
                <a:ln>
                  <a:noFill/>
                </a:ln>
                <a:effectLst/>
                <a:uLnTx/>
                <a:uFillTx/>
                <a:latin typeface="Poppins" panose="00000500000000000000" pitchFamily="2" charset="0"/>
                <a:cs typeface="Poppins" panose="00000500000000000000" pitchFamily="2" charset="0"/>
              </a:rPr>
              <a:t>When you dive further, you can click on the topic one by one to get even a lot more intel, without doing any manual tagging. </a:t>
            </a:r>
            <a:endParaRPr lang="id-ID" sz="1200">
              <a:latin typeface="Poppins" panose="00000500000000000000" pitchFamily="2" charset="0"/>
              <a:cs typeface="Poppins" panose="00000500000000000000" pitchFamily="2" charset="0"/>
            </a:endParaRPr>
          </a:p>
          <a:p>
            <a:pPr marL="0" indent="0">
              <a:buFont typeface="Arial" panose="020B0604020202020204" pitchFamily="34" charset="0"/>
              <a:buNone/>
            </a:pPr>
            <a:endParaRPr lang="en-GB" sz="1200" b="1">
              <a:latin typeface="Poppins" panose="00000500000000000000" pitchFamily="2" charset="0"/>
              <a:cs typeface="Poppins" panose="00000500000000000000" pitchFamily="2" charset="0"/>
            </a:endParaRPr>
          </a:p>
          <a:p>
            <a:pPr marL="285750" indent="-285750">
              <a:buFont typeface="Arial" panose="020B0604020202020204" pitchFamily="34" charset="0"/>
              <a:buChar char="•"/>
            </a:pPr>
            <a:r>
              <a:rPr lang="en-GB" sz="1200" b="1">
                <a:latin typeface="Poppins" panose="00000500000000000000" pitchFamily="2" charset="0"/>
                <a:cs typeface="Poppins" panose="00000500000000000000" pitchFamily="2" charset="0"/>
              </a:rPr>
              <a:t>Conversational Intelligence </a:t>
            </a:r>
            <a:r>
              <a:rPr kumimoji="0" lang="en-GB" sz="1200" b="0" i="0" u="none" strike="noStrike" kern="1200" cap="none" spc="0" normalizeH="0" baseline="0" noProof="0">
                <a:ln>
                  <a:noFill/>
                </a:ln>
                <a:effectLst/>
                <a:uLnTx/>
                <a:uFillTx/>
                <a:latin typeface="Poppins" panose="00000500000000000000" pitchFamily="2" charset="0"/>
                <a:cs typeface="Poppins" panose="00000500000000000000" pitchFamily="2" charset="0"/>
              </a:rPr>
              <a:t>transcribes, </a:t>
            </a:r>
            <a:r>
              <a:rPr lang="en-GB" sz="1200">
                <a:latin typeface="Poppins" panose="00000500000000000000" pitchFamily="2" charset="0"/>
                <a:cs typeface="Poppins" panose="00000500000000000000" pitchFamily="2" charset="0"/>
              </a:rPr>
              <a:t>analyses, </a:t>
            </a:r>
            <a:r>
              <a:rPr kumimoji="0" lang="en-GB" sz="1200" b="0" i="0" u="none" strike="noStrike" kern="1200" cap="none" spc="0" normalizeH="0" baseline="0" noProof="0">
                <a:ln>
                  <a:noFill/>
                </a:ln>
                <a:effectLst/>
                <a:uLnTx/>
                <a:uFillTx/>
                <a:latin typeface="Poppins" panose="00000500000000000000" pitchFamily="2" charset="0"/>
                <a:cs typeface="Poppins" panose="00000500000000000000" pitchFamily="2" charset="0"/>
              </a:rPr>
              <a:t>and logs customer interactions.</a:t>
            </a:r>
          </a:p>
          <a:p>
            <a:endParaRPr kumimoji="0" lang="en-GB" sz="1200" b="0" i="0" u="none" strike="noStrike" kern="1200" cap="none" spc="0" normalizeH="0" baseline="0" noProof="0">
              <a:ln>
                <a:noFill/>
              </a:ln>
              <a:effectLst/>
              <a:uLnTx/>
              <a:uFillTx/>
              <a:latin typeface="Poppins" panose="00000500000000000000" pitchFamily="2" charset="0"/>
              <a:cs typeface="Poppins" panose="00000500000000000000" pitchFamily="2" charset="0"/>
            </a:endParaRPr>
          </a:p>
          <a:p>
            <a:pPr marL="285750" indent="-285750">
              <a:buFont typeface="Arial" panose="020B0604020202020204" pitchFamily="34" charset="0"/>
              <a:buChar char="•"/>
            </a:pPr>
            <a:r>
              <a:rPr lang="en-GB" sz="1200">
                <a:latin typeface="Poppins" panose="00000500000000000000" pitchFamily="2" charset="0"/>
                <a:cs typeface="Poppins" panose="00000500000000000000" pitchFamily="2" charset="0"/>
              </a:rPr>
              <a:t>Providing </a:t>
            </a:r>
            <a:r>
              <a:rPr lang="en-GB" sz="1200" b="1">
                <a:latin typeface="Poppins" panose="00000500000000000000" pitchFamily="2" charset="0"/>
                <a:cs typeface="Poppins" panose="00000500000000000000" pitchFamily="2" charset="0"/>
              </a:rPr>
              <a:t>valuable insights</a:t>
            </a:r>
            <a:r>
              <a:rPr kumimoji="0" lang="en-GB" sz="1200" b="1" i="0" u="none" strike="noStrike" kern="1200" cap="none" spc="0" normalizeH="0" baseline="0" noProof="0">
                <a:ln>
                  <a:noFill/>
                </a:ln>
                <a:effectLst/>
                <a:uLnTx/>
                <a:uFillTx/>
                <a:latin typeface="Poppins" panose="00000500000000000000" pitchFamily="2" charset="0"/>
                <a:cs typeface="Poppins" panose="00000500000000000000" pitchFamily="2" charset="0"/>
              </a:rPr>
              <a:t> </a:t>
            </a:r>
            <a:r>
              <a:rPr kumimoji="0" lang="en-GB" sz="1200" b="0" i="0" u="none" strike="noStrike" kern="1200" cap="none" spc="0" normalizeH="0" baseline="0" noProof="0">
                <a:ln>
                  <a:noFill/>
                </a:ln>
                <a:effectLst/>
                <a:uLnTx/>
                <a:uFillTx/>
                <a:latin typeface="Poppins" panose="00000500000000000000" pitchFamily="2" charset="0"/>
                <a:cs typeface="Poppins" panose="00000500000000000000" pitchFamily="2" charset="0"/>
              </a:rPr>
              <a:t>to </a:t>
            </a:r>
            <a:r>
              <a:rPr lang="en-GB" sz="1200">
                <a:latin typeface="Poppins" panose="00000500000000000000" pitchFamily="2" charset="0"/>
                <a:cs typeface="Poppins" panose="00000500000000000000" pitchFamily="2" charset="0"/>
              </a:rPr>
              <a:t>improve </a:t>
            </a:r>
            <a:r>
              <a:rPr kumimoji="0" lang="en-GB" sz="1200" b="0" i="0" u="none" strike="noStrike" kern="1200" cap="none" spc="0" normalizeH="0" baseline="0" noProof="0">
                <a:ln>
                  <a:noFill/>
                </a:ln>
                <a:effectLst/>
                <a:uLnTx/>
                <a:uFillTx/>
                <a:latin typeface="Poppins" panose="00000500000000000000" pitchFamily="2" charset="0"/>
                <a:cs typeface="Poppins" panose="00000500000000000000" pitchFamily="2" charset="0"/>
              </a:rPr>
              <a:t>customer relationships, </a:t>
            </a:r>
            <a:r>
              <a:rPr lang="en-GB" sz="1200">
                <a:latin typeface="Poppins" panose="00000500000000000000" pitchFamily="2" charset="0"/>
                <a:cs typeface="Poppins" panose="00000500000000000000" pitchFamily="2" charset="0"/>
              </a:rPr>
              <a:t>streamline </a:t>
            </a:r>
            <a:r>
              <a:rPr kumimoji="0" lang="en-GB" sz="1200" b="0" i="0" u="none" strike="noStrike" kern="1200" cap="none" spc="0" normalizeH="0" baseline="0" noProof="0">
                <a:ln>
                  <a:noFill/>
                </a:ln>
                <a:effectLst/>
                <a:uLnTx/>
                <a:uFillTx/>
                <a:latin typeface="Poppins" panose="00000500000000000000" pitchFamily="2" charset="0"/>
                <a:cs typeface="Poppins" panose="00000500000000000000" pitchFamily="2" charset="0"/>
              </a:rPr>
              <a:t>workflows</a:t>
            </a:r>
            <a:r>
              <a:rPr lang="en-GB" sz="1200">
                <a:latin typeface="Poppins" panose="00000500000000000000" pitchFamily="2" charset="0"/>
                <a:cs typeface="Poppins" panose="00000500000000000000" pitchFamily="2" charset="0"/>
              </a:rPr>
              <a:t>, and enhance efficiency in</a:t>
            </a:r>
            <a:r>
              <a:rPr kumimoji="0" lang="en-GB" sz="1200" b="0" i="0" u="none" strike="noStrike" kern="1200" cap="none" spc="0" normalizeH="0" baseline="0" noProof="0">
                <a:ln>
                  <a:noFill/>
                </a:ln>
                <a:effectLst/>
                <a:uLnTx/>
                <a:uFillTx/>
                <a:latin typeface="Poppins" panose="00000500000000000000" pitchFamily="2" charset="0"/>
                <a:cs typeface="Poppins" panose="00000500000000000000" pitchFamily="2" charset="0"/>
              </a:rPr>
              <a:t> the </a:t>
            </a:r>
            <a:r>
              <a:rPr lang="en-GB" sz="1200">
                <a:latin typeface="Poppins" panose="00000500000000000000" pitchFamily="2" charset="0"/>
                <a:cs typeface="Poppins" panose="00000500000000000000" pitchFamily="2" charset="0"/>
              </a:rPr>
              <a:t>contact centre</a:t>
            </a:r>
            <a:r>
              <a:rPr kumimoji="0" lang="en-GB" sz="1200" b="0" i="0" u="none" strike="noStrike" kern="1200" cap="none" spc="0" normalizeH="0" baseline="0" noProof="0">
                <a:ln>
                  <a:noFill/>
                </a:ln>
                <a:effectLst/>
                <a:uLnTx/>
                <a:uFillTx/>
                <a:latin typeface="Poppins" panose="00000500000000000000" pitchFamily="2" charset="0"/>
                <a:cs typeface="Poppins" panose="00000500000000000000" pitchFamily="2" charset="0"/>
              </a:rPr>
              <a:t>.</a:t>
            </a:r>
          </a:p>
          <a:p>
            <a:endParaRPr kumimoji="0" lang="en-GB" sz="1200" b="0" i="0" u="none" strike="noStrike" kern="1200" cap="none" spc="0" normalizeH="0" baseline="0" noProof="0">
              <a:ln>
                <a:noFill/>
              </a:ln>
              <a:effectLst/>
              <a:uLnTx/>
              <a:uFillTx/>
              <a:latin typeface="Poppins" panose="00000500000000000000" pitchFamily="2" charset="0"/>
              <a:cs typeface="Poppins" panose="00000500000000000000" pitchFamily="2" charset="0"/>
            </a:endParaRPr>
          </a:p>
          <a:p>
            <a:pPr marL="285750" indent="-285750">
              <a:buFont typeface="Arial" panose="020B0604020202020204" pitchFamily="34" charset="0"/>
              <a:buChar char="•"/>
            </a:pPr>
            <a:r>
              <a:rPr lang="en-GB" sz="1200">
                <a:latin typeface="Poppins" panose="00000500000000000000" pitchFamily="2" charset="0"/>
                <a:cs typeface="Poppins" panose="00000500000000000000" pitchFamily="2" charset="0"/>
              </a:rPr>
              <a:t>With these insights, you can quickly </a:t>
            </a:r>
            <a:r>
              <a:rPr lang="en-GB" sz="1200" b="1">
                <a:latin typeface="Poppins" panose="00000500000000000000" pitchFamily="2" charset="0"/>
                <a:cs typeface="Poppins" panose="00000500000000000000" pitchFamily="2" charset="0"/>
              </a:rPr>
              <a:t>adapt, optimize operations</a:t>
            </a:r>
            <a:r>
              <a:rPr lang="en-GB" sz="1200">
                <a:latin typeface="Poppins" panose="00000500000000000000" pitchFamily="2" charset="0"/>
                <a:cs typeface="Poppins" panose="00000500000000000000" pitchFamily="2" charset="0"/>
              </a:rPr>
              <a:t>,</a:t>
            </a:r>
            <a:r>
              <a:rPr lang="en-GB" sz="1200" b="1">
                <a:latin typeface="Poppins" panose="00000500000000000000" pitchFamily="2" charset="0"/>
                <a:cs typeface="Poppins" panose="00000500000000000000" pitchFamily="2" charset="0"/>
              </a:rPr>
              <a:t> </a:t>
            </a:r>
            <a:r>
              <a:rPr lang="en-GB" sz="1200">
                <a:latin typeface="Poppins" panose="00000500000000000000" pitchFamily="2" charset="0"/>
                <a:cs typeface="Poppins" panose="00000500000000000000" pitchFamily="2" charset="0"/>
              </a:rPr>
              <a:t>and</a:t>
            </a:r>
            <a:r>
              <a:rPr lang="en-GB" sz="1200" b="1">
                <a:latin typeface="Poppins" panose="00000500000000000000" pitchFamily="2" charset="0"/>
                <a:cs typeface="Poppins" panose="00000500000000000000" pitchFamily="2" charset="0"/>
              </a:rPr>
              <a:t> enhance customer experience</a:t>
            </a:r>
            <a:r>
              <a:rPr lang="en-GB" sz="1200">
                <a:latin typeface="Poppins" panose="00000500000000000000" pitchFamily="2" charset="0"/>
                <a:cs typeface="Poppins" panose="00000500000000000000" pitchFamily="2" charset="0"/>
              </a:rPr>
              <a:t>.</a:t>
            </a:r>
          </a:p>
          <a:p>
            <a:endParaRPr lang="en-NL"/>
          </a:p>
        </p:txBody>
      </p:sp>
      <p:sp>
        <p:nvSpPr>
          <p:cNvPr id="4" name="Slide Number Placeholder 3"/>
          <p:cNvSpPr>
            <a:spLocks noGrp="1"/>
          </p:cNvSpPr>
          <p:nvPr>
            <p:ph type="sldNum" sz="quarter" idx="5"/>
          </p:nvPr>
        </p:nvSpPr>
        <p:spPr/>
        <p:txBody>
          <a:bodyPr/>
          <a:lstStyle/>
          <a:p>
            <a:fld id="{56C01F11-7E7E-4E2B-84F7-578C2C5684D6}" type="slidenum">
              <a:rPr lang="en-NL" smtClean="0"/>
              <a:t>24</a:t>
            </a:fld>
            <a:endParaRPr lang="en-NL"/>
          </a:p>
        </p:txBody>
      </p:sp>
    </p:spTree>
    <p:extLst>
      <p:ext uri="{BB962C8B-B14F-4D97-AF65-F5344CB8AC3E}">
        <p14:creationId xmlns:p14="http://schemas.microsoft.com/office/powerpoint/2010/main" val="321092286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50000"/>
              </a:lnSpc>
              <a:spcAft>
                <a:spcPts val="1050"/>
              </a:spcAft>
            </a:pPr>
            <a:endParaRPr lang="en-US" sz="1800">
              <a:solidFill>
                <a:srgbClr val="000000"/>
              </a:solidFill>
              <a:effectLst/>
              <a:latin typeface="inter"/>
              <a:ea typeface="inter"/>
              <a:cs typeface="inter"/>
            </a:endParaRPr>
          </a:p>
          <a:p>
            <a:pPr>
              <a:lnSpc>
                <a:spcPct val="150000"/>
              </a:lnSpc>
              <a:spcAft>
                <a:spcPts val="1050"/>
              </a:spcAft>
            </a:pPr>
            <a:r>
              <a:rPr lang="en-US" sz="1800" b="1">
                <a:solidFill>
                  <a:srgbClr val="000000"/>
                </a:solidFill>
                <a:effectLst/>
                <a:latin typeface="inter"/>
                <a:ea typeface="inter"/>
                <a:cs typeface="inter"/>
              </a:rPr>
              <a:t>Talk Track</a:t>
            </a:r>
          </a:p>
          <a:p>
            <a:pPr>
              <a:lnSpc>
                <a:spcPct val="150000"/>
              </a:lnSpc>
              <a:spcAft>
                <a:spcPts val="1050"/>
              </a:spcAft>
            </a:pPr>
            <a:r>
              <a:rPr lang="en-US" sz="1800">
                <a:solidFill>
                  <a:srgbClr val="000000"/>
                </a:solidFill>
                <a:effectLst/>
                <a:latin typeface="inter"/>
                <a:ea typeface="inter"/>
                <a:cs typeface="inter"/>
              </a:rPr>
              <a:t>Instead of relying solely on surveys that capture only a small percentage of customer opinions, our AI-powered conversational analytics give you direct insight into customer sentiment from every single interaction.</a:t>
            </a:r>
            <a:endParaRPr lang="en-NL" sz="1800">
              <a:effectLst/>
              <a:latin typeface="Georgia" panose="02040502050405020303" pitchFamily="18" charset="0"/>
              <a:ea typeface="Aptos" panose="020B0004020202020204" pitchFamily="34" charset="0"/>
              <a:cs typeface="Times New Roman" panose="02020603050405020304" pitchFamily="18" charset="0"/>
            </a:endParaRPr>
          </a:p>
          <a:p>
            <a:r>
              <a:rPr lang="en-US" sz="1800">
                <a:solidFill>
                  <a:srgbClr val="000000"/>
                </a:solidFill>
                <a:effectLst/>
                <a:latin typeface="inter"/>
                <a:ea typeface="inter"/>
                <a:cs typeface="inter"/>
              </a:rPr>
              <a:t>This comprehensive view helps you understand pain points, improve service quality, and enhance the overall customer experience. You'll know exactly how customers feel about your service, even when they don't complete satisfaction surveys.</a:t>
            </a:r>
            <a:endParaRPr lang="en-NL"/>
          </a:p>
        </p:txBody>
      </p:sp>
      <p:sp>
        <p:nvSpPr>
          <p:cNvPr id="4" name="Slide Number Placeholder 3"/>
          <p:cNvSpPr>
            <a:spLocks noGrp="1"/>
          </p:cNvSpPr>
          <p:nvPr>
            <p:ph type="sldNum" sz="quarter" idx="5"/>
          </p:nvPr>
        </p:nvSpPr>
        <p:spPr/>
        <p:txBody>
          <a:bodyPr/>
          <a:lstStyle/>
          <a:p>
            <a:fld id="{7A3AACC3-1BF8-0743-933D-C103B41A52F3}" type="slidenum">
              <a:rPr lang="da-DK" smtClean="0"/>
              <a:t>25</a:t>
            </a:fld>
            <a:endParaRPr lang="da-DK"/>
          </a:p>
        </p:txBody>
      </p:sp>
    </p:spTree>
    <p:extLst>
      <p:ext uri="{BB962C8B-B14F-4D97-AF65-F5344CB8AC3E}">
        <p14:creationId xmlns:p14="http://schemas.microsoft.com/office/powerpoint/2010/main" val="22712341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FAA88B-A43B-68A7-71A5-D7BC13C8E03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0671E28-5699-541D-5C0B-45A35E11C94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0B59004-295A-2094-BC1D-05E1C7D35CC9}"/>
              </a:ext>
            </a:extLst>
          </p:cNvPr>
          <p:cNvSpPr>
            <a:spLocks noGrp="1"/>
          </p:cNvSpPr>
          <p:nvPr>
            <p:ph type="body" idx="1"/>
          </p:nvPr>
        </p:nvSpPr>
        <p:spPr/>
        <p:txBody>
          <a:bodyPr/>
          <a:lstStyle/>
          <a:p>
            <a:r>
              <a:rPr lang="en-GB" b="1" i="0">
                <a:solidFill>
                  <a:srgbClr val="000000"/>
                </a:solidFill>
                <a:effectLst/>
                <a:latin typeface="Aptos" panose="020B0004020202020204" pitchFamily="34" charset="0"/>
              </a:rPr>
              <a:t>Talk Track</a:t>
            </a:r>
          </a:p>
          <a:p>
            <a:pPr>
              <a:lnSpc>
                <a:spcPct val="150000"/>
              </a:lnSpc>
              <a:spcAft>
                <a:spcPts val="1050"/>
              </a:spcAft>
            </a:pPr>
            <a:r>
              <a:rPr lang="en-US" sz="1800">
                <a:solidFill>
                  <a:srgbClr val="000000"/>
                </a:solidFill>
                <a:effectLst/>
                <a:latin typeface="inter"/>
                <a:ea typeface="inter"/>
                <a:cs typeface="inter"/>
              </a:rPr>
              <a:t>Getting started with Conversational Intelligence is straightforward. We recommend pinpointing your specific challenges first—where are you experiencing friction or inefficiencies? Start small with a pilot project to test and learn. Ensure you have the right data infrastructure to support your AI initiatives.</a:t>
            </a:r>
            <a:endParaRPr lang="en-NL" sz="1800">
              <a:effectLst/>
              <a:latin typeface="Georgia" panose="02040502050405020303" pitchFamily="18" charset="0"/>
              <a:ea typeface="Aptos" panose="020B0004020202020204" pitchFamily="34" charset="0"/>
              <a:cs typeface="Times New Roman" panose="02020603050405020304" pitchFamily="18" charset="0"/>
            </a:endParaRPr>
          </a:p>
          <a:p>
            <a:r>
              <a:rPr lang="en-US" sz="1800">
                <a:solidFill>
                  <a:srgbClr val="000000"/>
                </a:solidFill>
                <a:effectLst/>
                <a:latin typeface="inter"/>
                <a:ea typeface="inter"/>
                <a:cs typeface="inter"/>
              </a:rPr>
              <a:t>Most importantly, bring your team along on the journey and foster a culture of experimentation. </a:t>
            </a:r>
          </a:p>
          <a:p>
            <a:endParaRPr lang="en-US" sz="1800" b="0" i="0">
              <a:solidFill>
                <a:srgbClr val="000000"/>
              </a:solidFill>
              <a:effectLst/>
              <a:latin typeface="inter"/>
            </a:endParaRPr>
          </a:p>
          <a:p>
            <a:r>
              <a:rPr lang="en-GB" b="0" i="0">
                <a:solidFill>
                  <a:srgbClr val="000000"/>
                </a:solidFill>
                <a:effectLst/>
                <a:latin typeface="Aptos" panose="020B0004020202020204" pitchFamily="34" charset="0"/>
              </a:rPr>
              <a:t>Let’s work together to make every interaction meaningful. Ready to explore how Conversational Intelligence can elevate your CX strategy? Let’s discuss how </a:t>
            </a:r>
            <a:r>
              <a:rPr lang="en-GB" b="0" i="0" err="1">
                <a:solidFill>
                  <a:srgbClr val="000000"/>
                </a:solidFill>
                <a:effectLst/>
                <a:latin typeface="Aptos" panose="020B0004020202020204" pitchFamily="34" charset="0"/>
              </a:rPr>
              <a:t>Puzzel</a:t>
            </a:r>
            <a:r>
              <a:rPr lang="en-GB" b="0" i="0">
                <a:solidFill>
                  <a:srgbClr val="000000"/>
                </a:solidFill>
                <a:effectLst/>
                <a:latin typeface="Aptos" panose="020B0004020202020204" pitchFamily="34" charset="0"/>
              </a:rPr>
              <a:t> can help you unlock the full potential of AI-powered customer engagement."</a:t>
            </a:r>
            <a:endParaRPr lang="en-US"/>
          </a:p>
        </p:txBody>
      </p:sp>
      <p:sp>
        <p:nvSpPr>
          <p:cNvPr id="4" name="Slide Number Placeholder 3">
            <a:extLst>
              <a:ext uri="{FF2B5EF4-FFF2-40B4-BE49-F238E27FC236}">
                <a16:creationId xmlns:a16="http://schemas.microsoft.com/office/drawing/2014/main" id="{56174CEE-2C40-4437-A539-8973CBCE87F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1DD5FF1-4810-6B4D-9251-09CC5A38835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50837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1">
                <a:solidFill>
                  <a:srgbClr val="000000"/>
                </a:solidFill>
                <a:effectLst/>
                <a:latin typeface="inter"/>
                <a:ea typeface="inter"/>
                <a:cs typeface="inter"/>
              </a:rPr>
              <a:t>Talk Track</a:t>
            </a:r>
          </a:p>
          <a:p>
            <a:r>
              <a:rPr lang="en-US" sz="1800">
                <a:solidFill>
                  <a:srgbClr val="000000"/>
                </a:solidFill>
                <a:effectLst/>
                <a:latin typeface="inter"/>
                <a:ea typeface="inter"/>
                <a:cs typeface="inter"/>
              </a:rPr>
              <a:t>Thank you for your time today. I'm confident that </a:t>
            </a:r>
            <a:r>
              <a:rPr lang="en-US" sz="1800" err="1">
                <a:solidFill>
                  <a:srgbClr val="000000"/>
                </a:solidFill>
                <a:effectLst/>
                <a:latin typeface="inter"/>
                <a:ea typeface="inter"/>
                <a:cs typeface="inter"/>
              </a:rPr>
              <a:t>Puzzel's</a:t>
            </a:r>
            <a:r>
              <a:rPr lang="en-US" sz="1800">
                <a:solidFill>
                  <a:srgbClr val="000000"/>
                </a:solidFill>
                <a:effectLst/>
                <a:latin typeface="inter"/>
                <a:ea typeface="inter"/>
                <a:cs typeface="inter"/>
              </a:rPr>
              <a:t> Conversational Intelligence can help you deliver exceptional customer experiences while improving operational efficiency. I'd love to discuss your specific challenges and how our solution might address them. What questions can I answer for you?</a:t>
            </a: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82EC4F6-2B9D-C14D-863E-B1CD956415A9}"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42797177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8DB060-207B-3C30-711B-AAC7F449E49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B1DC124-8349-8770-6881-2D7B1F054E3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D0CFC9A-EFB3-1718-B467-8EDDC2F23581}"/>
              </a:ext>
            </a:extLst>
          </p:cNvPr>
          <p:cNvSpPr>
            <a:spLocks noGrp="1"/>
          </p:cNvSpPr>
          <p:nvPr>
            <p:ph type="body" idx="1"/>
          </p:nvPr>
        </p:nvSpPr>
        <p:spPr/>
        <p:txBody>
          <a:bodyPr/>
          <a:lstStyle/>
          <a:p>
            <a:r>
              <a:rPr lang="en-GB" b="1" i="0">
                <a:solidFill>
                  <a:srgbClr val="000000"/>
                </a:solidFill>
                <a:effectLst/>
                <a:latin typeface="Aptos" panose="020B0004020202020204" pitchFamily="34" charset="0"/>
              </a:rPr>
              <a:t>Talk Track</a:t>
            </a:r>
          </a:p>
          <a:p>
            <a:pPr>
              <a:lnSpc>
                <a:spcPct val="150000"/>
              </a:lnSpc>
              <a:spcAft>
                <a:spcPts val="1050"/>
              </a:spcAft>
            </a:pPr>
            <a:r>
              <a:rPr lang="en-US" sz="1800">
                <a:solidFill>
                  <a:srgbClr val="000000"/>
                </a:solidFill>
                <a:effectLst/>
                <a:latin typeface="inter"/>
                <a:ea typeface="inter"/>
                <a:cs typeface="inter"/>
              </a:rPr>
              <a:t>Getting started with Conversational Intelligence is straightforward. We recommend pinpointing your specific challenges first—where are you experiencing friction or inefficiencies? Start small with a pilot project to test and learn. Ensure you have the right data infrastructure to support your AI initiatives.</a:t>
            </a:r>
            <a:endParaRPr lang="en-NL" sz="1800">
              <a:effectLst/>
              <a:latin typeface="Georgia" panose="02040502050405020303" pitchFamily="18" charset="0"/>
              <a:ea typeface="Aptos" panose="020B0004020202020204" pitchFamily="34" charset="0"/>
              <a:cs typeface="Times New Roman" panose="02020603050405020304" pitchFamily="18" charset="0"/>
            </a:endParaRPr>
          </a:p>
          <a:p>
            <a:r>
              <a:rPr lang="en-US" sz="1800">
                <a:solidFill>
                  <a:srgbClr val="000000"/>
                </a:solidFill>
                <a:effectLst/>
                <a:latin typeface="inter"/>
                <a:ea typeface="inter"/>
                <a:cs typeface="inter"/>
              </a:rPr>
              <a:t>Most importantly, bring your team along on the journey and foster a culture of experimentation. </a:t>
            </a:r>
          </a:p>
          <a:p>
            <a:endParaRPr lang="en-US" sz="1800" b="0" i="0">
              <a:solidFill>
                <a:srgbClr val="000000"/>
              </a:solidFill>
              <a:effectLst/>
              <a:latin typeface="inter"/>
            </a:endParaRPr>
          </a:p>
          <a:p>
            <a:r>
              <a:rPr lang="en-GB" b="0" i="0">
                <a:solidFill>
                  <a:srgbClr val="000000"/>
                </a:solidFill>
                <a:effectLst/>
                <a:latin typeface="Aptos" panose="020B0004020202020204" pitchFamily="34" charset="0"/>
              </a:rPr>
              <a:t>Let’s work together to make every interaction meaningful. Ready to explore how Conversational Intelligence can elevate your CX strategy? Let’s discuss how </a:t>
            </a:r>
            <a:r>
              <a:rPr lang="en-GB" b="0" i="0" err="1">
                <a:solidFill>
                  <a:srgbClr val="000000"/>
                </a:solidFill>
                <a:effectLst/>
                <a:latin typeface="Aptos" panose="020B0004020202020204" pitchFamily="34" charset="0"/>
              </a:rPr>
              <a:t>Puzzel</a:t>
            </a:r>
            <a:r>
              <a:rPr lang="en-GB" b="0" i="0">
                <a:solidFill>
                  <a:srgbClr val="000000"/>
                </a:solidFill>
                <a:effectLst/>
                <a:latin typeface="Aptos" panose="020B0004020202020204" pitchFamily="34" charset="0"/>
              </a:rPr>
              <a:t> can help you unlock the full potential of AI-powered customer engagement."</a:t>
            </a:r>
            <a:endParaRPr lang="en-US"/>
          </a:p>
        </p:txBody>
      </p:sp>
      <p:sp>
        <p:nvSpPr>
          <p:cNvPr id="4" name="Slide Number Placeholder 3">
            <a:extLst>
              <a:ext uri="{FF2B5EF4-FFF2-40B4-BE49-F238E27FC236}">
                <a16:creationId xmlns:a16="http://schemas.microsoft.com/office/drawing/2014/main" id="{D6632C7E-EDD5-399A-AD9C-F00979B430A4}"/>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1DD5FF1-4810-6B4D-9251-09CC5A38835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4205949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514466-795E-1DFA-2F79-0B73D97CD5F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4EA85F9-CC01-1FEF-6C68-222203CBC5A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3A77FEF-D836-C873-F119-09C58653C3BB}"/>
              </a:ext>
            </a:extLst>
          </p:cNvPr>
          <p:cNvSpPr>
            <a:spLocks noGrp="1"/>
          </p:cNvSpPr>
          <p:nvPr>
            <p:ph type="body" idx="1"/>
          </p:nvPr>
        </p:nvSpPr>
        <p:spPr/>
        <p:txBody>
          <a:bodyPr/>
          <a:lstStyle/>
          <a:p>
            <a:r>
              <a:rPr lang="en-GB" b="1" i="0" dirty="0">
                <a:solidFill>
                  <a:srgbClr val="000000"/>
                </a:solidFill>
                <a:effectLst/>
                <a:latin typeface="Aptos" panose="020B0004020202020204" pitchFamily="34" charset="0"/>
              </a:rPr>
              <a:t>Talk Track</a:t>
            </a:r>
          </a:p>
          <a:p>
            <a:pPr>
              <a:lnSpc>
                <a:spcPct val="150000"/>
              </a:lnSpc>
              <a:spcAft>
                <a:spcPts val="1050"/>
              </a:spcAft>
            </a:pPr>
            <a:r>
              <a:rPr lang="en-US" sz="1800" dirty="0">
                <a:solidFill>
                  <a:srgbClr val="000000"/>
                </a:solidFill>
                <a:effectLst/>
                <a:latin typeface="inter"/>
                <a:ea typeface="inter"/>
                <a:cs typeface="inter"/>
              </a:rPr>
              <a:t>Getting started with Conversational Intelligence is straightforward. We recommend pinpointing your specific challenges first—where are you experiencing friction or inefficiencies? Start small with a pilot project to test and learn. Ensure you have the right data infrastructure to support your AI initiatives.</a:t>
            </a:r>
            <a:endParaRPr lang="en-NL" sz="1800" dirty="0">
              <a:effectLst/>
              <a:latin typeface="Georgia" panose="02040502050405020303" pitchFamily="18" charset="0"/>
              <a:ea typeface="Aptos" panose="020B0004020202020204" pitchFamily="34" charset="0"/>
              <a:cs typeface="Times New Roman" panose="02020603050405020304" pitchFamily="18" charset="0"/>
            </a:endParaRPr>
          </a:p>
          <a:p>
            <a:r>
              <a:rPr lang="en-US" sz="1800" dirty="0">
                <a:solidFill>
                  <a:srgbClr val="000000"/>
                </a:solidFill>
                <a:effectLst/>
                <a:latin typeface="inter"/>
                <a:ea typeface="inter"/>
                <a:cs typeface="inter"/>
              </a:rPr>
              <a:t>Most importantly, bring your team along on the journey and foster a culture of experimentation. </a:t>
            </a:r>
          </a:p>
          <a:p>
            <a:endParaRPr lang="en-US" sz="1800" b="0" i="0" dirty="0">
              <a:solidFill>
                <a:srgbClr val="000000"/>
              </a:solidFill>
              <a:effectLst/>
              <a:latin typeface="inter"/>
            </a:endParaRPr>
          </a:p>
          <a:p>
            <a:r>
              <a:rPr lang="en-GB" b="0" i="0" dirty="0">
                <a:solidFill>
                  <a:srgbClr val="000000"/>
                </a:solidFill>
                <a:effectLst/>
                <a:latin typeface="Aptos" panose="020B0004020202020204" pitchFamily="34" charset="0"/>
              </a:rPr>
              <a:t>Let’s work together to make every interaction meaningful. Ready to explore how Conversational Intelligence can elevate your CX strategy? Let’s discuss how Puzzel can help you unlock the full potential of AI-powered customer engagement."</a:t>
            </a:r>
            <a:endParaRPr lang="en-US" dirty="0"/>
          </a:p>
        </p:txBody>
      </p:sp>
      <p:sp>
        <p:nvSpPr>
          <p:cNvPr id="4" name="Slide Number Placeholder 3">
            <a:extLst>
              <a:ext uri="{FF2B5EF4-FFF2-40B4-BE49-F238E27FC236}">
                <a16:creationId xmlns:a16="http://schemas.microsoft.com/office/drawing/2014/main" id="{D2CCEF07-A0AA-2B30-2FFA-6AADF107463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1DD5FF1-4810-6B4D-9251-09CC5A38835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209291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AFBB05-2055-943B-84B9-2F192FAB96A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FE08AEF-A932-E997-AAD5-65A533874A8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A55BEC2-BDDA-5414-543B-C411EF06042E}"/>
              </a:ext>
            </a:extLst>
          </p:cNvPr>
          <p:cNvSpPr>
            <a:spLocks noGrp="1"/>
          </p:cNvSpPr>
          <p:nvPr>
            <p:ph type="body" idx="1"/>
          </p:nvPr>
        </p:nvSpPr>
        <p:spPr/>
        <p:txBody>
          <a:bodyPr/>
          <a:lstStyle/>
          <a:p>
            <a:r>
              <a:rPr lang="en-GB" b="1" i="0">
                <a:solidFill>
                  <a:srgbClr val="000000"/>
                </a:solidFill>
                <a:effectLst/>
                <a:latin typeface="Aptos" panose="020B0004020202020204" pitchFamily="34" charset="0"/>
              </a:rPr>
              <a:t>Talk track</a:t>
            </a:r>
          </a:p>
          <a:p>
            <a:pPr>
              <a:lnSpc>
                <a:spcPct val="150000"/>
              </a:lnSpc>
              <a:spcAft>
                <a:spcPts val="1050"/>
              </a:spcAft>
            </a:pPr>
            <a:r>
              <a:rPr lang="en-US" sz="1800">
                <a:solidFill>
                  <a:srgbClr val="000000"/>
                </a:solidFill>
                <a:effectLst/>
                <a:latin typeface="inter"/>
                <a:ea typeface="inter"/>
                <a:cs typeface="inter"/>
              </a:rPr>
              <a:t>Before we dive deeper, I'm curious—how are you currently addressing these challenges? Many of our clients have been providing multiple contact options, investing in agent retention </a:t>
            </a:r>
            <a:r>
              <a:rPr lang="en-US" sz="1800" err="1">
                <a:solidFill>
                  <a:srgbClr val="000000"/>
                </a:solidFill>
                <a:effectLst/>
                <a:latin typeface="inter"/>
                <a:ea typeface="inter"/>
                <a:cs typeface="inter"/>
              </a:rPr>
              <a:t>programmes</a:t>
            </a:r>
            <a:r>
              <a:rPr lang="en-US" sz="1800">
                <a:solidFill>
                  <a:srgbClr val="000000"/>
                </a:solidFill>
                <a:effectLst/>
                <a:latin typeface="inter"/>
                <a:ea typeface="inter"/>
                <a:cs typeface="inter"/>
              </a:rPr>
              <a:t>, exploring AI implementations, or seeking ways to extract conversational insights. Which of these resonates most with your current approach? [Pause for response] That's helpful context. As we continue, I'd like you to consider whether these approaches are delivering the results you need, or if there might be more effective strategies available.</a:t>
            </a:r>
            <a:endParaRPr lang="en-NL" sz="1800">
              <a:effectLst/>
              <a:latin typeface="Georgia" panose="02040502050405020303" pitchFamily="18" charset="0"/>
              <a:ea typeface="Aptos" panose="020B0004020202020204" pitchFamily="34" charset="0"/>
              <a:cs typeface="Times New Roman" panose="02020603050405020304" pitchFamily="18" charset="0"/>
            </a:endParaRPr>
          </a:p>
          <a:p>
            <a:endParaRPr lang="en-GB" b="0" i="0">
              <a:solidFill>
                <a:srgbClr val="000000"/>
              </a:solidFill>
              <a:effectLst/>
              <a:latin typeface="Aptos" panose="020B0004020202020204" pitchFamily="34" charset="0"/>
            </a:endParaRPr>
          </a:p>
          <a:p>
            <a:endParaRPr lang="en-US"/>
          </a:p>
        </p:txBody>
      </p:sp>
      <p:sp>
        <p:nvSpPr>
          <p:cNvPr id="4" name="Slide Number Placeholder 3">
            <a:extLst>
              <a:ext uri="{FF2B5EF4-FFF2-40B4-BE49-F238E27FC236}">
                <a16:creationId xmlns:a16="http://schemas.microsoft.com/office/drawing/2014/main" id="{6DA23508-7E3A-C702-4A17-4F25DD096FB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82EC4F6-2B9D-C14D-863E-B1CD956415A9}"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60348584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96BEB1-9D2F-F8A0-AE69-A7AB4ACAF96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BC3B17B-E469-5472-0FEB-23A9B90D2F9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210B41D-1B3D-FA85-6676-7A0F789A0C3F}"/>
              </a:ext>
            </a:extLst>
          </p:cNvPr>
          <p:cNvSpPr>
            <a:spLocks noGrp="1"/>
          </p:cNvSpPr>
          <p:nvPr>
            <p:ph type="body" idx="1"/>
          </p:nvPr>
        </p:nvSpPr>
        <p:spPr/>
        <p:txBody>
          <a:bodyPr/>
          <a:lstStyle/>
          <a:p>
            <a:r>
              <a:rPr lang="en-GB" b="1" i="0">
                <a:solidFill>
                  <a:srgbClr val="000000"/>
                </a:solidFill>
                <a:effectLst/>
                <a:latin typeface="Aptos" panose="020B0004020202020204" pitchFamily="34" charset="0"/>
              </a:rPr>
              <a:t>Talk Track</a:t>
            </a:r>
          </a:p>
          <a:p>
            <a:pPr>
              <a:lnSpc>
                <a:spcPct val="150000"/>
              </a:lnSpc>
              <a:spcAft>
                <a:spcPts val="1050"/>
              </a:spcAft>
            </a:pPr>
            <a:r>
              <a:rPr lang="en-US" sz="1800">
                <a:solidFill>
                  <a:srgbClr val="000000"/>
                </a:solidFill>
                <a:effectLst/>
                <a:latin typeface="inter"/>
                <a:ea typeface="inter"/>
                <a:cs typeface="inter"/>
              </a:rPr>
              <a:t>Getting started with Conversational Intelligence is straightforward. We recommend pinpointing your specific challenges first—where are you experiencing friction or inefficiencies? Start small with a pilot project to test and learn. Ensure you have the right data infrastructure to support your AI initiatives.</a:t>
            </a:r>
            <a:endParaRPr lang="en-NL" sz="1800">
              <a:effectLst/>
              <a:latin typeface="Georgia" panose="02040502050405020303" pitchFamily="18" charset="0"/>
              <a:ea typeface="Aptos" panose="020B0004020202020204" pitchFamily="34" charset="0"/>
              <a:cs typeface="Times New Roman" panose="02020603050405020304" pitchFamily="18" charset="0"/>
            </a:endParaRPr>
          </a:p>
          <a:p>
            <a:r>
              <a:rPr lang="en-US" sz="1800">
                <a:solidFill>
                  <a:srgbClr val="000000"/>
                </a:solidFill>
                <a:effectLst/>
                <a:latin typeface="inter"/>
                <a:ea typeface="inter"/>
                <a:cs typeface="inter"/>
              </a:rPr>
              <a:t>Most importantly, bring your team along on the journey and foster a culture of experimentation. </a:t>
            </a:r>
          </a:p>
          <a:p>
            <a:endParaRPr lang="en-US" sz="1800" b="0" i="0">
              <a:solidFill>
                <a:srgbClr val="000000"/>
              </a:solidFill>
              <a:effectLst/>
              <a:latin typeface="inter"/>
            </a:endParaRPr>
          </a:p>
          <a:p>
            <a:r>
              <a:rPr lang="en-GB" b="0" i="0">
                <a:solidFill>
                  <a:srgbClr val="000000"/>
                </a:solidFill>
                <a:effectLst/>
                <a:latin typeface="Aptos" panose="020B0004020202020204" pitchFamily="34" charset="0"/>
              </a:rPr>
              <a:t>Let’s work together to make every interaction meaningful. Ready to explore how Conversational Intelligence can elevate your CX strategy? Let’s discuss how </a:t>
            </a:r>
            <a:r>
              <a:rPr lang="en-GB" b="0" i="0" err="1">
                <a:solidFill>
                  <a:srgbClr val="000000"/>
                </a:solidFill>
                <a:effectLst/>
                <a:latin typeface="Aptos" panose="020B0004020202020204" pitchFamily="34" charset="0"/>
              </a:rPr>
              <a:t>Puzzel</a:t>
            </a:r>
            <a:r>
              <a:rPr lang="en-GB" b="0" i="0">
                <a:solidFill>
                  <a:srgbClr val="000000"/>
                </a:solidFill>
                <a:effectLst/>
                <a:latin typeface="Aptos" panose="020B0004020202020204" pitchFamily="34" charset="0"/>
              </a:rPr>
              <a:t> can help you unlock the full potential of AI-powered customer engagement."</a:t>
            </a:r>
            <a:endParaRPr lang="en-US"/>
          </a:p>
        </p:txBody>
      </p:sp>
      <p:sp>
        <p:nvSpPr>
          <p:cNvPr id="4" name="Slide Number Placeholder 3">
            <a:extLst>
              <a:ext uri="{FF2B5EF4-FFF2-40B4-BE49-F238E27FC236}">
                <a16:creationId xmlns:a16="http://schemas.microsoft.com/office/drawing/2014/main" id="{0A5553DF-E9C1-4C7D-7DF7-BFA94E00B1F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1DD5FF1-4810-6B4D-9251-09CC5A38835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1477857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1152AB-B7B9-775C-CCFE-4CC4E8DA55C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A9FB469-9D49-0DE8-6F1B-58E5D60A396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840853F-A106-C504-0587-082C71A6C22D}"/>
              </a:ext>
            </a:extLst>
          </p:cNvPr>
          <p:cNvSpPr>
            <a:spLocks noGrp="1"/>
          </p:cNvSpPr>
          <p:nvPr>
            <p:ph type="body" idx="1"/>
          </p:nvPr>
        </p:nvSpPr>
        <p:spPr/>
        <p:txBody>
          <a:bodyPr/>
          <a:lstStyle/>
          <a:p>
            <a:r>
              <a:rPr lang="en-GB" b="1" i="0" dirty="0">
                <a:solidFill>
                  <a:srgbClr val="000000"/>
                </a:solidFill>
                <a:effectLst/>
                <a:latin typeface="Aptos" panose="020B0004020202020204" pitchFamily="34" charset="0"/>
              </a:rPr>
              <a:t>Talk Track</a:t>
            </a:r>
          </a:p>
          <a:p>
            <a:pPr>
              <a:lnSpc>
                <a:spcPct val="150000"/>
              </a:lnSpc>
              <a:spcAft>
                <a:spcPts val="1050"/>
              </a:spcAft>
            </a:pPr>
            <a:r>
              <a:rPr lang="en-US" sz="1800" dirty="0">
                <a:solidFill>
                  <a:srgbClr val="000000"/>
                </a:solidFill>
                <a:effectLst/>
                <a:latin typeface="inter"/>
                <a:ea typeface="inter"/>
                <a:cs typeface="inter"/>
              </a:rPr>
              <a:t>Getting started with Conversational Intelligence is straightforward. We recommend pinpointing your specific challenges first—where are you experiencing friction or inefficiencies? Start small with a pilot project to test and learn. Ensure you have the right data infrastructure to support your AI initiatives.</a:t>
            </a:r>
            <a:endParaRPr lang="en-NL" sz="1800" dirty="0">
              <a:effectLst/>
              <a:latin typeface="Georgia" panose="02040502050405020303" pitchFamily="18" charset="0"/>
              <a:ea typeface="Aptos" panose="020B0004020202020204" pitchFamily="34" charset="0"/>
              <a:cs typeface="Times New Roman" panose="02020603050405020304" pitchFamily="18" charset="0"/>
            </a:endParaRPr>
          </a:p>
          <a:p>
            <a:r>
              <a:rPr lang="en-US" sz="1800" dirty="0">
                <a:solidFill>
                  <a:srgbClr val="000000"/>
                </a:solidFill>
                <a:effectLst/>
                <a:latin typeface="inter"/>
                <a:ea typeface="inter"/>
                <a:cs typeface="inter"/>
              </a:rPr>
              <a:t>Most importantly, bring your team along on the journey and foster a culture of experimentation. </a:t>
            </a:r>
          </a:p>
          <a:p>
            <a:endParaRPr lang="en-US" sz="1800" b="0" i="0" dirty="0">
              <a:solidFill>
                <a:srgbClr val="000000"/>
              </a:solidFill>
              <a:effectLst/>
              <a:latin typeface="inter"/>
            </a:endParaRPr>
          </a:p>
          <a:p>
            <a:r>
              <a:rPr lang="en-GB" b="0" i="0" dirty="0">
                <a:solidFill>
                  <a:srgbClr val="000000"/>
                </a:solidFill>
                <a:effectLst/>
                <a:latin typeface="Aptos" panose="020B0004020202020204" pitchFamily="34" charset="0"/>
              </a:rPr>
              <a:t>Let’s work together to make every interaction meaningful. Ready to explore how Conversational Intelligence can elevate your CX strategy? Let’s discuss how Puzzel can help you unlock the full potential of AI-powered customer engagement."</a:t>
            </a:r>
            <a:endParaRPr lang="en-US" dirty="0"/>
          </a:p>
        </p:txBody>
      </p:sp>
      <p:sp>
        <p:nvSpPr>
          <p:cNvPr id="4" name="Slide Number Placeholder 3">
            <a:extLst>
              <a:ext uri="{FF2B5EF4-FFF2-40B4-BE49-F238E27FC236}">
                <a16:creationId xmlns:a16="http://schemas.microsoft.com/office/drawing/2014/main" id="{0818AE6B-9FE1-1A42-D3C7-FE2EAA89EC87}"/>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1DD5FF1-4810-6B4D-9251-09CC5A38835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712590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i="0">
                <a:solidFill>
                  <a:srgbClr val="000000"/>
                </a:solidFill>
                <a:effectLst/>
                <a:latin typeface="Aptos" panose="020B0004020202020204" pitchFamily="34" charset="0"/>
              </a:rPr>
              <a:t>Talk track</a:t>
            </a:r>
            <a:endParaRPr lang="en-US"/>
          </a:p>
          <a:p>
            <a:r>
              <a:rPr lang="en-US"/>
              <a:t>I researched your companies and found the following [share information in slide].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82EC4F6-2B9D-C14D-863E-B1CD956415A9}"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7278682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422EC4-BC30-3020-57A3-94A2CE44590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D2CD332-620B-FC30-13CF-1881825E197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728E2FF-A48E-1CAE-19EE-137283AF53D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i="0">
                <a:solidFill>
                  <a:srgbClr val="000000"/>
                </a:solidFill>
                <a:effectLst/>
                <a:latin typeface="Aptos" panose="020B0004020202020204" pitchFamily="34" charset="0"/>
              </a:rPr>
              <a:t>Talk track</a:t>
            </a:r>
            <a:endParaRPr lang="en-GB" b="0" i="0">
              <a:solidFill>
                <a:srgbClr val="000000"/>
              </a:solidFill>
              <a:effectLst/>
              <a:latin typeface="Aptos" panose="020B0004020202020204" pitchFamily="34" charset="0"/>
            </a:endParaRPr>
          </a:p>
          <a:p>
            <a:r>
              <a:rPr lang="en-GB" b="0" i="0">
                <a:solidFill>
                  <a:srgbClr val="000000"/>
                </a:solidFill>
                <a:effectLst/>
                <a:latin typeface="Aptos" panose="020B0004020202020204" pitchFamily="34" charset="0"/>
              </a:rPr>
              <a:t>Our research with 1,500 CX leaders in the UK, Nordics, and Benelux highlights the top priorities: personalization, agent development, faster resolutions, cost reduction, AI adoption, and security. These priorities shape the future of customer engagement.</a:t>
            </a:r>
          </a:p>
          <a:p>
            <a:endParaRPr lang="en-GB" b="0" i="0">
              <a:solidFill>
                <a:srgbClr val="000000"/>
              </a:solidFill>
              <a:effectLst/>
              <a:latin typeface="Aptos" panose="020B0004020202020204" pitchFamily="34" charset="0"/>
            </a:endParaRPr>
          </a:p>
          <a:p>
            <a:r>
              <a:rPr lang="en-GB"/>
              <a:t>When we talk to contact </a:t>
            </a:r>
            <a:r>
              <a:rPr lang="en-GB" err="1"/>
              <a:t>center</a:t>
            </a:r>
            <a:r>
              <a:rPr lang="en-GB"/>
              <a:t> leaders, we hear a common set of priorities that drive their strategy. </a:t>
            </a:r>
          </a:p>
          <a:p>
            <a:endParaRPr lang="en-GB"/>
          </a:p>
          <a:p>
            <a:pPr marL="228600" indent="-228600">
              <a:buAutoNum type="arabicPeriod"/>
            </a:pPr>
            <a:r>
              <a:rPr lang="en-GB"/>
              <a:t>First and foremost, </a:t>
            </a:r>
            <a:r>
              <a:rPr lang="en-GB" b="1"/>
              <a:t>faster resolutions</a:t>
            </a:r>
            <a:r>
              <a:rPr lang="en-GB"/>
              <a:t>—customers expect quick answers, and businesses need to minimize wait times and inefficiencies. </a:t>
            </a:r>
          </a:p>
          <a:p>
            <a:pPr marL="228600" indent="-228600">
              <a:buAutoNum type="arabicPeriod"/>
            </a:pPr>
            <a:r>
              <a:rPr lang="en-GB"/>
              <a:t>But speed alone isn’t enough; </a:t>
            </a:r>
            <a:r>
              <a:rPr lang="en-GB" b="1"/>
              <a:t>personalization</a:t>
            </a:r>
            <a:r>
              <a:rPr lang="en-GB"/>
              <a:t> is key. Customers want interactions that feel tailored to their needs, not one-size-fits-all responses.</a:t>
            </a:r>
          </a:p>
          <a:p>
            <a:pPr marL="228600" indent="-228600">
              <a:buAutoNum type="arabicPeriod"/>
            </a:pPr>
            <a:r>
              <a:rPr lang="en-GB"/>
              <a:t>At the same time, companies are focusing on </a:t>
            </a:r>
            <a:r>
              <a:rPr lang="en-GB" b="1"/>
              <a:t>agent development</a:t>
            </a:r>
            <a:r>
              <a:rPr lang="en-GB"/>
              <a:t>, ensuring their teams have the right skills, tools, and support to handle complex inquiries effectively. </a:t>
            </a:r>
            <a:endParaRPr lang="en-US"/>
          </a:p>
          <a:p>
            <a:endParaRPr lang="en-US" i="1"/>
          </a:p>
          <a:p>
            <a:endParaRPr lang="en-US" i="1"/>
          </a:p>
          <a:p>
            <a:endParaRPr lang="en-US" i="1"/>
          </a:p>
          <a:p>
            <a:r>
              <a:rPr lang="en-US" i="1"/>
              <a:t>Notes</a:t>
            </a:r>
          </a:p>
          <a:p>
            <a:r>
              <a:rPr lang="en-US"/>
              <a:t>Why you’re afraid to act?</a:t>
            </a:r>
          </a:p>
          <a:p>
            <a:r>
              <a:rPr lang="en-US"/>
              <a:t>Cost of silence</a:t>
            </a:r>
          </a:p>
          <a:p>
            <a:r>
              <a:rPr lang="en-US"/>
              <a:t>We know you’re scared</a:t>
            </a:r>
          </a:p>
          <a:p>
            <a:r>
              <a:rPr lang="en-US"/>
              <a:t>70-80 % of AI projects fail</a:t>
            </a:r>
          </a:p>
          <a:p>
            <a:r>
              <a:rPr lang="en-US"/>
              <a:t>Work with an AI project that will not fail</a:t>
            </a:r>
          </a:p>
          <a:p>
            <a:r>
              <a:rPr lang="en-US"/>
              <a:t>What’s an easy thing to tackle</a:t>
            </a:r>
          </a:p>
        </p:txBody>
      </p:sp>
      <p:sp>
        <p:nvSpPr>
          <p:cNvPr id="4" name="Slide Number Placeholder 3">
            <a:extLst>
              <a:ext uri="{FF2B5EF4-FFF2-40B4-BE49-F238E27FC236}">
                <a16:creationId xmlns:a16="http://schemas.microsoft.com/office/drawing/2014/main" id="{7757C004-6817-ECE1-BFFA-7B06D67D57AF}"/>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82EC4F6-2B9D-C14D-863E-B1CD956415A9}"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5702483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C1BF33-0A5D-7C90-C491-E36B6A32EDA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1863A5F-3516-C182-D5C3-5CF26A2F3FE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0322D85-074A-D88B-6A28-982065B7CC5E}"/>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i="0">
                <a:solidFill>
                  <a:srgbClr val="000000"/>
                </a:solidFill>
                <a:effectLst/>
                <a:latin typeface="Aptos" panose="020B0004020202020204" pitchFamily="34" charset="0"/>
              </a:rPr>
              <a:t>Talk track</a:t>
            </a:r>
            <a:endParaRPr lang="en-GB" b="0" i="0">
              <a:solidFill>
                <a:srgbClr val="000000"/>
              </a:solidFill>
              <a:effectLst/>
              <a:latin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a:t>3. Of course, all of this needs to be balanced with </a:t>
            </a:r>
            <a:r>
              <a:rPr lang="en-GB" b="1"/>
              <a:t>reducing costs</a:t>
            </a:r>
            <a:r>
              <a:rPr lang="en-GB"/>
              <a:t> while maintaining service quality.</a:t>
            </a:r>
          </a:p>
          <a:p>
            <a:pPr marL="0" indent="0">
              <a:buNone/>
            </a:pPr>
            <a:endParaRPr lang="en-GB"/>
          </a:p>
          <a:p>
            <a:pPr marL="0" indent="0">
              <a:buNone/>
            </a:pPr>
            <a:r>
              <a:rPr lang="en-GB"/>
              <a:t>4. And let’s not forget </a:t>
            </a:r>
            <a:r>
              <a:rPr lang="en-GB" b="1"/>
              <a:t>security</a:t>
            </a:r>
            <a:r>
              <a:rPr lang="en-GB"/>
              <a:t>—protecting customer data and ensuring compliance is non-negotiable in today’s digital world.</a:t>
            </a:r>
          </a:p>
          <a:p>
            <a:pPr marL="0" indent="0">
              <a:buNone/>
            </a:pPr>
            <a:r>
              <a:rPr lang="en-GB"/>
              <a:t>5. Finally, </a:t>
            </a:r>
            <a:r>
              <a:rPr lang="en-GB" b="1"/>
              <a:t>AI is becoming a game-changer</a:t>
            </a:r>
            <a:r>
              <a:rPr lang="en-GB"/>
              <a:t> in tackling these priorities. From automating routine tasks to providing real-time insights and assisting agents, AI is helping businesses optimize operations and deliver better customer experiences.</a:t>
            </a:r>
          </a:p>
        </p:txBody>
      </p:sp>
      <p:sp>
        <p:nvSpPr>
          <p:cNvPr id="4" name="Slide Number Placeholder 3">
            <a:extLst>
              <a:ext uri="{FF2B5EF4-FFF2-40B4-BE49-F238E27FC236}">
                <a16:creationId xmlns:a16="http://schemas.microsoft.com/office/drawing/2014/main" id="{875ABF8D-81CD-B0F1-5865-AD463375860A}"/>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82EC4F6-2B9D-C14D-863E-B1CD956415A9}"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42300369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50000"/>
              </a:lnSpc>
              <a:spcBef>
                <a:spcPts val="0"/>
              </a:spcBef>
              <a:spcAft>
                <a:spcPts val="0"/>
              </a:spcAft>
              <a:buClr>
                <a:schemeClr val="accent2"/>
              </a:buClr>
              <a:buSzTx/>
              <a:buFontTx/>
              <a:buNone/>
              <a:tabLst/>
              <a:defRPr/>
            </a:pPr>
            <a:r>
              <a:rPr lang="en-GB" sz="1600" b="1" i="0">
                <a:solidFill>
                  <a:srgbClr val="000000"/>
                </a:solidFill>
                <a:effectLst/>
                <a:latin typeface="Aptos" panose="020B0004020202020204" pitchFamily="34" charset="0"/>
              </a:rPr>
              <a:t>Talk track</a:t>
            </a:r>
          </a:p>
          <a:p>
            <a:pPr>
              <a:lnSpc>
                <a:spcPct val="150000"/>
              </a:lnSpc>
              <a:spcAft>
                <a:spcPts val="1050"/>
              </a:spcAft>
            </a:pPr>
            <a:r>
              <a:rPr lang="en-US" sz="1800">
                <a:solidFill>
                  <a:srgbClr val="000000"/>
                </a:solidFill>
                <a:effectLst/>
                <a:latin typeface="inter"/>
                <a:ea typeface="inter"/>
                <a:cs typeface="inter"/>
              </a:rPr>
              <a:t>Here's a startling statistic: 98% of customer interaction insights are completely lost in most </a:t>
            </a:r>
            <a:r>
              <a:rPr lang="en-US" sz="1800" err="1">
                <a:solidFill>
                  <a:srgbClr val="000000"/>
                </a:solidFill>
                <a:effectLst/>
                <a:latin typeface="inter"/>
                <a:ea typeface="inter"/>
                <a:cs typeface="inter"/>
              </a:rPr>
              <a:t>organisations</a:t>
            </a:r>
            <a:r>
              <a:rPr lang="en-US" sz="1800">
                <a:solidFill>
                  <a:srgbClr val="000000"/>
                </a:solidFill>
                <a:effectLst/>
                <a:latin typeface="inter"/>
                <a:ea typeface="inter"/>
                <a:cs typeface="inter"/>
              </a:rPr>
              <a:t>. While many CX leaders believe they have a solid understanding of customer interactions through QA reviews and surveys, the truth is that most businesses only </a:t>
            </a:r>
            <a:r>
              <a:rPr lang="en-US" sz="1800" err="1">
                <a:solidFill>
                  <a:srgbClr val="000000"/>
                </a:solidFill>
                <a:effectLst/>
                <a:latin typeface="inter"/>
                <a:ea typeface="inter"/>
                <a:cs typeface="inter"/>
              </a:rPr>
              <a:t>analyse</a:t>
            </a:r>
            <a:r>
              <a:rPr lang="en-US" sz="1800">
                <a:solidFill>
                  <a:srgbClr val="000000"/>
                </a:solidFill>
                <a:effectLst/>
                <a:latin typeface="inter"/>
                <a:ea typeface="inter"/>
                <a:cs typeface="inter"/>
              </a:rPr>
              <a:t> 2-5% of their customer interactions.</a:t>
            </a:r>
            <a:endParaRPr lang="en-NL" sz="1800">
              <a:effectLst/>
              <a:latin typeface="Georgia" panose="02040502050405020303" pitchFamily="18" charset="0"/>
              <a:ea typeface="Aptos" panose="020B0004020202020204" pitchFamily="34" charset="0"/>
              <a:cs typeface="Times New Roman" panose="02020603050405020304" pitchFamily="18" charset="0"/>
            </a:endParaRPr>
          </a:p>
          <a:p>
            <a:pPr>
              <a:lnSpc>
                <a:spcPct val="150000"/>
              </a:lnSpc>
              <a:spcAft>
                <a:spcPts val="1050"/>
              </a:spcAft>
            </a:pPr>
            <a:r>
              <a:rPr lang="en-US" sz="1800">
                <a:solidFill>
                  <a:srgbClr val="000000"/>
                </a:solidFill>
                <a:effectLst/>
                <a:latin typeface="inter"/>
                <a:ea typeface="inter"/>
                <a:cs typeface="inter"/>
              </a:rPr>
              <a:t>This means you're potentially missing critical insights from 95% of your customer conversations. Every interaction contains valuable information that could improve service, reduce costs, or increase revenue—but how do you extract these insights without adding massive overhead? This is precisely where our Conversational Intelligence solution delivers extraordinary value.</a:t>
            </a:r>
            <a:endParaRPr lang="en-NL" sz="1800">
              <a:effectLst/>
              <a:latin typeface="Georgia" panose="02040502050405020303" pitchFamily="18"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50000"/>
              </a:lnSpc>
              <a:spcBef>
                <a:spcPts val="0"/>
              </a:spcBef>
              <a:spcAft>
                <a:spcPts val="0"/>
              </a:spcAft>
              <a:buClr>
                <a:schemeClr val="accent2"/>
              </a:buClr>
              <a:buSzTx/>
              <a:buFontTx/>
              <a:buNone/>
              <a:tabLst/>
              <a:defRPr/>
            </a:pPr>
            <a:endParaRPr lang="en-GB" sz="1600" b="1">
              <a:latin typeface="Poppins" panose="00000500000000000000" pitchFamily="2" charset="0"/>
              <a:cs typeface="Poppins" panose="00000500000000000000" pitchFamily="2" charset="0"/>
            </a:endParaRPr>
          </a:p>
          <a:p>
            <a:pPr marL="0" marR="0" lvl="0" indent="0" algn="l" defTabSz="914400" rtl="0" eaLnBrk="1" fontAlgn="auto" latinLnBrk="0" hangingPunct="1">
              <a:lnSpc>
                <a:spcPct val="150000"/>
              </a:lnSpc>
              <a:spcBef>
                <a:spcPts val="0"/>
              </a:spcBef>
              <a:spcAft>
                <a:spcPts val="0"/>
              </a:spcAft>
              <a:buClr>
                <a:schemeClr val="accent2"/>
              </a:buClr>
              <a:buSzTx/>
              <a:buFontTx/>
              <a:buNone/>
              <a:tabLst/>
              <a:defRPr/>
            </a:pPr>
            <a:endParaRPr lang="en-GB" sz="1600" b="1">
              <a:latin typeface="Poppins" panose="00000500000000000000" pitchFamily="2" charset="0"/>
              <a:cs typeface="Poppins" panose="00000500000000000000" pitchFamily="2" charset="0"/>
            </a:endParaRPr>
          </a:p>
          <a:p>
            <a:pPr marL="0" marR="0" lvl="0" indent="0" algn="l" defTabSz="914400" rtl="0" eaLnBrk="1" fontAlgn="auto" latinLnBrk="0" hangingPunct="1">
              <a:lnSpc>
                <a:spcPct val="150000"/>
              </a:lnSpc>
              <a:spcBef>
                <a:spcPts val="0"/>
              </a:spcBef>
              <a:spcAft>
                <a:spcPts val="0"/>
              </a:spcAft>
              <a:buClr>
                <a:schemeClr val="accent2"/>
              </a:buClr>
              <a:buSzTx/>
              <a:buFontTx/>
              <a:buNone/>
              <a:tabLst/>
              <a:defRPr/>
            </a:pPr>
            <a:r>
              <a:rPr lang="en-GB" sz="1600" b="1" i="1">
                <a:latin typeface="Poppins" panose="00000500000000000000" pitchFamily="2" charset="0"/>
                <a:cs typeface="Poppins" panose="00000500000000000000" pitchFamily="2" charset="0"/>
              </a:rPr>
              <a:t>Notes</a:t>
            </a:r>
          </a:p>
          <a:p>
            <a:pPr marL="0" indent="0">
              <a:lnSpc>
                <a:spcPct val="150000"/>
              </a:lnSpc>
              <a:buClr>
                <a:schemeClr val="accent2"/>
              </a:buClr>
              <a:buNone/>
            </a:pPr>
            <a:r>
              <a:rPr lang="en-GB" sz="1600" b="0">
                <a:latin typeface="Poppins" panose="00000500000000000000" pitchFamily="2" charset="0"/>
                <a:cs typeface="Poppins" panose="00000500000000000000" pitchFamily="2" charset="0"/>
              </a:rPr>
              <a:t>How companies try to analyse customer interactions today:</a:t>
            </a:r>
          </a:p>
          <a:p>
            <a:pPr marL="285750" indent="-285750">
              <a:lnSpc>
                <a:spcPct val="150000"/>
              </a:lnSpc>
              <a:buClr>
                <a:schemeClr val="accent2"/>
              </a:buClr>
              <a:buFont typeface="Arial" panose="020B0604020202020204" pitchFamily="34" charset="0"/>
              <a:buChar char="•"/>
            </a:pPr>
            <a:r>
              <a:rPr lang="en-GB" sz="1200" b="1">
                <a:latin typeface="Poppins" panose="00000500000000000000" pitchFamily="2" charset="0"/>
                <a:cs typeface="Poppins" panose="00000500000000000000" pitchFamily="2" charset="0"/>
              </a:rPr>
              <a:t>Manually tagging calls: </a:t>
            </a:r>
            <a:r>
              <a:rPr lang="en-GB" sz="1200">
                <a:latin typeface="Poppins" panose="00000500000000000000" pitchFamily="2" charset="0"/>
                <a:cs typeface="Poppins" panose="00000500000000000000" pitchFamily="2" charset="0"/>
              </a:rPr>
              <a:t>Manually tagging calls, leading to incomplete insights.</a:t>
            </a:r>
          </a:p>
          <a:p>
            <a:pPr marL="285750" indent="-285750">
              <a:lnSpc>
                <a:spcPct val="150000"/>
              </a:lnSpc>
              <a:buClr>
                <a:schemeClr val="accent2"/>
              </a:buClr>
              <a:buFont typeface="Arial" panose="020B0604020202020204" pitchFamily="34" charset="0"/>
              <a:buChar char="•"/>
            </a:pPr>
            <a:r>
              <a:rPr lang="en-GB" sz="1200" b="1">
                <a:latin typeface="Poppins" panose="00000500000000000000" pitchFamily="2" charset="0"/>
                <a:cs typeface="Poppins" panose="00000500000000000000" pitchFamily="2" charset="0"/>
              </a:rPr>
              <a:t>Relying on surveys &amp; CSAT scores: </a:t>
            </a:r>
            <a:r>
              <a:rPr lang="en-GB" sz="1200">
                <a:latin typeface="Poppins" panose="00000500000000000000" pitchFamily="2" charset="0"/>
                <a:cs typeface="Poppins" panose="00000500000000000000" pitchFamily="2" charset="0"/>
              </a:rPr>
              <a:t>Getting feedback from only a small percentage of customers.</a:t>
            </a:r>
          </a:p>
          <a:p>
            <a:pPr marL="285750" indent="-285750">
              <a:lnSpc>
                <a:spcPct val="150000"/>
              </a:lnSpc>
              <a:buClr>
                <a:schemeClr val="accent2"/>
              </a:buClr>
              <a:buFont typeface="Arial" panose="020B0604020202020204" pitchFamily="34" charset="0"/>
              <a:buChar char="•"/>
            </a:pPr>
            <a:r>
              <a:rPr lang="en-GB" sz="1200" b="1">
                <a:latin typeface="Poppins" panose="00000500000000000000" pitchFamily="2" charset="0"/>
                <a:cs typeface="Poppins" panose="00000500000000000000" pitchFamily="2" charset="0"/>
              </a:rPr>
              <a:t>Spot-checking quality assurance (QA) reviews: </a:t>
            </a:r>
            <a:r>
              <a:rPr lang="en-GB" sz="1200">
                <a:latin typeface="Poppins" panose="00000500000000000000" pitchFamily="2" charset="0"/>
                <a:cs typeface="Poppins" panose="00000500000000000000" pitchFamily="2" charset="0"/>
              </a:rPr>
              <a:t>Reviewing only a handful of conversations, missing trends and hidden issues.</a:t>
            </a:r>
          </a:p>
          <a:p>
            <a:pPr marL="285750" indent="-285750">
              <a:lnSpc>
                <a:spcPct val="150000"/>
              </a:lnSpc>
              <a:buClr>
                <a:schemeClr val="accent2"/>
              </a:buClr>
              <a:buFont typeface="Arial" panose="020B0604020202020204" pitchFamily="34" charset="0"/>
              <a:buChar char="•"/>
            </a:pPr>
            <a:r>
              <a:rPr lang="en-GB" sz="1200" b="1">
                <a:latin typeface="Poppins" panose="00000500000000000000" pitchFamily="2" charset="0"/>
                <a:cs typeface="Poppins" panose="00000500000000000000" pitchFamily="2" charset="0"/>
              </a:rPr>
              <a:t>Reacting instead of predicting: </a:t>
            </a:r>
            <a:r>
              <a:rPr lang="en-GB" sz="1200">
                <a:latin typeface="Poppins" panose="00000500000000000000" pitchFamily="2" charset="0"/>
                <a:cs typeface="Poppins" panose="00000500000000000000" pitchFamily="2" charset="0"/>
              </a:rPr>
              <a:t>Acting on complaints rather than proactively improving the experience.</a:t>
            </a:r>
            <a:endParaRPr lang="en-NL" sz="1200">
              <a:latin typeface="Poppins" panose="00000500000000000000" pitchFamily="2" charset="0"/>
              <a:cs typeface="Poppins" panose="00000500000000000000" pitchFamily="2" charset="0"/>
            </a:endParaRPr>
          </a:p>
          <a:p>
            <a:endParaRPr lang="en-GB"/>
          </a:p>
          <a:p>
            <a:r>
              <a:rPr lang="en-GB" b="0" i="0">
                <a:solidFill>
                  <a:srgbClr val="000000"/>
                </a:solidFill>
                <a:effectLst/>
                <a:latin typeface="Aptos" panose="020B0004020202020204" pitchFamily="34" charset="0"/>
              </a:rPr>
              <a:t>Most businesses </a:t>
            </a:r>
            <a:r>
              <a:rPr lang="en-GB" b="0" i="0" err="1">
                <a:solidFill>
                  <a:srgbClr val="000000"/>
                </a:solidFill>
                <a:effectLst/>
                <a:latin typeface="Aptos" panose="020B0004020202020204" pitchFamily="34" charset="0"/>
              </a:rPr>
              <a:t>analyze</a:t>
            </a:r>
            <a:r>
              <a:rPr lang="en-GB" b="0" i="0">
                <a:solidFill>
                  <a:srgbClr val="000000"/>
                </a:solidFill>
                <a:effectLst/>
                <a:latin typeface="Aptos" panose="020B0004020202020204" pitchFamily="34" charset="0"/>
              </a:rPr>
              <a:t> only 2-5% of customer interactions. That means up to 98% of insights are lost, leaving businesses guessing about customer needs. What if there was a way to automatically </a:t>
            </a:r>
            <a:r>
              <a:rPr lang="en-GB" b="0" i="0" err="1">
                <a:solidFill>
                  <a:srgbClr val="000000"/>
                </a:solidFill>
                <a:effectLst/>
                <a:latin typeface="Aptos" panose="020B0004020202020204" pitchFamily="34" charset="0"/>
              </a:rPr>
              <a:t>analyze</a:t>
            </a:r>
            <a:r>
              <a:rPr lang="en-GB" b="0" i="0">
                <a:solidFill>
                  <a:srgbClr val="000000"/>
                </a:solidFill>
                <a:effectLst/>
                <a:latin typeface="Aptos" panose="020B0004020202020204" pitchFamily="34" charset="0"/>
              </a:rPr>
              <a:t> every interaction? Manual processes are time-consuming and error-prone. Without real-time insights, businesses are reactive rather than proactive. Unreported complaints, inefficient agent workflows, and missed revenue opportunities create unnecessary costs and poor CX.</a:t>
            </a:r>
            <a:endParaRPr lang="en-NL"/>
          </a:p>
        </p:txBody>
      </p:sp>
      <p:sp>
        <p:nvSpPr>
          <p:cNvPr id="4" name="Slide Number Placeholder 3"/>
          <p:cNvSpPr>
            <a:spLocks noGrp="1"/>
          </p:cNvSpPr>
          <p:nvPr>
            <p:ph type="sldNum" sz="quarter" idx="5"/>
          </p:nvPr>
        </p:nvSpPr>
        <p:spPr/>
        <p:txBody>
          <a:bodyPr/>
          <a:lstStyle/>
          <a:p>
            <a:fld id="{7A3AACC3-1BF8-0743-933D-C103B41A52F3}" type="slidenum">
              <a:rPr lang="da-DK" smtClean="0"/>
              <a:t>7</a:t>
            </a:fld>
            <a:endParaRPr lang="da-DK"/>
          </a:p>
        </p:txBody>
      </p:sp>
    </p:spTree>
    <p:extLst>
      <p:ext uri="{BB962C8B-B14F-4D97-AF65-F5344CB8AC3E}">
        <p14:creationId xmlns:p14="http://schemas.microsoft.com/office/powerpoint/2010/main" val="19643206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i="0">
                <a:solidFill>
                  <a:srgbClr val="000000"/>
                </a:solidFill>
                <a:effectLst/>
                <a:latin typeface="Aptos" panose="020B0004020202020204" pitchFamily="34" charset="0"/>
              </a:rPr>
              <a:t>Talk track</a:t>
            </a:r>
          </a:p>
          <a:p>
            <a:r>
              <a:rPr lang="en-GB"/>
              <a:t>We're at a turning point. For years, maybe even decades, we've been trying to crack the code on certain challenges in the contact centre. How do we make customers happier? How do we make work more efficient and enjoyable for our agents? How do we streamline our operations and reduce costs? These are questions that have kept us up at night!</a:t>
            </a:r>
          </a:p>
          <a:p>
            <a:endParaRPr lang="en-GB"/>
          </a:p>
          <a:p>
            <a:r>
              <a:rPr lang="en-GB"/>
              <a:t>Think of it like this: we've had the same old toolbox for a long time. It's got some trusty tools, but they might be a bit rusty, a bit outdated. We've been making do, trying to solve new problems with old solutions.</a:t>
            </a:r>
          </a:p>
          <a:p>
            <a:endParaRPr lang="en-GB"/>
          </a:p>
          <a:p>
            <a:r>
              <a:rPr lang="en-GB"/>
              <a:t>But now, AI is like opening up a brand new toolbox. It's full of shiny, powerful tools that we can use to tackle those same old problems in completely new ways. We're not throwing away the old toolbox entirely, mind you. Some of those tools are still valuable. But we're augmenting them with these new AI-powered solutions that can help us achieve our goals faster, more efficiently, and with better results.</a:t>
            </a:r>
          </a:p>
          <a:p>
            <a:endParaRPr lang="en-GB"/>
          </a:p>
          <a:p>
            <a:r>
              <a:rPr lang="en-GB"/>
              <a:t>For example, instead of relying on manual data entry, we can use AI to automate that process, freeing up our agents to focus on what they do best: connecting with customers. Instead of generic customer interactions, we can use AI to personalize every touchpoint, making customers feel valued and understood. Instead of reactive problem-solving, we can use AI to predict and prevent issues before they even arise.</a:t>
            </a:r>
          </a:p>
          <a:p>
            <a:endParaRPr lang="en-GB"/>
          </a:p>
          <a:p>
            <a:r>
              <a:rPr lang="en-GB"/>
              <a:t>AI is not just about replacing humans with machines. It's about empowering humans to do what they do best, with the help of intelligent tools. It's about working smarter, not harder. And ultimately, it's about creating a better experience for both our customers and our employees.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0" i="0">
              <a:solidFill>
                <a:srgbClr val="000000"/>
              </a:solidFill>
              <a:effectLst/>
              <a:latin typeface="Aptos" panose="020B0004020202020204" pitchFamily="34" charset="0"/>
            </a:endParaRPr>
          </a:p>
          <a:p>
            <a:pPr marL="0" indent="0">
              <a:buNone/>
            </a:pPr>
            <a:endParaRPr lang="en-GB" b="1" i="1"/>
          </a:p>
          <a:p>
            <a:pPr marL="0" indent="0">
              <a:buNone/>
            </a:pPr>
            <a:r>
              <a:rPr lang="en-GB" b="1" i="1"/>
              <a:t>Notes</a:t>
            </a:r>
          </a:p>
          <a:p>
            <a:pPr marL="0" indent="0">
              <a:buNone/>
            </a:pPr>
            <a:r>
              <a:rPr lang="en-GB" b="1"/>
              <a:t>Old Thinking:</a:t>
            </a:r>
            <a:r>
              <a:rPr lang="en-GB"/>
              <a:t> </a:t>
            </a:r>
            <a:r>
              <a:rPr lang="en-GB" i="1"/>
              <a:t>“We have a clear way of categorizing calls and gaining insights.” </a:t>
            </a:r>
            <a:br>
              <a:rPr lang="en-GB"/>
            </a:br>
            <a:r>
              <a:rPr lang="en-GB" b="1"/>
              <a:t>New Reality:</a:t>
            </a:r>
            <a:r>
              <a:rPr lang="en-GB"/>
              <a:t> </a:t>
            </a:r>
            <a:r>
              <a:rPr lang="en-GB" i="1"/>
              <a:t>“You can’t share insights that are biased or rushed through.”</a:t>
            </a:r>
            <a:endParaRPr lang="en-GB"/>
          </a:p>
          <a:p>
            <a:pPr marL="0" indent="0">
              <a:buNone/>
            </a:pPr>
            <a:endParaRPr lang="en-GB"/>
          </a:p>
          <a:p>
            <a:pPr marL="0" indent="0">
              <a:buNone/>
            </a:pPr>
            <a:r>
              <a:rPr lang="en-GB"/>
              <a:t>Most companies are relying on employees to do manual call tagging to categorise what customers are calling about. This is great because it allows team leaders to listen on calls, discover spikes in calls, etc.</a:t>
            </a:r>
          </a:p>
          <a:p>
            <a:pPr marL="0" indent="0">
              <a:buNone/>
            </a:pPr>
            <a:endParaRPr lang="en-GB"/>
          </a:p>
          <a:p>
            <a:pPr marL="0" indent="0">
              <a:buNone/>
            </a:pPr>
            <a:r>
              <a:rPr lang="en-GB"/>
              <a:t>However, often a conversation contains overlapping topics, and it can be hard for agents to remember all topics. Adding to that the time pressure that agents often have, it can be tempting to just choose the first topics on the list.</a:t>
            </a:r>
            <a:endParaRPr lang="en-NL" b="1"/>
          </a:p>
          <a:p>
            <a:pPr marL="0" marR="0" lvl="0" indent="0" algn="l" defTabSz="914400" rtl="0" eaLnBrk="1" fontAlgn="auto" latinLnBrk="0" hangingPunct="1">
              <a:lnSpc>
                <a:spcPct val="100000"/>
              </a:lnSpc>
              <a:spcBef>
                <a:spcPts val="0"/>
              </a:spcBef>
              <a:spcAft>
                <a:spcPts val="0"/>
              </a:spcAft>
              <a:buClrTx/>
              <a:buSzTx/>
              <a:buFontTx/>
              <a:buNone/>
              <a:tabLst/>
              <a:defRPr/>
            </a:pPr>
            <a:endParaRPr lang="en-GB" i="1"/>
          </a:p>
          <a:p>
            <a:pPr marL="0" marR="0" lvl="0" indent="0" algn="l" defTabSz="914400" rtl="0" eaLnBrk="1" fontAlgn="auto" latinLnBrk="0" hangingPunct="1">
              <a:lnSpc>
                <a:spcPct val="100000"/>
              </a:lnSpc>
              <a:spcBef>
                <a:spcPts val="0"/>
              </a:spcBef>
              <a:spcAft>
                <a:spcPts val="0"/>
              </a:spcAft>
              <a:buClrTx/>
              <a:buSzTx/>
              <a:buFontTx/>
              <a:buNone/>
              <a:tabLst/>
              <a:defRPr/>
            </a:pPr>
            <a:r>
              <a:rPr lang="en-GB" b="1">
                <a:solidFill>
                  <a:schemeClr val="accent1"/>
                </a:solidFill>
                <a:latin typeface="Poppins" panose="00000500000000000000" pitchFamily="2" charset="0"/>
                <a:cs typeface="Poppins" panose="00000500000000000000" pitchFamily="2" charset="0"/>
              </a:rPr>
              <a:t>Are you still basing new initiatives on agent memories and gut feelings?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1">
                <a:latin typeface="Poppins" pitchFamily="2" charset="77"/>
                <a:cs typeface="Poppins" pitchFamily="2" charset="77"/>
              </a:rPr>
              <a:t>Avoid unstructured and biased call tagging</a:t>
            </a:r>
            <a:endParaRPr lang="en-NL" b="1">
              <a:latin typeface="Poppins" pitchFamily="2" charset="77"/>
              <a:cs typeface="Poppins" pitchFamily="2" charset="77"/>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a:solidFill>
                <a:schemeClr val="accent1"/>
              </a:solidFill>
              <a:latin typeface="Poppins" panose="00000500000000000000" pitchFamily="2" charset="0"/>
              <a:cs typeface="Poppins" panose="00000500000000000000" pitchFamily="2" charset="0"/>
            </a:endParaRP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1DD5FF1-4810-6B4D-9251-09CC5A38835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490644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nSpc>
                <a:spcPct val="150000"/>
              </a:lnSpc>
              <a:buNone/>
            </a:pPr>
            <a:r>
              <a:rPr lang="en-GB" b="1"/>
              <a:t>Talk Track</a:t>
            </a:r>
          </a:p>
          <a:p>
            <a:pPr marL="0" marR="0" lvl="0" indent="0" algn="l" defTabSz="914400" rtl="0" eaLnBrk="1" fontAlgn="auto" latinLnBrk="0" hangingPunct="1">
              <a:lnSpc>
                <a:spcPct val="150000"/>
              </a:lnSpc>
              <a:spcBef>
                <a:spcPts val="0"/>
              </a:spcBef>
              <a:spcAft>
                <a:spcPts val="0"/>
              </a:spcAft>
              <a:buClrTx/>
              <a:buSzTx/>
              <a:buFontTx/>
              <a:buNone/>
              <a:tabLst/>
              <a:defRPr/>
            </a:pPr>
            <a:r>
              <a:rPr lang="en-US" sz="1800">
                <a:solidFill>
                  <a:srgbClr val="000000"/>
                </a:solidFill>
                <a:effectLst/>
                <a:latin typeface="inter"/>
                <a:ea typeface="inter"/>
                <a:cs typeface="inter"/>
              </a:rPr>
              <a:t>Let's address a persistent challenge: contact </a:t>
            </a:r>
            <a:r>
              <a:rPr lang="en-US" sz="1800" err="1">
                <a:solidFill>
                  <a:srgbClr val="000000"/>
                </a:solidFill>
                <a:effectLst/>
                <a:latin typeface="inter"/>
                <a:ea typeface="inter"/>
                <a:cs typeface="inter"/>
              </a:rPr>
              <a:t>centres</a:t>
            </a:r>
            <a:r>
              <a:rPr lang="en-US" sz="1800">
                <a:solidFill>
                  <a:srgbClr val="000000"/>
                </a:solidFill>
                <a:effectLst/>
                <a:latin typeface="inter"/>
                <a:ea typeface="inter"/>
                <a:cs typeface="inter"/>
              </a:rPr>
              <a:t> being viewed as cost </a:t>
            </a:r>
            <a:r>
              <a:rPr lang="en-US" sz="1800" err="1">
                <a:solidFill>
                  <a:srgbClr val="000000"/>
                </a:solidFill>
                <a:effectLst/>
                <a:latin typeface="inter"/>
                <a:ea typeface="inter"/>
                <a:cs typeface="inter"/>
              </a:rPr>
              <a:t>centres</a:t>
            </a:r>
            <a:r>
              <a:rPr lang="en-US" sz="1800">
                <a:solidFill>
                  <a:srgbClr val="000000"/>
                </a:solidFill>
                <a:effectLst/>
                <a:latin typeface="inter"/>
                <a:ea typeface="inter"/>
                <a:cs typeface="inter"/>
              </a:rPr>
              <a:t> rather than revenue drivers. Many </a:t>
            </a:r>
            <a:r>
              <a:rPr lang="en-US" sz="1800" err="1">
                <a:solidFill>
                  <a:srgbClr val="000000"/>
                </a:solidFill>
                <a:effectLst/>
                <a:latin typeface="inter"/>
                <a:ea typeface="inter"/>
                <a:cs typeface="inter"/>
              </a:rPr>
              <a:t>organisations</a:t>
            </a:r>
            <a:r>
              <a:rPr lang="en-US" sz="1800">
                <a:solidFill>
                  <a:srgbClr val="000000"/>
                </a:solidFill>
                <a:effectLst/>
                <a:latin typeface="inter"/>
                <a:ea typeface="inter"/>
                <a:cs typeface="inter"/>
              </a:rPr>
              <a:t> are doing their best with existing systems, but there's a fundamental limitation in that approach.</a:t>
            </a:r>
            <a:endParaRPr lang="en-NL" sz="1800">
              <a:effectLst/>
              <a:latin typeface="Georgia" panose="02040502050405020303" pitchFamily="18" charset="0"/>
              <a:ea typeface="Aptos" panose="020B0004020202020204" pitchFamily="34" charset="0"/>
              <a:cs typeface="Times New Roman" panose="02020603050405020304" pitchFamily="18" charset="0"/>
            </a:endParaRPr>
          </a:p>
          <a:p>
            <a:pPr marL="0" indent="0">
              <a:lnSpc>
                <a:spcPct val="150000"/>
              </a:lnSpc>
              <a:buNone/>
            </a:pPr>
            <a:r>
              <a:rPr lang="en-GB" b="0"/>
              <a:t>Research by Forrester shows that companies that invest in CX see 5X more revenue growth compared to competitors (</a:t>
            </a:r>
            <a:r>
              <a:rPr lang="en-GB" b="0" i="1"/>
              <a:t>Forrester</a:t>
            </a:r>
            <a:r>
              <a:rPr lang="en-GB" b="0"/>
              <a: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a:ln>
                <a:noFill/>
              </a:ln>
              <a:solidFill>
                <a:srgbClr val="0C1436"/>
              </a:solidFill>
              <a:effectLst/>
              <a:uLnTx/>
              <a:uFillTx/>
              <a:latin typeface="Poppins"/>
              <a:ea typeface="+mn-ea"/>
              <a:cs typeface="Helvetic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0C1436"/>
                </a:solidFill>
                <a:effectLst/>
                <a:uLnTx/>
                <a:uFillTx/>
                <a:latin typeface="Poppins"/>
                <a:ea typeface="+mn-ea"/>
                <a:cs typeface="Helvetica"/>
              </a:rPr>
              <a:t>The challenge </a:t>
            </a:r>
            <a:r>
              <a:rPr kumimoji="0" lang="en-US" sz="1200" b="0" i="0" u="none" strike="noStrike" kern="1200" cap="none" spc="0" normalizeH="0" baseline="0" noProof="0">
                <a:ln>
                  <a:noFill/>
                </a:ln>
                <a:solidFill>
                  <a:srgbClr val="0C1436"/>
                </a:solidFill>
                <a:effectLst/>
                <a:uLnTx/>
                <a:uFillTx/>
                <a:latin typeface="Poppins"/>
                <a:ea typeface="+mn-ea"/>
                <a:cs typeface="Helvetica"/>
              </a:rPr>
              <a:t>facing contact </a:t>
            </a:r>
            <a:r>
              <a:rPr kumimoji="0" lang="en-US" sz="1200" b="0" i="0" u="none" strike="noStrike" kern="1200" cap="none" spc="0" normalizeH="0" baseline="0" noProof="0" err="1">
                <a:ln>
                  <a:noFill/>
                </a:ln>
                <a:solidFill>
                  <a:srgbClr val="0C1436"/>
                </a:solidFill>
                <a:effectLst/>
                <a:uLnTx/>
                <a:uFillTx/>
                <a:latin typeface="Poppins"/>
                <a:ea typeface="+mn-ea"/>
                <a:cs typeface="Helvetica"/>
              </a:rPr>
              <a:t>centre</a:t>
            </a:r>
            <a:r>
              <a:rPr kumimoji="0" lang="en-US" sz="1200" b="0" i="0" u="none" strike="noStrike" kern="1200" cap="none" spc="0" normalizeH="0" baseline="0" noProof="0">
                <a:ln>
                  <a:noFill/>
                </a:ln>
                <a:solidFill>
                  <a:srgbClr val="0C1436"/>
                </a:solidFill>
                <a:effectLst/>
                <a:uLnTx/>
                <a:uFillTx/>
                <a:latin typeface="Poppins"/>
                <a:ea typeface="+mn-ea"/>
                <a:cs typeface="Helvetica"/>
              </a:rPr>
              <a:t> leaders today is how to stop their </a:t>
            </a:r>
            <a:r>
              <a:rPr kumimoji="0" lang="en-US" sz="1200" b="0" i="0" u="none" strike="noStrike" kern="1200" cap="none" spc="0" normalizeH="0" baseline="0" noProof="0" err="1">
                <a:ln>
                  <a:noFill/>
                </a:ln>
                <a:solidFill>
                  <a:srgbClr val="0C1436"/>
                </a:solidFill>
                <a:effectLst/>
                <a:uLnTx/>
                <a:uFillTx/>
                <a:latin typeface="Poppins"/>
                <a:ea typeface="+mn-ea"/>
                <a:cs typeface="Helvetica"/>
              </a:rPr>
              <a:t>organisations</a:t>
            </a:r>
            <a:r>
              <a:rPr kumimoji="0" lang="en-US" sz="1200" b="0" i="0" u="none" strike="noStrike" kern="1200" cap="none" spc="0" normalizeH="0" baseline="0" noProof="0">
                <a:ln>
                  <a:noFill/>
                </a:ln>
                <a:solidFill>
                  <a:srgbClr val="0C1436"/>
                </a:solidFill>
                <a:effectLst/>
                <a:uLnTx/>
                <a:uFillTx/>
                <a:latin typeface="Poppins"/>
                <a:ea typeface="+mn-ea"/>
                <a:cs typeface="Helvetica"/>
              </a:rPr>
              <a:t> being perceived as a cost </a:t>
            </a:r>
            <a:r>
              <a:rPr kumimoji="0" lang="en-US" sz="1200" b="0" i="0" u="none" strike="noStrike" kern="1200" cap="none" spc="0" normalizeH="0" baseline="0" noProof="0" err="1">
                <a:ln>
                  <a:noFill/>
                </a:ln>
                <a:solidFill>
                  <a:srgbClr val="0C1436"/>
                </a:solidFill>
                <a:effectLst/>
                <a:uLnTx/>
                <a:uFillTx/>
                <a:latin typeface="Poppins"/>
                <a:ea typeface="+mn-ea"/>
                <a:cs typeface="Helvetica"/>
              </a:rPr>
              <a:t>centre</a:t>
            </a:r>
            <a:r>
              <a:rPr kumimoji="0" lang="en-US" sz="1200" b="0" i="0" u="none" strike="noStrike" kern="1200" cap="none" spc="0" normalizeH="0" baseline="0" noProof="0">
                <a:ln>
                  <a:noFill/>
                </a:ln>
                <a:solidFill>
                  <a:srgbClr val="0C1436"/>
                </a:solidFill>
                <a:effectLst/>
                <a:uLnTx/>
                <a:uFillTx/>
                <a:latin typeface="Poppins"/>
                <a:ea typeface="+mn-ea"/>
                <a:cs typeface="Helvetica"/>
              </a:rPr>
              <a:t>, while decreasing agent attrition and managing the increasingly complex needs of customers through a multitude of channels – all while increasing first contact resolution rates. Seems like a tall order? Not if they</a:t>
            </a:r>
            <a:endParaRPr kumimoji="0" lang="en-US" sz="1200" b="0" i="0" u="none" strike="noStrike" kern="1200" cap="none" spc="0" normalizeH="0" baseline="0" noProof="0">
              <a:ln>
                <a:noFill/>
              </a:ln>
              <a:solidFill>
                <a:srgbClr val="0C1436"/>
              </a:solidFill>
              <a:effectLst/>
              <a:uLnTx/>
              <a:uFillTx/>
              <a:latin typeface="Poppins"/>
              <a:ea typeface="+mn-ea"/>
              <a:cs typeface="Poppin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C1436"/>
                </a:solidFill>
                <a:effectLst/>
                <a:uLnTx/>
                <a:uFillTx/>
                <a:latin typeface="Poppins"/>
                <a:ea typeface="+mn-ea"/>
                <a:cs typeface="Helvetica"/>
              </a:rPr>
              <a:t>have </a:t>
            </a:r>
            <a:r>
              <a:rPr kumimoji="0" lang="en-US" sz="1200" b="0" i="0" u="none" strike="noStrike" kern="1200" cap="none" spc="0" normalizeH="0" baseline="0" noProof="0" err="1">
                <a:ln>
                  <a:noFill/>
                </a:ln>
                <a:solidFill>
                  <a:srgbClr val="0C1436"/>
                </a:solidFill>
                <a:effectLst/>
                <a:uLnTx/>
                <a:uFillTx/>
                <a:latin typeface="Poppins"/>
                <a:ea typeface="+mn-ea"/>
                <a:cs typeface="Helvetica"/>
              </a:rPr>
              <a:t>Puzzel</a:t>
            </a:r>
            <a:r>
              <a:rPr kumimoji="0" lang="en-US" sz="1200" b="0" i="0" u="none" strike="noStrike" kern="1200" cap="none" spc="0" normalizeH="0" baseline="0" noProof="0">
                <a:ln>
                  <a:noFill/>
                </a:ln>
                <a:solidFill>
                  <a:srgbClr val="0C1436"/>
                </a:solidFill>
                <a:effectLst/>
                <a:uLnTx/>
                <a:uFillTx/>
                <a:latin typeface="Poppins"/>
                <a:ea typeface="+mn-ea"/>
                <a:cs typeface="Helvetica"/>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a:ln>
                <a:noFill/>
              </a:ln>
              <a:solidFill>
                <a:srgbClr val="0C1436"/>
              </a:solidFill>
              <a:effectLst/>
              <a:uLnTx/>
              <a:uFillTx/>
              <a:latin typeface="Poppins"/>
              <a:ea typeface="+mn-ea"/>
              <a:cs typeface="Helvetic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0C1436"/>
                </a:solidFill>
                <a:effectLst/>
                <a:uLnTx/>
                <a:uFillTx/>
                <a:latin typeface="Poppins"/>
                <a:ea typeface="+mn-lt"/>
                <a:cs typeface="+mn-lt"/>
              </a:rPr>
              <a:t>CX teams are doing the best they can, </a:t>
            </a:r>
            <a:r>
              <a:rPr kumimoji="0" lang="en-US" sz="1200" b="0" i="0" u="none" strike="noStrike" kern="1200" cap="none" spc="0" normalizeH="0" baseline="0" noProof="0">
                <a:ln>
                  <a:noFill/>
                </a:ln>
                <a:solidFill>
                  <a:srgbClr val="0C1436"/>
                </a:solidFill>
                <a:effectLst/>
                <a:uLnTx/>
                <a:uFillTx/>
                <a:latin typeface="Poppins"/>
                <a:ea typeface="+mn-lt"/>
                <a:cs typeface="+mn-lt"/>
              </a:rPr>
              <a:t>trying to make do with the systems they already have in place, or, when necessary, adding point solutions to address specific, outlying issues. In the meantime, customer queries are only getting more complex while finance leaders are demanding better operational cost control. It’s a recipe for chaos that’s stretching personnel thin –</a:t>
            </a:r>
            <a:r>
              <a:rPr kumimoji="0" lang="en-US" sz="1200" b="0" i="0" u="none" strike="noStrike" kern="1200" cap="none" spc="0" normalizeH="0" baseline="0" noProof="0">
                <a:ln>
                  <a:noFill/>
                </a:ln>
                <a:solidFill>
                  <a:srgbClr val="FFFFFF"/>
                </a:solidFill>
                <a:effectLst/>
                <a:uLnTx/>
                <a:uFillTx/>
                <a:latin typeface="Poppins"/>
                <a:ea typeface="+mn-lt"/>
                <a:cs typeface="+mn-lt"/>
              </a:rPr>
              <a:t> </a:t>
            </a:r>
            <a:r>
              <a:rPr kumimoji="0" lang="en-US" sz="1200" b="0" i="0" u="none" strike="noStrike" kern="1200" cap="none" spc="0" normalizeH="0" baseline="0" noProof="0">
                <a:ln>
                  <a:noFill/>
                </a:ln>
                <a:solidFill>
                  <a:srgbClr val="0C1436"/>
                </a:solidFill>
                <a:effectLst/>
                <a:uLnTx/>
                <a:uFillTx/>
                <a:latin typeface="Poppins"/>
                <a:ea typeface="+mn-lt"/>
                <a:cs typeface="+mn-lt"/>
              </a:rPr>
              <a:t>resulting in historically high attrition rates. Adding to that, widely popular legacy CX systems weren’t built for new technologies such as </a:t>
            </a:r>
            <a:r>
              <a:rPr kumimoji="0" lang="en-US" sz="1200" b="0" i="0" u="none" strike="noStrike" kern="1200" cap="none" spc="0" normalizeH="0" baseline="0" noProof="0" err="1">
                <a:ln>
                  <a:noFill/>
                </a:ln>
                <a:solidFill>
                  <a:srgbClr val="0C1436"/>
                </a:solidFill>
                <a:effectLst/>
                <a:uLnTx/>
                <a:uFillTx/>
                <a:latin typeface="Poppins"/>
                <a:ea typeface="+mn-lt"/>
                <a:cs typeface="+mn-lt"/>
              </a:rPr>
              <a:t>GenAi</a:t>
            </a:r>
            <a:r>
              <a:rPr kumimoji="0" lang="en-US" sz="1200" b="0" i="0" u="none" strike="noStrike" kern="1200" cap="none" spc="0" normalizeH="0" baseline="0" noProof="0">
                <a:ln>
                  <a:noFill/>
                </a:ln>
                <a:solidFill>
                  <a:srgbClr val="0C1436"/>
                </a:solidFill>
                <a:effectLst/>
                <a:uLnTx/>
                <a:uFillTx/>
                <a:latin typeface="Poppins"/>
                <a:ea typeface="+mn-lt"/>
                <a:cs typeface="+mn-lt"/>
              </a:rPr>
              <a:t> that are advancing at breakneck speed.</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0C1436"/>
              </a:solidFill>
              <a:effectLst/>
              <a:uLnTx/>
              <a:uFillTx/>
              <a:latin typeface="Poppins"/>
              <a:ea typeface="+mn-lt"/>
              <a:cs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0C1436"/>
                </a:solidFill>
                <a:effectLst/>
                <a:uLnTx/>
                <a:uFillTx/>
                <a:latin typeface="Poppins"/>
                <a:ea typeface="+mn-lt"/>
                <a:cs typeface="+mn-lt"/>
              </a:rPr>
              <a:t>CX leaders in every sector and industry need a CX solution that not only provides connectivity but also scales.</a:t>
            </a:r>
            <a:r>
              <a:rPr kumimoji="0" lang="en-US" sz="1200" b="0" i="0" u="none" strike="noStrike" kern="1200" cap="none" spc="0" normalizeH="0" baseline="0" noProof="0">
                <a:ln>
                  <a:noFill/>
                </a:ln>
                <a:solidFill>
                  <a:srgbClr val="0C1436"/>
                </a:solidFill>
                <a:effectLst/>
                <a:uLnTx/>
                <a:uFillTx/>
                <a:latin typeface="Poppins"/>
                <a:ea typeface="+mn-lt"/>
                <a:cs typeface="+mn-lt"/>
              </a:rPr>
              <a:t> They’re committed to doing more with less, and a platform that can deliver efficiencies can provide great customer journeys, while keeping agents happy and </a:t>
            </a:r>
            <a:r>
              <a:rPr kumimoji="0" lang="en-US" sz="1200" b="0" i="0" u="none" strike="noStrike" kern="1200" cap="none" spc="0" normalizeH="0" baseline="0" noProof="0" err="1">
                <a:ln>
                  <a:noFill/>
                </a:ln>
                <a:solidFill>
                  <a:srgbClr val="0C1436"/>
                </a:solidFill>
                <a:effectLst/>
                <a:uLnTx/>
                <a:uFillTx/>
                <a:latin typeface="Poppins"/>
                <a:ea typeface="+mn-lt"/>
                <a:cs typeface="+mn-lt"/>
              </a:rPr>
              <a:t>minimising</a:t>
            </a:r>
            <a:r>
              <a:rPr kumimoji="0" lang="en-US" sz="1200" b="0" i="0" u="none" strike="noStrike" kern="1200" cap="none" spc="0" normalizeH="0" baseline="0" noProof="0">
                <a:ln>
                  <a:noFill/>
                </a:ln>
                <a:solidFill>
                  <a:srgbClr val="0C1436"/>
                </a:solidFill>
                <a:effectLst/>
                <a:uLnTx/>
                <a:uFillTx/>
                <a:latin typeface="Poppins"/>
                <a:ea typeface="+mn-lt"/>
                <a:cs typeface="+mn-lt"/>
              </a:rPr>
              <a:t> costs. The </a:t>
            </a:r>
            <a:r>
              <a:rPr kumimoji="0" lang="en-US" sz="1200" b="0" i="0" u="none" strike="noStrike" kern="1200" cap="none" spc="0" normalizeH="0" baseline="0" noProof="0" err="1">
                <a:ln>
                  <a:noFill/>
                </a:ln>
                <a:solidFill>
                  <a:srgbClr val="0C1436"/>
                </a:solidFill>
                <a:effectLst/>
                <a:uLnTx/>
                <a:uFillTx/>
                <a:latin typeface="Poppins"/>
                <a:ea typeface="+mn-lt"/>
                <a:cs typeface="+mn-lt"/>
              </a:rPr>
              <a:t>Puzzel</a:t>
            </a:r>
            <a:r>
              <a:rPr kumimoji="0" lang="en-US" sz="1200" b="0" i="0" u="none" strike="noStrike" kern="1200" cap="none" spc="0" normalizeH="0" baseline="0" noProof="0">
                <a:ln>
                  <a:noFill/>
                </a:ln>
                <a:solidFill>
                  <a:srgbClr val="0C1436"/>
                </a:solidFill>
                <a:effectLst/>
                <a:uLnTx/>
                <a:uFillTx/>
                <a:latin typeface="Poppins"/>
                <a:ea typeface="+mn-lt"/>
                <a:cs typeface="+mn-lt"/>
              </a:rPr>
              <a:t> CX ecosystem can help </a:t>
            </a:r>
            <a:r>
              <a:rPr kumimoji="0" lang="en-US" sz="1200" b="0" i="0" u="none" strike="noStrike" kern="1200" cap="none" spc="0" normalizeH="0" baseline="0" noProof="0" err="1">
                <a:ln>
                  <a:noFill/>
                </a:ln>
                <a:solidFill>
                  <a:srgbClr val="0C1436"/>
                </a:solidFill>
                <a:effectLst/>
                <a:uLnTx/>
                <a:uFillTx/>
                <a:latin typeface="Poppins"/>
                <a:ea typeface="+mn-lt"/>
                <a:cs typeface="+mn-lt"/>
              </a:rPr>
              <a:t>organisations</a:t>
            </a:r>
            <a:r>
              <a:rPr kumimoji="0" lang="en-US" sz="1200" b="0" i="0" u="none" strike="noStrike" kern="1200" cap="none" spc="0" normalizeH="0" baseline="0" noProof="0">
                <a:ln>
                  <a:noFill/>
                </a:ln>
                <a:solidFill>
                  <a:srgbClr val="0C1436"/>
                </a:solidFill>
                <a:effectLst/>
                <a:uLnTx/>
                <a:uFillTx/>
                <a:latin typeface="Poppins"/>
                <a:ea typeface="+mn-lt"/>
                <a:cs typeface="+mn-lt"/>
              </a:rPr>
              <a:t> gain clarity and confidence in their customer service practices by unifying processes and teams, </a:t>
            </a:r>
            <a:r>
              <a:rPr kumimoji="0" lang="en-US" sz="1200" b="0" i="0" u="none" strike="noStrike" kern="1200" cap="none" spc="0" normalizeH="0" baseline="0" noProof="0" err="1">
                <a:ln>
                  <a:noFill/>
                </a:ln>
                <a:solidFill>
                  <a:srgbClr val="0C1436"/>
                </a:solidFill>
                <a:effectLst/>
                <a:uLnTx/>
                <a:uFillTx/>
                <a:latin typeface="Poppins"/>
                <a:ea typeface="+mn-lt"/>
                <a:cs typeface="+mn-lt"/>
              </a:rPr>
              <a:t>centralising</a:t>
            </a:r>
            <a:r>
              <a:rPr kumimoji="0" lang="en-US" sz="1200" b="0" i="0" u="none" strike="noStrike" kern="1200" cap="none" spc="0" normalizeH="0" baseline="0" noProof="0">
                <a:ln>
                  <a:noFill/>
                </a:ln>
                <a:solidFill>
                  <a:srgbClr val="0C1436"/>
                </a:solidFill>
                <a:effectLst/>
                <a:uLnTx/>
                <a:uFillTx/>
                <a:latin typeface="Poppins"/>
                <a:ea typeface="+mn-lt"/>
                <a:cs typeface="+mn-lt"/>
              </a:rPr>
              <a:t> data and intelligence, automating manual processes, and scaling as new challenges arise.</a:t>
            </a:r>
            <a:endParaRPr kumimoji="0" lang="en-US" sz="1200" b="0" i="0" u="none" strike="noStrike" kern="1200" cap="none" spc="0" normalizeH="0" baseline="0" noProof="0">
              <a:ln>
                <a:noFill/>
              </a:ln>
              <a:solidFill>
                <a:srgbClr val="0C1436"/>
              </a:solidFill>
              <a:effectLst/>
              <a:uLnTx/>
              <a:uFillTx/>
              <a:latin typeface="Poppins"/>
              <a:ea typeface="+mn-ea"/>
              <a:cs typeface="Poppin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0C1436"/>
              </a:solidFill>
              <a:effectLst/>
              <a:uLnTx/>
              <a:uFillTx/>
              <a:latin typeface="Poppins"/>
              <a:ea typeface="+mn-ea"/>
              <a:cs typeface="Poppin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0C1436"/>
                </a:solidFill>
                <a:effectLst/>
                <a:uLnTx/>
                <a:uFillTx/>
                <a:latin typeface="Poppins"/>
                <a:ea typeface="+mn-ea"/>
                <a:cs typeface="Helvetica"/>
              </a:rPr>
              <a:t>Every </a:t>
            </a:r>
            <a:r>
              <a:rPr kumimoji="0" lang="en-US" sz="1200" b="1" i="0" u="none" strike="noStrike" kern="1200" cap="none" spc="0" normalizeH="0" baseline="0" noProof="0" err="1">
                <a:ln>
                  <a:noFill/>
                </a:ln>
                <a:solidFill>
                  <a:srgbClr val="0C1436"/>
                </a:solidFill>
                <a:effectLst/>
                <a:uLnTx/>
                <a:uFillTx/>
                <a:latin typeface="Poppins"/>
                <a:ea typeface="+mn-ea"/>
                <a:cs typeface="Helvetica"/>
              </a:rPr>
              <a:t>organisation</a:t>
            </a:r>
            <a:r>
              <a:rPr kumimoji="0" lang="en-US" sz="1200" b="1" i="0" u="none" strike="noStrike" kern="1200" cap="none" spc="0" normalizeH="0" baseline="0" noProof="0">
                <a:ln>
                  <a:noFill/>
                </a:ln>
                <a:solidFill>
                  <a:srgbClr val="0C1436"/>
                </a:solidFill>
                <a:effectLst/>
                <a:uLnTx/>
                <a:uFillTx/>
                <a:latin typeface="Poppins"/>
                <a:ea typeface="+mn-ea"/>
                <a:cs typeface="Helvetica"/>
              </a:rPr>
              <a:t> needs the control and customer journey visibility that only a truly customer centric CX ecosystem can provide.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a:ln>
                <a:noFill/>
              </a:ln>
              <a:solidFill>
                <a:srgbClr val="0C1436"/>
              </a:solidFill>
              <a:effectLst/>
              <a:uLnTx/>
              <a:uFillTx/>
              <a:latin typeface="Poppins"/>
              <a:ea typeface="+mn-ea"/>
              <a:cs typeface="Helvetica"/>
            </a:endParaRPr>
          </a:p>
          <a:p>
            <a:endParaRPr lang="en-NL"/>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82EC4F6-2B9D-C14D-863E-B1CD956415A9}"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7892345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17.svg"/><Relationship Id="rId3" Type="http://schemas.openxmlformats.org/officeDocument/2006/relationships/image" Target="../media/image7.svg"/><Relationship Id="rId7" Type="http://schemas.openxmlformats.org/officeDocument/2006/relationships/image" Target="../media/image11.svg"/><Relationship Id="rId12" Type="http://schemas.openxmlformats.org/officeDocument/2006/relationships/image" Target="../media/image16.png"/><Relationship Id="rId2" Type="http://schemas.openxmlformats.org/officeDocument/2006/relationships/image" Target="../media/image6.png"/><Relationship Id="rId1" Type="http://schemas.openxmlformats.org/officeDocument/2006/relationships/slideMaster" Target="../slideMasters/slideMaster2.xml"/><Relationship Id="rId6" Type="http://schemas.openxmlformats.org/officeDocument/2006/relationships/image" Target="../media/image10.png"/><Relationship Id="rId11" Type="http://schemas.openxmlformats.org/officeDocument/2006/relationships/image" Target="../media/image15.svg"/><Relationship Id="rId5" Type="http://schemas.openxmlformats.org/officeDocument/2006/relationships/image" Target="../media/image9.svg"/><Relationship Id="rId10"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3.svg"/><Relationship Id="rId14" Type="http://schemas.openxmlformats.org/officeDocument/2006/relationships/image" Target="../media/image18.png"/></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11.svg"/><Relationship Id="rId3" Type="http://schemas.openxmlformats.org/officeDocument/2006/relationships/image" Target="../media/image7.svg"/><Relationship Id="rId7" Type="http://schemas.openxmlformats.org/officeDocument/2006/relationships/image" Target="../media/image13.svg"/><Relationship Id="rId12" Type="http://schemas.openxmlformats.org/officeDocument/2006/relationships/image" Target="../media/image10.png"/><Relationship Id="rId2" Type="http://schemas.openxmlformats.org/officeDocument/2006/relationships/image" Target="../media/image6.png"/><Relationship Id="rId1" Type="http://schemas.openxmlformats.org/officeDocument/2006/relationships/slideMaster" Target="../slideMasters/slideMaster2.xml"/><Relationship Id="rId6" Type="http://schemas.openxmlformats.org/officeDocument/2006/relationships/image" Target="../media/image12.png"/><Relationship Id="rId11" Type="http://schemas.openxmlformats.org/officeDocument/2006/relationships/image" Target="../media/image17.svg"/><Relationship Id="rId5" Type="http://schemas.openxmlformats.org/officeDocument/2006/relationships/image" Target="../media/image9.svg"/><Relationship Id="rId10" Type="http://schemas.openxmlformats.org/officeDocument/2006/relationships/image" Target="../media/image16.png"/><Relationship Id="rId4" Type="http://schemas.openxmlformats.org/officeDocument/2006/relationships/image" Target="../media/image8.png"/><Relationship Id="rId9" Type="http://schemas.openxmlformats.org/officeDocument/2006/relationships/image" Target="../media/image15.svg"/><Relationship Id="rId14" Type="http://schemas.openxmlformats.org/officeDocument/2006/relationships/image" Target="../media/image18.png"/></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19.png"/><Relationship Id="rId18" Type="http://schemas.openxmlformats.org/officeDocument/2006/relationships/image" Target="../media/image24.svg"/><Relationship Id="rId3" Type="http://schemas.openxmlformats.org/officeDocument/2006/relationships/image" Target="../media/image7.svg"/><Relationship Id="rId7" Type="http://schemas.openxmlformats.org/officeDocument/2006/relationships/image" Target="../media/image13.svg"/><Relationship Id="rId12" Type="http://schemas.openxmlformats.org/officeDocument/2006/relationships/image" Target="../media/image18.png"/><Relationship Id="rId17" Type="http://schemas.openxmlformats.org/officeDocument/2006/relationships/image" Target="../media/image23.png"/><Relationship Id="rId2" Type="http://schemas.openxmlformats.org/officeDocument/2006/relationships/image" Target="../media/image6.png"/><Relationship Id="rId16" Type="http://schemas.openxmlformats.org/officeDocument/2006/relationships/image" Target="../media/image22.svg"/><Relationship Id="rId20" Type="http://schemas.openxmlformats.org/officeDocument/2006/relationships/image" Target="../media/image26.svg"/><Relationship Id="rId1" Type="http://schemas.openxmlformats.org/officeDocument/2006/relationships/slideMaster" Target="../slideMasters/slideMaster2.xml"/><Relationship Id="rId6" Type="http://schemas.openxmlformats.org/officeDocument/2006/relationships/image" Target="../media/image12.png"/><Relationship Id="rId11" Type="http://schemas.openxmlformats.org/officeDocument/2006/relationships/image" Target="../media/image11.svg"/><Relationship Id="rId5" Type="http://schemas.openxmlformats.org/officeDocument/2006/relationships/image" Target="../media/image9.svg"/><Relationship Id="rId15" Type="http://schemas.openxmlformats.org/officeDocument/2006/relationships/image" Target="../media/image21.png"/><Relationship Id="rId10" Type="http://schemas.openxmlformats.org/officeDocument/2006/relationships/image" Target="../media/image10.png"/><Relationship Id="rId19" Type="http://schemas.openxmlformats.org/officeDocument/2006/relationships/image" Target="../media/image25.png"/><Relationship Id="rId4" Type="http://schemas.openxmlformats.org/officeDocument/2006/relationships/image" Target="../media/image8.png"/><Relationship Id="rId9" Type="http://schemas.openxmlformats.org/officeDocument/2006/relationships/image" Target="../media/image15.svg"/><Relationship Id="rId14" Type="http://schemas.openxmlformats.org/officeDocument/2006/relationships/image" Target="../media/image20.sv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2.xml"/><Relationship Id="rId4" Type="http://schemas.openxmlformats.org/officeDocument/2006/relationships/image" Target="../media/image27.png"/></Relationships>
</file>

<file path=ppt/slideLayouts/_rels/slideLayout18.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17.svg"/><Relationship Id="rId3" Type="http://schemas.openxmlformats.org/officeDocument/2006/relationships/image" Target="../media/image7.svg"/><Relationship Id="rId7" Type="http://schemas.openxmlformats.org/officeDocument/2006/relationships/image" Target="../media/image11.svg"/><Relationship Id="rId12" Type="http://schemas.openxmlformats.org/officeDocument/2006/relationships/image" Target="../media/image16.png"/><Relationship Id="rId2" Type="http://schemas.openxmlformats.org/officeDocument/2006/relationships/image" Target="../media/image6.png"/><Relationship Id="rId1" Type="http://schemas.openxmlformats.org/officeDocument/2006/relationships/slideMaster" Target="../slideMasters/slideMaster2.xml"/><Relationship Id="rId6" Type="http://schemas.openxmlformats.org/officeDocument/2006/relationships/image" Target="../media/image10.png"/><Relationship Id="rId11" Type="http://schemas.openxmlformats.org/officeDocument/2006/relationships/image" Target="../media/image15.svg"/><Relationship Id="rId5" Type="http://schemas.openxmlformats.org/officeDocument/2006/relationships/image" Target="../media/image9.svg"/><Relationship Id="rId10"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3.svg"/><Relationship Id="rId14" Type="http://schemas.openxmlformats.org/officeDocument/2006/relationships/image" Target="../media/image18.png"/></Relationships>
</file>

<file path=ppt/slideLayouts/_rels/slideLayout19.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11.svg"/><Relationship Id="rId3" Type="http://schemas.openxmlformats.org/officeDocument/2006/relationships/image" Target="../media/image7.svg"/><Relationship Id="rId7" Type="http://schemas.openxmlformats.org/officeDocument/2006/relationships/image" Target="../media/image13.svg"/><Relationship Id="rId12" Type="http://schemas.openxmlformats.org/officeDocument/2006/relationships/image" Target="../media/image10.png"/><Relationship Id="rId2" Type="http://schemas.openxmlformats.org/officeDocument/2006/relationships/image" Target="../media/image6.png"/><Relationship Id="rId1" Type="http://schemas.openxmlformats.org/officeDocument/2006/relationships/slideMaster" Target="../slideMasters/slideMaster2.xml"/><Relationship Id="rId6" Type="http://schemas.openxmlformats.org/officeDocument/2006/relationships/image" Target="../media/image12.png"/><Relationship Id="rId11" Type="http://schemas.openxmlformats.org/officeDocument/2006/relationships/image" Target="../media/image17.svg"/><Relationship Id="rId5" Type="http://schemas.openxmlformats.org/officeDocument/2006/relationships/image" Target="../media/image9.svg"/><Relationship Id="rId10" Type="http://schemas.openxmlformats.org/officeDocument/2006/relationships/image" Target="../media/image16.png"/><Relationship Id="rId4" Type="http://schemas.openxmlformats.org/officeDocument/2006/relationships/image" Target="../media/image8.png"/><Relationship Id="rId9" Type="http://schemas.openxmlformats.org/officeDocument/2006/relationships/image" Target="../media/image15.svg"/><Relationship Id="rId14" Type="http://schemas.openxmlformats.org/officeDocument/2006/relationships/image" Target="../media/image18.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19.png"/><Relationship Id="rId18" Type="http://schemas.openxmlformats.org/officeDocument/2006/relationships/image" Target="../media/image24.svg"/><Relationship Id="rId3" Type="http://schemas.openxmlformats.org/officeDocument/2006/relationships/image" Target="../media/image7.svg"/><Relationship Id="rId7" Type="http://schemas.openxmlformats.org/officeDocument/2006/relationships/image" Target="../media/image13.svg"/><Relationship Id="rId12" Type="http://schemas.openxmlformats.org/officeDocument/2006/relationships/image" Target="../media/image18.png"/><Relationship Id="rId17" Type="http://schemas.openxmlformats.org/officeDocument/2006/relationships/image" Target="../media/image23.png"/><Relationship Id="rId2" Type="http://schemas.openxmlformats.org/officeDocument/2006/relationships/image" Target="../media/image6.png"/><Relationship Id="rId16" Type="http://schemas.openxmlformats.org/officeDocument/2006/relationships/image" Target="../media/image22.svg"/><Relationship Id="rId20" Type="http://schemas.openxmlformats.org/officeDocument/2006/relationships/image" Target="../media/image26.svg"/><Relationship Id="rId1" Type="http://schemas.openxmlformats.org/officeDocument/2006/relationships/slideMaster" Target="../slideMasters/slideMaster2.xml"/><Relationship Id="rId6" Type="http://schemas.openxmlformats.org/officeDocument/2006/relationships/image" Target="../media/image12.png"/><Relationship Id="rId11" Type="http://schemas.openxmlformats.org/officeDocument/2006/relationships/image" Target="../media/image11.svg"/><Relationship Id="rId5" Type="http://schemas.openxmlformats.org/officeDocument/2006/relationships/image" Target="../media/image9.svg"/><Relationship Id="rId15" Type="http://schemas.openxmlformats.org/officeDocument/2006/relationships/image" Target="../media/image21.png"/><Relationship Id="rId10" Type="http://schemas.openxmlformats.org/officeDocument/2006/relationships/image" Target="../media/image10.png"/><Relationship Id="rId19" Type="http://schemas.openxmlformats.org/officeDocument/2006/relationships/image" Target="../media/image25.png"/><Relationship Id="rId4" Type="http://schemas.openxmlformats.org/officeDocument/2006/relationships/image" Target="../media/image8.png"/><Relationship Id="rId9" Type="http://schemas.openxmlformats.org/officeDocument/2006/relationships/image" Target="../media/image15.svg"/><Relationship Id="rId14" Type="http://schemas.openxmlformats.org/officeDocument/2006/relationships/image" Target="../media/image20.sv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2.xml"/><Relationship Id="rId4" Type="http://schemas.openxmlformats.org/officeDocument/2006/relationships/image" Target="../media/image27.png"/></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Master" Target="../slideMasters/slideMaster2.xml"/><Relationship Id="rId6" Type="http://schemas.openxmlformats.org/officeDocument/2006/relationships/image" Target="../media/image18.png"/><Relationship Id="rId5" Type="http://schemas.openxmlformats.org/officeDocument/2006/relationships/image" Target="../media/image29.svg"/><Relationship Id="rId4" Type="http://schemas.openxmlformats.org/officeDocument/2006/relationships/image" Target="../media/image28.png"/></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svg"/><Relationship Id="rId7" Type="http://schemas.openxmlformats.org/officeDocument/2006/relationships/image" Target="../media/image17.svg"/><Relationship Id="rId2" Type="http://schemas.openxmlformats.org/officeDocument/2006/relationships/image" Target="../media/image8.png"/><Relationship Id="rId1" Type="http://schemas.openxmlformats.org/officeDocument/2006/relationships/slideMaster" Target="../slideMasters/slideMaster2.xml"/><Relationship Id="rId6" Type="http://schemas.openxmlformats.org/officeDocument/2006/relationships/image" Target="../media/image16.png"/><Relationship Id="rId5" Type="http://schemas.openxmlformats.org/officeDocument/2006/relationships/image" Target="../media/image31.svg"/><Relationship Id="rId10" Type="http://schemas.openxmlformats.org/officeDocument/2006/relationships/image" Target="../media/image18.png"/><Relationship Id="rId4" Type="http://schemas.openxmlformats.org/officeDocument/2006/relationships/image" Target="../media/image30.png"/><Relationship Id="rId9" Type="http://schemas.openxmlformats.org/officeDocument/2006/relationships/image" Target="../media/image15.svg"/></Relationships>
</file>

<file path=ppt/slideLayouts/_rels/slideLayout33.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svg"/><Relationship Id="rId7" Type="http://schemas.openxmlformats.org/officeDocument/2006/relationships/image" Target="../media/image17.svg"/><Relationship Id="rId2" Type="http://schemas.openxmlformats.org/officeDocument/2006/relationships/image" Target="../media/image8.png"/><Relationship Id="rId1" Type="http://schemas.openxmlformats.org/officeDocument/2006/relationships/slideMaster" Target="../slideMasters/slideMaster2.xml"/><Relationship Id="rId6" Type="http://schemas.openxmlformats.org/officeDocument/2006/relationships/image" Target="../media/image16.png"/><Relationship Id="rId5" Type="http://schemas.openxmlformats.org/officeDocument/2006/relationships/image" Target="../media/image31.svg"/><Relationship Id="rId10" Type="http://schemas.openxmlformats.org/officeDocument/2006/relationships/image" Target="../media/image18.png"/><Relationship Id="rId4" Type="http://schemas.openxmlformats.org/officeDocument/2006/relationships/image" Target="../media/image30.png"/><Relationship Id="rId9" Type="http://schemas.openxmlformats.org/officeDocument/2006/relationships/image" Target="../media/image15.svg"/></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33.svg"/><Relationship Id="rId7" Type="http://schemas.openxmlformats.org/officeDocument/2006/relationships/image" Target="../media/image15.svg"/><Relationship Id="rId2" Type="http://schemas.openxmlformats.org/officeDocument/2006/relationships/image" Target="../media/image32.png"/><Relationship Id="rId1" Type="http://schemas.openxmlformats.org/officeDocument/2006/relationships/slideMaster" Target="../slideMasters/slideMaster2.xml"/><Relationship Id="rId6" Type="http://schemas.openxmlformats.org/officeDocument/2006/relationships/image" Target="../media/image14.png"/><Relationship Id="rId5" Type="http://schemas.openxmlformats.org/officeDocument/2006/relationships/image" Target="../media/image35.svg"/><Relationship Id="rId4" Type="http://schemas.openxmlformats.org/officeDocument/2006/relationships/image" Target="../media/image34.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35.svg"/><Relationship Id="rId2" Type="http://schemas.openxmlformats.org/officeDocument/2006/relationships/image" Target="../media/image34.png"/><Relationship Id="rId1" Type="http://schemas.openxmlformats.org/officeDocument/2006/relationships/slideMaster" Target="../slideMasters/slideMaster2.xml"/><Relationship Id="rId6" Type="http://schemas.openxmlformats.org/officeDocument/2006/relationships/image" Target="../media/image18.png"/><Relationship Id="rId5" Type="http://schemas.openxmlformats.org/officeDocument/2006/relationships/image" Target="../media/image15.svg"/><Relationship Id="rId4" Type="http://schemas.openxmlformats.org/officeDocument/2006/relationships/image" Target="../media/image14.png"/></Relationships>
</file>

<file path=ppt/slideLayouts/_rels/slideLayout37.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33.svg"/><Relationship Id="rId7" Type="http://schemas.openxmlformats.org/officeDocument/2006/relationships/image" Target="../media/image15.svg"/><Relationship Id="rId2" Type="http://schemas.openxmlformats.org/officeDocument/2006/relationships/image" Target="../media/image32.png"/><Relationship Id="rId1" Type="http://schemas.openxmlformats.org/officeDocument/2006/relationships/slideMaster" Target="../slideMasters/slideMaster2.xml"/><Relationship Id="rId6" Type="http://schemas.openxmlformats.org/officeDocument/2006/relationships/image" Target="../media/image14.png"/><Relationship Id="rId5" Type="http://schemas.openxmlformats.org/officeDocument/2006/relationships/image" Target="../media/image35.svg"/><Relationship Id="rId4" Type="http://schemas.openxmlformats.org/officeDocument/2006/relationships/image" Target="../media/image34.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35.svg"/><Relationship Id="rId2" Type="http://schemas.openxmlformats.org/officeDocument/2006/relationships/image" Target="../media/image34.png"/><Relationship Id="rId1" Type="http://schemas.openxmlformats.org/officeDocument/2006/relationships/slideMaster" Target="../slideMasters/slideMaster2.xml"/><Relationship Id="rId6" Type="http://schemas.openxmlformats.org/officeDocument/2006/relationships/image" Target="../media/image18.png"/><Relationship Id="rId5" Type="http://schemas.openxmlformats.org/officeDocument/2006/relationships/image" Target="../media/image15.svg"/><Relationship Id="rId4" Type="http://schemas.openxmlformats.org/officeDocument/2006/relationships/image" Target="../media/image14.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5.svg"/><Relationship Id="rId2" Type="http://schemas.openxmlformats.org/officeDocument/2006/relationships/image" Target="../media/image36.png"/><Relationship Id="rId1" Type="http://schemas.openxmlformats.org/officeDocument/2006/relationships/slideMaster" Target="../slideMasters/slideMaster3.xml"/><Relationship Id="rId6" Type="http://schemas.openxmlformats.org/officeDocument/2006/relationships/image" Target="../media/image4.png"/><Relationship Id="rId5" Type="http://schemas.openxmlformats.org/officeDocument/2006/relationships/image" Target="../media/image3.svg"/><Relationship Id="rId4"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3.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37.png"/><Relationship Id="rId1" Type="http://schemas.openxmlformats.org/officeDocument/2006/relationships/slideMaster" Target="../slideMasters/slideMaster3.xml"/><Relationship Id="rId5" Type="http://schemas.openxmlformats.org/officeDocument/2006/relationships/image" Target="../media/image39.svg"/><Relationship Id="rId4" Type="http://schemas.openxmlformats.org/officeDocument/2006/relationships/image" Target="../media/image38.pn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40.png"/><Relationship Id="rId1" Type="http://schemas.openxmlformats.org/officeDocument/2006/relationships/slideMaster" Target="../slideMasters/slideMaster3.xml"/><Relationship Id="rId5" Type="http://schemas.openxmlformats.org/officeDocument/2006/relationships/image" Target="../media/image42.svg"/><Relationship Id="rId4" Type="http://schemas.openxmlformats.org/officeDocument/2006/relationships/image" Target="../media/image41.png"/></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43.png"/><Relationship Id="rId1" Type="http://schemas.openxmlformats.org/officeDocument/2006/relationships/slideMaster" Target="../slideMasters/slideMaster3.xml"/><Relationship Id="rId5" Type="http://schemas.openxmlformats.org/officeDocument/2006/relationships/image" Target="../media/image39.svg"/><Relationship Id="rId4" Type="http://schemas.openxmlformats.org/officeDocument/2006/relationships/image" Target="../media/image38.pn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44.png"/><Relationship Id="rId1" Type="http://schemas.openxmlformats.org/officeDocument/2006/relationships/slideMaster" Target="../slideMasters/slideMaster3.xml"/><Relationship Id="rId5" Type="http://schemas.openxmlformats.org/officeDocument/2006/relationships/image" Target="../media/image13.svg"/><Relationship Id="rId4" Type="http://schemas.openxmlformats.org/officeDocument/2006/relationships/image" Target="../media/image12.png"/></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Master" Target="../slideMasters/slideMaster4.xml"/><Relationship Id="rId4" Type="http://schemas.openxmlformats.org/officeDocument/2006/relationships/image" Target="../media/image27.png"/></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47.png"/><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31.svg"/><Relationship Id="rId3" Type="http://schemas.openxmlformats.org/officeDocument/2006/relationships/image" Target="../media/image18.png"/><Relationship Id="rId7" Type="http://schemas.openxmlformats.org/officeDocument/2006/relationships/image" Target="../media/image9.svg"/><Relationship Id="rId12" Type="http://schemas.openxmlformats.org/officeDocument/2006/relationships/image" Target="../media/image30.png"/><Relationship Id="rId2" Type="http://schemas.openxmlformats.org/officeDocument/2006/relationships/image" Target="../media/image36.png"/><Relationship Id="rId1" Type="http://schemas.openxmlformats.org/officeDocument/2006/relationships/slideMaster" Target="../slideMasters/slideMaster4.xml"/><Relationship Id="rId6" Type="http://schemas.openxmlformats.org/officeDocument/2006/relationships/image" Target="../media/image8.png"/><Relationship Id="rId11" Type="http://schemas.openxmlformats.org/officeDocument/2006/relationships/image" Target="../media/image17.svg"/><Relationship Id="rId5" Type="http://schemas.openxmlformats.org/officeDocument/2006/relationships/image" Target="../media/image13.svg"/><Relationship Id="rId15" Type="http://schemas.openxmlformats.org/officeDocument/2006/relationships/image" Target="../media/image48.sv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5.svg"/><Relationship Id="rId14" Type="http://schemas.openxmlformats.org/officeDocument/2006/relationships/image" Target="../media/image19.png"/></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45.png"/><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Master" Target="../slideMasters/slideMaster4.xml"/><Relationship Id="rId6" Type="http://schemas.openxmlformats.org/officeDocument/2006/relationships/image" Target="../media/image18.png"/><Relationship Id="rId5" Type="http://schemas.openxmlformats.org/officeDocument/2006/relationships/image" Target="../media/image29.svg"/><Relationship Id="rId4" Type="http://schemas.openxmlformats.org/officeDocument/2006/relationships/image" Target="../media/image28.png"/></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37.png"/><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svg"/><Relationship Id="rId7" Type="http://schemas.openxmlformats.org/officeDocument/2006/relationships/image" Target="../media/image17.svg"/><Relationship Id="rId2" Type="http://schemas.openxmlformats.org/officeDocument/2006/relationships/image" Target="../media/image8.png"/><Relationship Id="rId1" Type="http://schemas.openxmlformats.org/officeDocument/2006/relationships/slideMaster" Target="../slideMasters/slideMaster4.xml"/><Relationship Id="rId6" Type="http://schemas.openxmlformats.org/officeDocument/2006/relationships/image" Target="../media/image16.png"/><Relationship Id="rId5" Type="http://schemas.openxmlformats.org/officeDocument/2006/relationships/image" Target="../media/image31.svg"/><Relationship Id="rId10" Type="http://schemas.openxmlformats.org/officeDocument/2006/relationships/image" Target="../media/image18.png"/><Relationship Id="rId4" Type="http://schemas.openxmlformats.org/officeDocument/2006/relationships/image" Target="../media/image30.png"/><Relationship Id="rId9" Type="http://schemas.openxmlformats.org/officeDocument/2006/relationships/image" Target="../media/image15.svg"/></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5.svg"/><Relationship Id="rId2" Type="http://schemas.openxmlformats.org/officeDocument/2006/relationships/image" Target="../media/image36.png"/><Relationship Id="rId1" Type="http://schemas.openxmlformats.org/officeDocument/2006/relationships/slideMaster" Target="../slideMasters/slideMaster5.xml"/><Relationship Id="rId6" Type="http://schemas.openxmlformats.org/officeDocument/2006/relationships/image" Target="../media/image4.png"/><Relationship Id="rId5" Type="http://schemas.openxmlformats.org/officeDocument/2006/relationships/image" Target="../media/image3.svg"/><Relationship Id="rId4" Type="http://schemas.openxmlformats.org/officeDocument/2006/relationships/image" Target="../media/image2.png"/></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27.png"/><Relationship Id="rId2" Type="http://schemas.openxmlformats.org/officeDocument/2006/relationships/image" Target="../media/image1.png"/><Relationship Id="rId1" Type="http://schemas.openxmlformats.org/officeDocument/2006/relationships/slideMaster" Target="../slideMasters/slideMaster5.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37.png"/><Relationship Id="rId1" Type="http://schemas.openxmlformats.org/officeDocument/2006/relationships/slideMaster" Target="../slideMasters/slideMaster5.xml"/><Relationship Id="rId5" Type="http://schemas.openxmlformats.org/officeDocument/2006/relationships/image" Target="../media/image39.svg"/><Relationship Id="rId4" Type="http://schemas.openxmlformats.org/officeDocument/2006/relationships/image" Target="../media/image38.png"/></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40.png"/><Relationship Id="rId1" Type="http://schemas.openxmlformats.org/officeDocument/2006/relationships/slideMaster" Target="../slideMasters/slideMaster5.xml"/><Relationship Id="rId5" Type="http://schemas.openxmlformats.org/officeDocument/2006/relationships/image" Target="../media/image42.svg"/><Relationship Id="rId4" Type="http://schemas.openxmlformats.org/officeDocument/2006/relationships/image" Target="../media/image41.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43.png"/><Relationship Id="rId1" Type="http://schemas.openxmlformats.org/officeDocument/2006/relationships/slideMaster" Target="../slideMasters/slideMaster5.xml"/><Relationship Id="rId5" Type="http://schemas.openxmlformats.org/officeDocument/2006/relationships/image" Target="../media/image39.svg"/><Relationship Id="rId4" Type="http://schemas.openxmlformats.org/officeDocument/2006/relationships/image" Target="../media/image38.png"/></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44.png"/><Relationship Id="rId1" Type="http://schemas.openxmlformats.org/officeDocument/2006/relationships/slideMaster" Target="../slideMasters/slideMaster5.xml"/><Relationship Id="rId5" Type="http://schemas.openxmlformats.org/officeDocument/2006/relationships/image" Target="../media/image13.svg"/><Relationship Id="rId4" Type="http://schemas.openxmlformats.org/officeDocument/2006/relationships/image" Target="../media/image12.png"/></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5.svg"/><Relationship Id="rId2" Type="http://schemas.openxmlformats.org/officeDocument/2006/relationships/image" Target="../media/image36.png"/><Relationship Id="rId1" Type="http://schemas.openxmlformats.org/officeDocument/2006/relationships/slideMaster" Target="../slideMasters/slideMaster6.xml"/><Relationship Id="rId6" Type="http://schemas.openxmlformats.org/officeDocument/2006/relationships/image" Target="../media/image4.png"/><Relationship Id="rId5" Type="http://schemas.openxmlformats.org/officeDocument/2006/relationships/image" Target="../media/image3.svg"/><Relationship Id="rId4" Type="http://schemas.openxmlformats.org/officeDocument/2006/relationships/image" Target="../media/image2.png"/></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27.png"/><Relationship Id="rId2" Type="http://schemas.openxmlformats.org/officeDocument/2006/relationships/image" Target="../media/image1.png"/><Relationship Id="rId1" Type="http://schemas.openxmlformats.org/officeDocument/2006/relationships/slideMaster" Target="../slideMasters/slideMaster6.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37.png"/><Relationship Id="rId1" Type="http://schemas.openxmlformats.org/officeDocument/2006/relationships/slideMaster" Target="../slideMasters/slideMaster6.xml"/><Relationship Id="rId5" Type="http://schemas.openxmlformats.org/officeDocument/2006/relationships/image" Target="../media/image39.svg"/><Relationship Id="rId4" Type="http://schemas.openxmlformats.org/officeDocument/2006/relationships/image" Target="../media/image38.png"/></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40.png"/><Relationship Id="rId1" Type="http://schemas.openxmlformats.org/officeDocument/2006/relationships/slideMaster" Target="../slideMasters/slideMaster6.xml"/><Relationship Id="rId5" Type="http://schemas.openxmlformats.org/officeDocument/2006/relationships/image" Target="../media/image42.svg"/><Relationship Id="rId4" Type="http://schemas.openxmlformats.org/officeDocument/2006/relationships/image" Target="../media/image41.png"/></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43.png"/><Relationship Id="rId1" Type="http://schemas.openxmlformats.org/officeDocument/2006/relationships/slideMaster" Target="../slideMasters/slideMaster6.xml"/><Relationship Id="rId5" Type="http://schemas.openxmlformats.org/officeDocument/2006/relationships/image" Target="../media/image39.svg"/><Relationship Id="rId4" Type="http://schemas.openxmlformats.org/officeDocument/2006/relationships/image" Target="../media/image38.png"/></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44.png"/><Relationship Id="rId1" Type="http://schemas.openxmlformats.org/officeDocument/2006/relationships/slideMaster" Target="../slideMasters/slideMaster6.xml"/><Relationship Id="rId5" Type="http://schemas.openxmlformats.org/officeDocument/2006/relationships/image" Target="../media/image13.svg"/><Relationship Id="rId4" Type="http://schemas.openxmlformats.org/officeDocument/2006/relationships/image" Target="../media/image12.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43.png"/><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33.svg"/><Relationship Id="rId7" Type="http://schemas.openxmlformats.org/officeDocument/2006/relationships/image" Target="../media/image15.svg"/><Relationship Id="rId2" Type="http://schemas.openxmlformats.org/officeDocument/2006/relationships/image" Target="../media/image32.png"/><Relationship Id="rId1" Type="http://schemas.openxmlformats.org/officeDocument/2006/relationships/slideMaster" Target="../slideMasters/slideMaster6.xml"/><Relationship Id="rId6" Type="http://schemas.openxmlformats.org/officeDocument/2006/relationships/image" Target="../media/image14.png"/><Relationship Id="rId5" Type="http://schemas.openxmlformats.org/officeDocument/2006/relationships/image" Target="../media/image35.svg"/><Relationship Id="rId4" Type="http://schemas.openxmlformats.org/officeDocument/2006/relationships/image" Target="../media/image34.png"/></Relationships>
</file>

<file path=ppt/slideLayouts/_rels/slideLayout74.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svg"/><Relationship Id="rId7" Type="http://schemas.openxmlformats.org/officeDocument/2006/relationships/image" Target="../media/image17.svg"/><Relationship Id="rId2" Type="http://schemas.openxmlformats.org/officeDocument/2006/relationships/image" Target="../media/image8.png"/><Relationship Id="rId1" Type="http://schemas.openxmlformats.org/officeDocument/2006/relationships/slideMaster" Target="../slideMasters/slideMaster6.xml"/><Relationship Id="rId6" Type="http://schemas.openxmlformats.org/officeDocument/2006/relationships/image" Target="../media/image16.png"/><Relationship Id="rId5" Type="http://schemas.openxmlformats.org/officeDocument/2006/relationships/image" Target="../media/image31.svg"/><Relationship Id="rId10" Type="http://schemas.openxmlformats.org/officeDocument/2006/relationships/image" Target="../media/image18.png"/><Relationship Id="rId4" Type="http://schemas.openxmlformats.org/officeDocument/2006/relationships/image" Target="../media/image30.png"/><Relationship Id="rId9" Type="http://schemas.openxmlformats.org/officeDocument/2006/relationships/image" Target="../media/image15.svg"/></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Master" Target="../slideMasters/slideMaster6.xml"/><Relationship Id="rId6" Type="http://schemas.openxmlformats.org/officeDocument/2006/relationships/image" Target="../media/image18.png"/><Relationship Id="rId5" Type="http://schemas.openxmlformats.org/officeDocument/2006/relationships/image" Target="../media/image29.svg"/><Relationship Id="rId4" Type="http://schemas.openxmlformats.org/officeDocument/2006/relationships/image" Target="../media/image28.png"/></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slid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B974265-6341-5048-32D1-C312529BA6D6}"/>
              </a:ext>
            </a:extLst>
          </p:cNvPr>
          <p:cNvSpPr>
            <a:spLocks noGrp="1"/>
          </p:cNvSpPr>
          <p:nvPr>
            <p:ph type="ctrTitle"/>
          </p:nvPr>
        </p:nvSpPr>
        <p:spPr>
          <a:xfrm>
            <a:off x="1524000" y="1122363"/>
            <a:ext cx="9144000" cy="2387600"/>
          </a:xfrm>
        </p:spPr>
        <p:txBody>
          <a:bodyPr anchor="b"/>
          <a:lstStyle>
            <a:lvl1pPr algn="ctr">
              <a:defRPr sz="6000"/>
            </a:lvl1pPr>
          </a:lstStyle>
          <a:p>
            <a:r>
              <a:rPr lang="da-DK"/>
              <a:t>Klik for at redigere titeltypografien i masteren</a:t>
            </a:r>
          </a:p>
        </p:txBody>
      </p:sp>
      <p:sp>
        <p:nvSpPr>
          <p:cNvPr id="3" name="Undertitel 2">
            <a:extLst>
              <a:ext uri="{FF2B5EF4-FFF2-40B4-BE49-F238E27FC236}">
                <a16:creationId xmlns:a16="http://schemas.microsoft.com/office/drawing/2014/main" id="{C0653133-792E-BF90-7C1A-1DE51596092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a-DK"/>
              <a:t>Klik for at redigere undertiteltypografien i masteren</a:t>
            </a:r>
          </a:p>
        </p:txBody>
      </p:sp>
      <p:sp>
        <p:nvSpPr>
          <p:cNvPr id="4" name="Pladsholder til dato 3">
            <a:extLst>
              <a:ext uri="{FF2B5EF4-FFF2-40B4-BE49-F238E27FC236}">
                <a16:creationId xmlns:a16="http://schemas.microsoft.com/office/drawing/2014/main" id="{12CF61B1-2C1D-8565-552C-8F81038BE20D}"/>
              </a:ext>
            </a:extLst>
          </p:cNvPr>
          <p:cNvSpPr>
            <a:spLocks noGrp="1"/>
          </p:cNvSpPr>
          <p:nvPr>
            <p:ph type="dt" sz="half" idx="10"/>
          </p:nvPr>
        </p:nvSpPr>
        <p:spPr/>
        <p:txBody>
          <a:bodyPr/>
          <a:lstStyle/>
          <a:p>
            <a:fld id="{19F9D758-E7CF-2D45-9FAE-39E93C9F3FD2}" type="datetimeFigureOut">
              <a:rPr lang="da-DK" smtClean="0"/>
              <a:t>09.05.2025</a:t>
            </a:fld>
            <a:endParaRPr lang="da-DK"/>
          </a:p>
        </p:txBody>
      </p:sp>
      <p:sp>
        <p:nvSpPr>
          <p:cNvPr id="5" name="Pladsholder til sidefod 4">
            <a:extLst>
              <a:ext uri="{FF2B5EF4-FFF2-40B4-BE49-F238E27FC236}">
                <a16:creationId xmlns:a16="http://schemas.microsoft.com/office/drawing/2014/main" id="{60B8485D-2315-9033-148A-F41272170073}"/>
              </a:ext>
            </a:extLst>
          </p:cNvPr>
          <p:cNvSpPr>
            <a:spLocks noGrp="1"/>
          </p:cNvSpPr>
          <p:nvPr>
            <p:ph type="ftr" sz="quarter" idx="11"/>
          </p:nvPr>
        </p:nvSpPr>
        <p:spPr/>
        <p:txBody>
          <a:bodyPr/>
          <a:lstStyle/>
          <a:p>
            <a:endParaRPr lang="da-DK"/>
          </a:p>
        </p:txBody>
      </p:sp>
      <p:sp>
        <p:nvSpPr>
          <p:cNvPr id="6" name="Pladsholder til slidenummer 5">
            <a:extLst>
              <a:ext uri="{FF2B5EF4-FFF2-40B4-BE49-F238E27FC236}">
                <a16:creationId xmlns:a16="http://schemas.microsoft.com/office/drawing/2014/main" id="{D0CE292E-F011-335A-1C64-305DAB866665}"/>
              </a:ext>
            </a:extLst>
          </p:cNvPr>
          <p:cNvSpPr>
            <a:spLocks noGrp="1"/>
          </p:cNvSpPr>
          <p:nvPr>
            <p:ph type="sldNum" sz="quarter" idx="12"/>
          </p:nvPr>
        </p:nvSpPr>
        <p:spPr/>
        <p:txBody>
          <a:bodyPr/>
          <a:lstStyle/>
          <a:p>
            <a:fld id="{B7819D1F-FAE9-E542-9B92-23340F2207B8}" type="slidenum">
              <a:rPr lang="da-DK" smtClean="0"/>
              <a:t>‹#›</a:t>
            </a:fld>
            <a:endParaRPr lang="da-DK"/>
          </a:p>
        </p:txBody>
      </p:sp>
    </p:spTree>
    <p:extLst>
      <p:ext uri="{BB962C8B-B14F-4D97-AF65-F5344CB8AC3E}">
        <p14:creationId xmlns:p14="http://schemas.microsoft.com/office/powerpoint/2010/main" val="30917118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og lodret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0E1E3A6-6EBE-69F2-842A-AC491ED39013}"/>
              </a:ext>
            </a:extLst>
          </p:cNvPr>
          <p:cNvSpPr>
            <a:spLocks noGrp="1"/>
          </p:cNvSpPr>
          <p:nvPr>
            <p:ph type="title"/>
          </p:nvPr>
        </p:nvSpPr>
        <p:spPr/>
        <p:txBody>
          <a:bodyPr/>
          <a:lstStyle/>
          <a:p>
            <a:r>
              <a:rPr lang="da-DK"/>
              <a:t>Klik for at redigere titeltypografien i masteren</a:t>
            </a:r>
          </a:p>
        </p:txBody>
      </p:sp>
      <p:sp>
        <p:nvSpPr>
          <p:cNvPr id="3" name="Pladsholder til lodret titel 2">
            <a:extLst>
              <a:ext uri="{FF2B5EF4-FFF2-40B4-BE49-F238E27FC236}">
                <a16:creationId xmlns:a16="http://schemas.microsoft.com/office/drawing/2014/main" id="{1AF94945-CC18-74EC-4096-D6192C3A86A0}"/>
              </a:ext>
            </a:extLst>
          </p:cNvPr>
          <p:cNvSpPr>
            <a:spLocks noGrp="1"/>
          </p:cNvSpPr>
          <p:nvPr>
            <p:ph type="body" orient="vert" idx="1"/>
          </p:nvPr>
        </p:nvSpPr>
        <p:spPr/>
        <p:txBody>
          <a:bodyPr vert="eaVert"/>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4" name="Pladsholder til dato 3">
            <a:extLst>
              <a:ext uri="{FF2B5EF4-FFF2-40B4-BE49-F238E27FC236}">
                <a16:creationId xmlns:a16="http://schemas.microsoft.com/office/drawing/2014/main" id="{B7B677A6-61DF-6172-3B21-DF6015DC444D}"/>
              </a:ext>
            </a:extLst>
          </p:cNvPr>
          <p:cNvSpPr>
            <a:spLocks noGrp="1"/>
          </p:cNvSpPr>
          <p:nvPr>
            <p:ph type="dt" sz="half" idx="10"/>
          </p:nvPr>
        </p:nvSpPr>
        <p:spPr/>
        <p:txBody>
          <a:bodyPr/>
          <a:lstStyle/>
          <a:p>
            <a:fld id="{19F9D758-E7CF-2D45-9FAE-39E93C9F3FD2}" type="datetimeFigureOut">
              <a:rPr lang="da-DK" smtClean="0"/>
              <a:t>09.05.2025</a:t>
            </a:fld>
            <a:endParaRPr lang="da-DK"/>
          </a:p>
        </p:txBody>
      </p:sp>
      <p:sp>
        <p:nvSpPr>
          <p:cNvPr id="5" name="Pladsholder til sidefod 4">
            <a:extLst>
              <a:ext uri="{FF2B5EF4-FFF2-40B4-BE49-F238E27FC236}">
                <a16:creationId xmlns:a16="http://schemas.microsoft.com/office/drawing/2014/main" id="{24DC069D-404B-FA81-A497-D58EA1E7FCC5}"/>
              </a:ext>
            </a:extLst>
          </p:cNvPr>
          <p:cNvSpPr>
            <a:spLocks noGrp="1"/>
          </p:cNvSpPr>
          <p:nvPr>
            <p:ph type="ftr" sz="quarter" idx="11"/>
          </p:nvPr>
        </p:nvSpPr>
        <p:spPr/>
        <p:txBody>
          <a:bodyPr/>
          <a:lstStyle/>
          <a:p>
            <a:endParaRPr lang="da-DK"/>
          </a:p>
        </p:txBody>
      </p:sp>
      <p:sp>
        <p:nvSpPr>
          <p:cNvPr id="6" name="Pladsholder til slidenummer 5">
            <a:extLst>
              <a:ext uri="{FF2B5EF4-FFF2-40B4-BE49-F238E27FC236}">
                <a16:creationId xmlns:a16="http://schemas.microsoft.com/office/drawing/2014/main" id="{2D96C83F-9B93-5D70-4D32-D51076490D17}"/>
              </a:ext>
            </a:extLst>
          </p:cNvPr>
          <p:cNvSpPr>
            <a:spLocks noGrp="1"/>
          </p:cNvSpPr>
          <p:nvPr>
            <p:ph type="sldNum" sz="quarter" idx="12"/>
          </p:nvPr>
        </p:nvSpPr>
        <p:spPr/>
        <p:txBody>
          <a:bodyPr/>
          <a:lstStyle/>
          <a:p>
            <a:fld id="{B7819D1F-FAE9-E542-9B92-23340F2207B8}" type="slidenum">
              <a:rPr lang="da-DK" smtClean="0"/>
              <a:t>‹#›</a:t>
            </a:fld>
            <a:endParaRPr lang="da-DK"/>
          </a:p>
        </p:txBody>
      </p:sp>
    </p:spTree>
    <p:extLst>
      <p:ext uri="{BB962C8B-B14F-4D97-AF65-F5344CB8AC3E}">
        <p14:creationId xmlns:p14="http://schemas.microsoft.com/office/powerpoint/2010/main" val="19119219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Lodret titel og tekst">
    <p:spTree>
      <p:nvGrpSpPr>
        <p:cNvPr id="1" name=""/>
        <p:cNvGrpSpPr/>
        <p:nvPr/>
      </p:nvGrpSpPr>
      <p:grpSpPr>
        <a:xfrm>
          <a:off x="0" y="0"/>
          <a:ext cx="0" cy="0"/>
          <a:chOff x="0" y="0"/>
          <a:chExt cx="0" cy="0"/>
        </a:xfrm>
      </p:grpSpPr>
      <p:sp>
        <p:nvSpPr>
          <p:cNvPr id="2" name="Lodret titel 1">
            <a:extLst>
              <a:ext uri="{FF2B5EF4-FFF2-40B4-BE49-F238E27FC236}">
                <a16:creationId xmlns:a16="http://schemas.microsoft.com/office/drawing/2014/main" id="{AB22C2C5-57FC-F0F2-1760-2FF1B9BB2765}"/>
              </a:ext>
            </a:extLst>
          </p:cNvPr>
          <p:cNvSpPr>
            <a:spLocks noGrp="1"/>
          </p:cNvSpPr>
          <p:nvPr>
            <p:ph type="title" orient="vert"/>
          </p:nvPr>
        </p:nvSpPr>
        <p:spPr>
          <a:xfrm>
            <a:off x="8724900" y="365125"/>
            <a:ext cx="2628900" cy="5811838"/>
          </a:xfrm>
        </p:spPr>
        <p:txBody>
          <a:bodyPr vert="eaVert"/>
          <a:lstStyle/>
          <a:p>
            <a:r>
              <a:rPr lang="da-DK"/>
              <a:t>Klik for at redigere titeltypografien i masteren</a:t>
            </a:r>
          </a:p>
        </p:txBody>
      </p:sp>
      <p:sp>
        <p:nvSpPr>
          <p:cNvPr id="3" name="Pladsholder til lodret titel 2">
            <a:extLst>
              <a:ext uri="{FF2B5EF4-FFF2-40B4-BE49-F238E27FC236}">
                <a16:creationId xmlns:a16="http://schemas.microsoft.com/office/drawing/2014/main" id="{DDD46C3A-7D45-1452-46D0-982678C9E7DE}"/>
              </a:ext>
            </a:extLst>
          </p:cNvPr>
          <p:cNvSpPr>
            <a:spLocks noGrp="1"/>
          </p:cNvSpPr>
          <p:nvPr>
            <p:ph type="body" orient="vert" idx="1"/>
          </p:nvPr>
        </p:nvSpPr>
        <p:spPr>
          <a:xfrm>
            <a:off x="838200" y="365125"/>
            <a:ext cx="7734300" cy="5811838"/>
          </a:xfrm>
        </p:spPr>
        <p:txBody>
          <a:bodyPr vert="eaVert"/>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4" name="Pladsholder til dato 3">
            <a:extLst>
              <a:ext uri="{FF2B5EF4-FFF2-40B4-BE49-F238E27FC236}">
                <a16:creationId xmlns:a16="http://schemas.microsoft.com/office/drawing/2014/main" id="{33F38747-B7EE-C6D0-5E17-EAAB51C5C33F}"/>
              </a:ext>
            </a:extLst>
          </p:cNvPr>
          <p:cNvSpPr>
            <a:spLocks noGrp="1"/>
          </p:cNvSpPr>
          <p:nvPr>
            <p:ph type="dt" sz="half" idx="10"/>
          </p:nvPr>
        </p:nvSpPr>
        <p:spPr/>
        <p:txBody>
          <a:bodyPr/>
          <a:lstStyle/>
          <a:p>
            <a:fld id="{19F9D758-E7CF-2D45-9FAE-39E93C9F3FD2}" type="datetimeFigureOut">
              <a:rPr lang="da-DK" smtClean="0"/>
              <a:t>09.05.2025</a:t>
            </a:fld>
            <a:endParaRPr lang="da-DK"/>
          </a:p>
        </p:txBody>
      </p:sp>
      <p:sp>
        <p:nvSpPr>
          <p:cNvPr id="5" name="Pladsholder til sidefod 4">
            <a:extLst>
              <a:ext uri="{FF2B5EF4-FFF2-40B4-BE49-F238E27FC236}">
                <a16:creationId xmlns:a16="http://schemas.microsoft.com/office/drawing/2014/main" id="{E9A8275D-3285-ED34-BCF6-1D4EB7D17447}"/>
              </a:ext>
            </a:extLst>
          </p:cNvPr>
          <p:cNvSpPr>
            <a:spLocks noGrp="1"/>
          </p:cNvSpPr>
          <p:nvPr>
            <p:ph type="ftr" sz="quarter" idx="11"/>
          </p:nvPr>
        </p:nvSpPr>
        <p:spPr/>
        <p:txBody>
          <a:bodyPr/>
          <a:lstStyle/>
          <a:p>
            <a:endParaRPr lang="da-DK"/>
          </a:p>
        </p:txBody>
      </p:sp>
      <p:sp>
        <p:nvSpPr>
          <p:cNvPr id="6" name="Pladsholder til slidenummer 5">
            <a:extLst>
              <a:ext uri="{FF2B5EF4-FFF2-40B4-BE49-F238E27FC236}">
                <a16:creationId xmlns:a16="http://schemas.microsoft.com/office/drawing/2014/main" id="{7816C093-026F-E466-11AC-F64E7DE2051E}"/>
              </a:ext>
            </a:extLst>
          </p:cNvPr>
          <p:cNvSpPr>
            <a:spLocks noGrp="1"/>
          </p:cNvSpPr>
          <p:nvPr>
            <p:ph type="sldNum" sz="quarter" idx="12"/>
          </p:nvPr>
        </p:nvSpPr>
        <p:spPr/>
        <p:txBody>
          <a:bodyPr/>
          <a:lstStyle/>
          <a:p>
            <a:fld id="{B7819D1F-FAE9-E542-9B92-23340F2207B8}" type="slidenum">
              <a:rPr lang="da-DK" smtClean="0"/>
              <a:t>‹#›</a:t>
            </a:fld>
            <a:endParaRPr lang="da-DK"/>
          </a:p>
        </p:txBody>
      </p:sp>
    </p:spTree>
    <p:extLst>
      <p:ext uri="{BB962C8B-B14F-4D97-AF65-F5344CB8AC3E}">
        <p14:creationId xmlns:p14="http://schemas.microsoft.com/office/powerpoint/2010/main" val="33366029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Title slide B">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2" name="Title 1">
            <a:extLst>
              <a:ext uri="{FF2B5EF4-FFF2-40B4-BE49-F238E27FC236}">
                <a16:creationId xmlns:a16="http://schemas.microsoft.com/office/drawing/2014/main" id="{B5BEB629-D986-5613-F7C1-5BA4A59CAFD0}"/>
              </a:ext>
            </a:extLst>
          </p:cNvPr>
          <p:cNvSpPr>
            <a:spLocks noGrp="1"/>
          </p:cNvSpPr>
          <p:nvPr>
            <p:ph type="title"/>
          </p:nvPr>
        </p:nvSpPr>
        <p:spPr>
          <a:xfrm>
            <a:off x="3306763" y="2641387"/>
            <a:ext cx="5561012" cy="1325563"/>
          </a:xfrm>
          <a:prstGeom prst="rect">
            <a:avLst/>
          </a:prstGeom>
        </p:spPr>
        <p:txBody>
          <a:bodyPr>
            <a:noAutofit/>
          </a:bodyPr>
          <a:lstStyle>
            <a:lvl1pPr algn="ctr">
              <a:defRPr sz="4800" b="1">
                <a:solidFill>
                  <a:schemeClr val="bg1"/>
                </a:solidFill>
              </a:defRPr>
            </a:lvl1pPr>
          </a:lstStyle>
          <a:p>
            <a:r>
              <a:rPr lang="en-GB"/>
              <a:t>Click to edit Master title style</a:t>
            </a:r>
            <a:endParaRPr lang="en-US"/>
          </a:p>
        </p:txBody>
      </p:sp>
      <p:pic>
        <p:nvPicPr>
          <p:cNvPr id="6" name="Graphic 5">
            <a:extLst>
              <a:ext uri="{FF2B5EF4-FFF2-40B4-BE49-F238E27FC236}">
                <a16:creationId xmlns:a16="http://schemas.microsoft.com/office/drawing/2014/main" id="{499D8DF1-107B-6AA5-A874-0C2F4CA4194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rot="21064603">
            <a:off x="-210098" y="151377"/>
            <a:ext cx="3085421" cy="1420273"/>
          </a:xfrm>
          <a:prstGeom prst="rect">
            <a:avLst/>
          </a:prstGeom>
        </p:spPr>
      </p:pic>
      <p:pic>
        <p:nvPicPr>
          <p:cNvPr id="8" name="Graphic 7">
            <a:extLst>
              <a:ext uri="{FF2B5EF4-FFF2-40B4-BE49-F238E27FC236}">
                <a16:creationId xmlns:a16="http://schemas.microsoft.com/office/drawing/2014/main" id="{6CBFBCBA-9280-A990-FB45-0146C3BA6BD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21064603">
            <a:off x="9622575" y="5570022"/>
            <a:ext cx="2843864" cy="1309080"/>
          </a:xfrm>
          <a:prstGeom prst="rect">
            <a:avLst/>
          </a:prstGeom>
        </p:spPr>
      </p:pic>
      <p:sp>
        <p:nvSpPr>
          <p:cNvPr id="20" name="Text Placeholder 18">
            <a:extLst>
              <a:ext uri="{FF2B5EF4-FFF2-40B4-BE49-F238E27FC236}">
                <a16:creationId xmlns:a16="http://schemas.microsoft.com/office/drawing/2014/main" id="{5CE74663-44C1-1060-FF8D-E437C2082730}"/>
              </a:ext>
            </a:extLst>
          </p:cNvPr>
          <p:cNvSpPr>
            <a:spLocks noGrp="1"/>
          </p:cNvSpPr>
          <p:nvPr>
            <p:ph type="body" sz="quarter" idx="14" hasCustomPrompt="1"/>
          </p:nvPr>
        </p:nvSpPr>
        <p:spPr>
          <a:xfrm>
            <a:off x="3455552" y="6413401"/>
            <a:ext cx="5280896" cy="252870"/>
          </a:xfrm>
          <a:prstGeom prst="rect">
            <a:avLst/>
          </a:prstGeom>
        </p:spPr>
        <p:txBody>
          <a:bodyPr anchor="ctr"/>
          <a:lstStyle>
            <a:lvl1pPr marL="0" indent="0" algn="ctr">
              <a:buNone/>
              <a:defRPr sz="800" spc="0">
                <a:solidFill>
                  <a:schemeClr val="bg1"/>
                </a:solidFill>
              </a:defRPr>
            </a:lvl1pPr>
          </a:lstStyle>
          <a:p>
            <a:pPr lvl="0"/>
            <a:r>
              <a:rPr lang="en-GB"/>
              <a:t>Is this presentation for CONFIDENTIAL/INTERNAL USE/EXTERNAL USE? Choose the one that applies</a:t>
            </a:r>
            <a:endParaRPr lang="en-US"/>
          </a:p>
        </p:txBody>
      </p:sp>
      <p:sp>
        <p:nvSpPr>
          <p:cNvPr id="3" name="Text Placeholder 2">
            <a:extLst>
              <a:ext uri="{FF2B5EF4-FFF2-40B4-BE49-F238E27FC236}">
                <a16:creationId xmlns:a16="http://schemas.microsoft.com/office/drawing/2014/main" id="{27D866E4-3FD0-41F6-CA44-B4A916C64489}"/>
              </a:ext>
            </a:extLst>
          </p:cNvPr>
          <p:cNvSpPr>
            <a:spLocks noGrp="1"/>
          </p:cNvSpPr>
          <p:nvPr>
            <p:ph type="body" sz="quarter" idx="15"/>
          </p:nvPr>
        </p:nvSpPr>
        <p:spPr>
          <a:xfrm>
            <a:off x="3306763" y="4092575"/>
            <a:ext cx="5561012" cy="704850"/>
          </a:xfrm>
          <a:prstGeom prst="rect">
            <a:avLst/>
          </a:prstGeom>
        </p:spPr>
        <p:txBody>
          <a:bodyPr/>
          <a:lstStyle>
            <a:lvl1pPr marL="0" indent="0" algn="ctr">
              <a:buNone/>
              <a:defRPr sz="1600">
                <a:solidFill>
                  <a:schemeClr val="bg1"/>
                </a:solidFill>
              </a:defRPr>
            </a:lvl1pPr>
          </a:lstStyle>
          <a:p>
            <a:pPr lvl="0"/>
            <a:r>
              <a:rPr lang="en-GB"/>
              <a:t>Click to edit Master text styles</a:t>
            </a:r>
          </a:p>
        </p:txBody>
      </p:sp>
    </p:spTree>
    <p:extLst>
      <p:ext uri="{BB962C8B-B14F-4D97-AF65-F5344CB8AC3E}">
        <p14:creationId xmlns:p14="http://schemas.microsoft.com/office/powerpoint/2010/main" val="418376696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9201020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col">
    <p:bg>
      <p:bgPr>
        <a:solidFill>
          <a:schemeClr val="bg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765B056-6724-E005-E4E7-3D98CCF2E42B}"/>
              </a:ext>
            </a:extLst>
          </p:cNvPr>
          <p:cNvSpPr/>
          <p:nvPr/>
        </p:nvSpPr>
        <p:spPr>
          <a:xfrm>
            <a:off x="0" y="0"/>
            <a:ext cx="3945835" cy="6858000"/>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a:extLst>
              <a:ext uri="{FF2B5EF4-FFF2-40B4-BE49-F238E27FC236}">
                <a16:creationId xmlns:a16="http://schemas.microsoft.com/office/drawing/2014/main" id="{89B579C8-1EC5-9FEB-9801-68DA912C598E}"/>
              </a:ext>
            </a:extLst>
          </p:cNvPr>
          <p:cNvSpPr txBox="1">
            <a:spLocks/>
          </p:cNvSpPr>
          <p:nvPr/>
        </p:nvSpPr>
        <p:spPr>
          <a:xfrm>
            <a:off x="488709" y="1401445"/>
            <a:ext cx="2349317" cy="1260475"/>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3600" b="1" i="0" kern="1200">
                <a:solidFill>
                  <a:schemeClr val="tx1"/>
                </a:solidFill>
                <a:latin typeface="Poppins" pitchFamily="2" charset="77"/>
                <a:ea typeface="+mj-ea"/>
                <a:cs typeface="Poppins" pitchFamily="2" charset="77"/>
              </a:defRPr>
            </a:lvl1pPr>
          </a:lstStyle>
          <a:p>
            <a:r>
              <a:rPr lang="en-GB" sz="4000"/>
              <a:t>Agenda</a:t>
            </a:r>
            <a:endParaRPr lang="en-US" sz="4000"/>
          </a:p>
        </p:txBody>
      </p:sp>
      <p:sp>
        <p:nvSpPr>
          <p:cNvPr id="7" name="Title 1">
            <a:extLst>
              <a:ext uri="{FF2B5EF4-FFF2-40B4-BE49-F238E27FC236}">
                <a16:creationId xmlns:a16="http://schemas.microsoft.com/office/drawing/2014/main" id="{F46E47DC-CFCD-233B-BCC9-5F08E633BFA5}"/>
              </a:ext>
            </a:extLst>
          </p:cNvPr>
          <p:cNvSpPr txBox="1">
            <a:spLocks/>
          </p:cNvSpPr>
          <p:nvPr/>
        </p:nvSpPr>
        <p:spPr>
          <a:xfrm>
            <a:off x="2564917" y="1401445"/>
            <a:ext cx="349491" cy="1260475"/>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3600" b="1" i="0" kern="1200">
                <a:solidFill>
                  <a:schemeClr val="accent3"/>
                </a:solidFill>
                <a:latin typeface="Poppins" pitchFamily="2" charset="77"/>
                <a:ea typeface="+mj-ea"/>
                <a:cs typeface="Poppins" pitchFamily="2" charset="77"/>
              </a:defRPr>
            </a:lvl1pPr>
          </a:lstStyle>
          <a:p>
            <a:r>
              <a:rPr lang="en-GB" sz="4000"/>
              <a:t>.</a:t>
            </a:r>
            <a:endParaRPr lang="en-US" sz="4000"/>
          </a:p>
        </p:txBody>
      </p:sp>
      <p:pic>
        <p:nvPicPr>
          <p:cNvPr id="11" name="Graphic 10">
            <a:extLst>
              <a:ext uri="{FF2B5EF4-FFF2-40B4-BE49-F238E27FC236}">
                <a16:creationId xmlns:a16="http://schemas.microsoft.com/office/drawing/2014/main" id="{F3AC3F14-F95B-8F87-E419-56F58A5355B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16745" y="136525"/>
            <a:ext cx="223999" cy="196965"/>
          </a:xfrm>
          <a:prstGeom prst="rect">
            <a:avLst/>
          </a:prstGeom>
        </p:spPr>
      </p:pic>
      <p:pic>
        <p:nvPicPr>
          <p:cNvPr id="13" name="Graphic 12">
            <a:extLst>
              <a:ext uri="{FF2B5EF4-FFF2-40B4-BE49-F238E27FC236}">
                <a16:creationId xmlns:a16="http://schemas.microsoft.com/office/drawing/2014/main" id="{E2449C81-3ECE-5B10-0358-2787B9BF68F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67292" y="3758778"/>
            <a:ext cx="281690" cy="256081"/>
          </a:xfrm>
          <a:prstGeom prst="rect">
            <a:avLst/>
          </a:prstGeom>
        </p:spPr>
      </p:pic>
      <p:pic>
        <p:nvPicPr>
          <p:cNvPr id="15" name="Graphic 14">
            <a:extLst>
              <a:ext uri="{FF2B5EF4-FFF2-40B4-BE49-F238E27FC236}">
                <a16:creationId xmlns:a16="http://schemas.microsoft.com/office/drawing/2014/main" id="{09BF3434-569E-504A-9454-DC043DFF6362}"/>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rot="3895524">
            <a:off x="-285742" y="5685275"/>
            <a:ext cx="2204974" cy="1014988"/>
          </a:xfrm>
          <a:prstGeom prst="rect">
            <a:avLst/>
          </a:prstGeom>
        </p:spPr>
      </p:pic>
      <p:pic>
        <p:nvPicPr>
          <p:cNvPr id="17" name="Graphic 16">
            <a:extLst>
              <a:ext uri="{FF2B5EF4-FFF2-40B4-BE49-F238E27FC236}">
                <a16:creationId xmlns:a16="http://schemas.microsoft.com/office/drawing/2014/main" id="{8DAF36BF-AF4F-CE1F-1B3C-9F125EB49DB3}"/>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56081" y="1633927"/>
            <a:ext cx="1222305" cy="103086"/>
          </a:xfrm>
          <a:prstGeom prst="rect">
            <a:avLst/>
          </a:prstGeom>
        </p:spPr>
      </p:pic>
      <p:pic>
        <p:nvPicPr>
          <p:cNvPr id="21" name="Graphic 20">
            <a:extLst>
              <a:ext uri="{FF2B5EF4-FFF2-40B4-BE49-F238E27FC236}">
                <a16:creationId xmlns:a16="http://schemas.microsoft.com/office/drawing/2014/main" id="{0607E2CB-A6F7-E67B-20DD-D24F464C74D5}"/>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3204106" y="2986316"/>
            <a:ext cx="235206" cy="344204"/>
          </a:xfrm>
          <a:prstGeom prst="rect">
            <a:avLst/>
          </a:prstGeom>
        </p:spPr>
      </p:pic>
      <p:pic>
        <p:nvPicPr>
          <p:cNvPr id="23" name="Graphic 22">
            <a:extLst>
              <a:ext uri="{FF2B5EF4-FFF2-40B4-BE49-F238E27FC236}">
                <a16:creationId xmlns:a16="http://schemas.microsoft.com/office/drawing/2014/main" id="{32D5EB5D-F5E1-5E62-7AEC-C3C71852971B}"/>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2440902" y="5670502"/>
            <a:ext cx="397124" cy="397124"/>
          </a:xfrm>
          <a:prstGeom prst="rect">
            <a:avLst/>
          </a:prstGeom>
        </p:spPr>
      </p:pic>
      <p:sp>
        <p:nvSpPr>
          <p:cNvPr id="18" name="Text Placeholder 18">
            <a:extLst>
              <a:ext uri="{FF2B5EF4-FFF2-40B4-BE49-F238E27FC236}">
                <a16:creationId xmlns:a16="http://schemas.microsoft.com/office/drawing/2014/main" id="{292D7C01-B7A9-D05B-7D79-3D6E791B0FEF}"/>
              </a:ext>
            </a:extLst>
          </p:cNvPr>
          <p:cNvSpPr>
            <a:spLocks noGrp="1"/>
          </p:cNvSpPr>
          <p:nvPr>
            <p:ph type="body" sz="quarter" idx="14" hasCustomPrompt="1"/>
          </p:nvPr>
        </p:nvSpPr>
        <p:spPr>
          <a:xfrm>
            <a:off x="4434544" y="6413401"/>
            <a:ext cx="5623856" cy="252870"/>
          </a:xfrm>
          <a:prstGeom prst="rect">
            <a:avLst/>
          </a:prstGeom>
        </p:spPr>
        <p:txBody>
          <a:bodyPr anchor="ctr"/>
          <a:lstStyle>
            <a:lvl1pPr marL="0" indent="0" algn="l">
              <a:buNone/>
              <a:defRPr sz="800" spc="0">
                <a:solidFill>
                  <a:schemeClr val="tx1"/>
                </a:solidFill>
              </a:defRPr>
            </a:lvl1pPr>
          </a:lstStyle>
          <a:p>
            <a:pPr lvl="0"/>
            <a:r>
              <a:rPr lang="en-GB"/>
              <a:t>Is this presentation for CONFIDENTIAL/INTERNAL USE/EXTERNAL USE? Choose the one that applies</a:t>
            </a:r>
            <a:endParaRPr lang="en-US"/>
          </a:p>
        </p:txBody>
      </p:sp>
      <p:sp>
        <p:nvSpPr>
          <p:cNvPr id="22" name="Oval 21">
            <a:extLst>
              <a:ext uri="{FF2B5EF4-FFF2-40B4-BE49-F238E27FC236}">
                <a16:creationId xmlns:a16="http://schemas.microsoft.com/office/drawing/2014/main" id="{BD7E58D0-6E35-86D1-2A52-BD0E517BEEEC}"/>
              </a:ext>
            </a:extLst>
          </p:cNvPr>
          <p:cNvSpPr/>
          <p:nvPr/>
        </p:nvSpPr>
        <p:spPr>
          <a:xfrm>
            <a:off x="11265152" y="434154"/>
            <a:ext cx="373626" cy="373626"/>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Slide Number Placeholder 3">
            <a:extLst>
              <a:ext uri="{FF2B5EF4-FFF2-40B4-BE49-F238E27FC236}">
                <a16:creationId xmlns:a16="http://schemas.microsoft.com/office/drawing/2014/main" id="{9392E315-E69D-E7AD-23EF-E7B77BD0A79B}"/>
              </a:ext>
            </a:extLst>
          </p:cNvPr>
          <p:cNvSpPr txBox="1">
            <a:spLocks/>
          </p:cNvSpPr>
          <p:nvPr/>
        </p:nvSpPr>
        <p:spPr>
          <a:xfrm>
            <a:off x="11265152" y="442655"/>
            <a:ext cx="363794" cy="365125"/>
          </a:xfrm>
          <a:prstGeom prst="rect">
            <a:avLst/>
          </a:prstGeom>
        </p:spPr>
        <p:txBody>
          <a:bodyPr vert="horz" lIns="91440" tIns="45720" rIns="91440" bIns="45720" rtlCol="0" anchor="ctr"/>
          <a:lstStyle>
            <a:defPPr>
              <a:defRPr lang="en-US"/>
            </a:defPPr>
            <a:lvl1pPr marL="0" algn="r" defTabSz="914400" rtl="0" eaLnBrk="1" latinLnBrk="0" hangingPunct="1">
              <a:defRPr sz="800" b="0" i="0" kern="1200">
                <a:solidFill>
                  <a:schemeClr val="tx1">
                    <a:tint val="82000"/>
                  </a:schemeClr>
                </a:solidFill>
                <a:latin typeface="Poppins" pitchFamily="2" charset="77"/>
                <a:ea typeface="+mn-ea"/>
                <a:cs typeface="Poppins" pitchFamily="2" charset="77"/>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C348BFD0-04BB-C446-95DC-63B616F87DC9}" type="slidenum">
              <a:rPr lang="en-US" smtClean="0"/>
              <a:pPr algn="ctr"/>
              <a:t>‹#›</a:t>
            </a:fld>
            <a:endParaRPr lang="en-US"/>
          </a:p>
        </p:txBody>
      </p:sp>
      <p:sp>
        <p:nvSpPr>
          <p:cNvPr id="3" name="TextBox 2">
            <a:extLst>
              <a:ext uri="{FF2B5EF4-FFF2-40B4-BE49-F238E27FC236}">
                <a16:creationId xmlns:a16="http://schemas.microsoft.com/office/drawing/2014/main" id="{83F7F157-BF3D-B044-D054-3B2FA9321A04}"/>
              </a:ext>
            </a:extLst>
          </p:cNvPr>
          <p:cNvSpPr txBox="1"/>
          <p:nvPr userDrawn="1"/>
        </p:nvSpPr>
        <p:spPr>
          <a:xfrm>
            <a:off x="4434544" y="333490"/>
            <a:ext cx="4921212" cy="763790"/>
          </a:xfrm>
          <a:prstGeom prst="rect">
            <a:avLst/>
          </a:prstGeom>
          <a:noFill/>
        </p:spPr>
        <p:txBody>
          <a:bodyPr wrap="square" rtlCol="0">
            <a:spAutoFit/>
          </a:bodyPr>
          <a:lstStyle/>
          <a:p>
            <a:pPr algn="l"/>
            <a:endParaRPr lang="en-US">
              <a:latin typeface="Poppins" pitchFamily="2" charset="77"/>
              <a:cs typeface="Poppins" pitchFamily="2" charset="77"/>
            </a:endParaRPr>
          </a:p>
        </p:txBody>
      </p:sp>
      <p:pic>
        <p:nvPicPr>
          <p:cNvPr id="4" name="Picture 3" descr="A blue text on a black background&#10;&#10;Description automatically generated">
            <a:extLst>
              <a:ext uri="{FF2B5EF4-FFF2-40B4-BE49-F238E27FC236}">
                <a16:creationId xmlns:a16="http://schemas.microsoft.com/office/drawing/2014/main" id="{31DF6AED-417E-C1E9-902A-5E8883CBA611}"/>
              </a:ext>
            </a:extLst>
          </p:cNvPr>
          <p:cNvPicPr>
            <a:picLocks noChangeAspect="1"/>
          </p:cNvPicPr>
          <p:nvPr userDrawn="1"/>
        </p:nvPicPr>
        <p:blipFill>
          <a:blip r:embed="rId14"/>
          <a:stretch>
            <a:fillRect/>
          </a:stretch>
        </p:blipFill>
        <p:spPr>
          <a:xfrm>
            <a:off x="10590972" y="6389938"/>
            <a:ext cx="1037974" cy="276333"/>
          </a:xfrm>
          <a:prstGeom prst="rect">
            <a:avLst/>
          </a:prstGeom>
        </p:spPr>
      </p:pic>
      <p:sp>
        <p:nvSpPr>
          <p:cNvPr id="12" name="Content Placeholder 9">
            <a:extLst>
              <a:ext uri="{FF2B5EF4-FFF2-40B4-BE49-F238E27FC236}">
                <a16:creationId xmlns:a16="http://schemas.microsoft.com/office/drawing/2014/main" id="{EF1D6FD0-0AEE-11C1-68D9-E1A42CC7D0A7}"/>
              </a:ext>
            </a:extLst>
          </p:cNvPr>
          <p:cNvSpPr>
            <a:spLocks noGrp="1"/>
          </p:cNvSpPr>
          <p:nvPr>
            <p:ph sz="quarter" idx="20"/>
          </p:nvPr>
        </p:nvSpPr>
        <p:spPr>
          <a:xfrm>
            <a:off x="4434544" y="1533525"/>
            <a:ext cx="3352845" cy="4427008"/>
          </a:xfrm>
          <a:prstGeom prst="rect">
            <a:avLst/>
          </a:prstGeom>
        </p:spPr>
        <p:txBody>
          <a:bodyPr/>
          <a:lstStyle>
            <a:lvl1pPr marL="342900" indent="-342900">
              <a:lnSpc>
                <a:spcPct val="100000"/>
              </a:lnSpc>
              <a:buClr>
                <a:schemeClr val="accent2"/>
              </a:buClr>
              <a:buFont typeface="+mj-lt"/>
              <a:buAutoNum type="arabicPeriod"/>
              <a:defRPr sz="1600"/>
            </a:lvl1pPr>
            <a:lvl2pPr marL="800100" indent="-342900">
              <a:lnSpc>
                <a:spcPct val="100000"/>
              </a:lnSpc>
              <a:buClr>
                <a:schemeClr val="accent1"/>
              </a:buClr>
              <a:buFont typeface="+mj-lt"/>
              <a:buAutoNum type="arabicPeriod"/>
              <a:defRPr sz="1400"/>
            </a:lvl2pPr>
            <a:lvl3pPr marL="1143000" indent="-228600">
              <a:lnSpc>
                <a:spcPct val="100000"/>
              </a:lnSpc>
              <a:buClr>
                <a:schemeClr val="accent3"/>
              </a:buClr>
              <a:buFont typeface="+mj-lt"/>
              <a:buAutoNum type="arabicPeriod"/>
              <a:defRPr sz="1200"/>
            </a:lvl3pPr>
            <a:lvl4pPr>
              <a:buFont typeface="+mj-lt"/>
              <a:buAutoNum type="arabicPeriod"/>
              <a:defRPr sz="1200"/>
            </a:lvl4pPr>
            <a:lvl5pPr>
              <a:buFont typeface="+mj-lt"/>
              <a:buAutoNum type="arabicPeriod"/>
              <a:defRPr sz="12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4" name="Content Placeholder 9">
            <a:extLst>
              <a:ext uri="{FF2B5EF4-FFF2-40B4-BE49-F238E27FC236}">
                <a16:creationId xmlns:a16="http://schemas.microsoft.com/office/drawing/2014/main" id="{DFA0F55E-A40A-AA0B-0E11-327399BA370F}"/>
              </a:ext>
            </a:extLst>
          </p:cNvPr>
          <p:cNvSpPr>
            <a:spLocks noGrp="1"/>
          </p:cNvSpPr>
          <p:nvPr>
            <p:ph sz="quarter" idx="21"/>
          </p:nvPr>
        </p:nvSpPr>
        <p:spPr>
          <a:xfrm>
            <a:off x="8275024" y="1533525"/>
            <a:ext cx="3352845" cy="4427008"/>
          </a:xfrm>
          <a:prstGeom prst="rect">
            <a:avLst/>
          </a:prstGeom>
        </p:spPr>
        <p:txBody>
          <a:bodyPr/>
          <a:lstStyle>
            <a:lvl1pPr marL="342900" indent="-342900">
              <a:lnSpc>
                <a:spcPct val="100000"/>
              </a:lnSpc>
              <a:buClr>
                <a:schemeClr val="accent2"/>
              </a:buClr>
              <a:buFont typeface="+mj-lt"/>
              <a:buAutoNum type="arabicPeriod"/>
              <a:defRPr sz="1600"/>
            </a:lvl1pPr>
            <a:lvl2pPr marL="800100" indent="-342900">
              <a:lnSpc>
                <a:spcPct val="100000"/>
              </a:lnSpc>
              <a:buClr>
                <a:schemeClr val="accent1"/>
              </a:buClr>
              <a:buFont typeface="+mj-lt"/>
              <a:buAutoNum type="arabicPeriod"/>
              <a:defRPr sz="1400"/>
            </a:lvl2pPr>
            <a:lvl3pPr marL="1143000" indent="-228600">
              <a:lnSpc>
                <a:spcPct val="100000"/>
              </a:lnSpc>
              <a:buClr>
                <a:schemeClr val="accent3"/>
              </a:buClr>
              <a:buFont typeface="+mj-lt"/>
              <a:buAutoNum type="arabicPeriod"/>
              <a:defRPr sz="1200"/>
            </a:lvl3pPr>
            <a:lvl4pPr>
              <a:buFont typeface="+mj-lt"/>
              <a:buAutoNum type="arabicPeriod"/>
              <a:defRPr sz="1200"/>
            </a:lvl4pPr>
            <a:lvl5pPr>
              <a:buFont typeface="+mj-lt"/>
              <a:buAutoNum type="arabicPeriod"/>
              <a:defRPr sz="12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Tree>
    <p:extLst>
      <p:ext uri="{BB962C8B-B14F-4D97-AF65-F5344CB8AC3E}">
        <p14:creationId xmlns:p14="http://schemas.microsoft.com/office/powerpoint/2010/main" val="148913484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1col">
    <p:bg>
      <p:bgPr>
        <a:solidFill>
          <a:schemeClr val="bg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765B056-6724-E005-E4E7-3D98CCF2E42B}"/>
              </a:ext>
            </a:extLst>
          </p:cNvPr>
          <p:cNvSpPr/>
          <p:nvPr/>
        </p:nvSpPr>
        <p:spPr>
          <a:xfrm>
            <a:off x="0" y="0"/>
            <a:ext cx="3945835" cy="6858000"/>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a:extLst>
              <a:ext uri="{FF2B5EF4-FFF2-40B4-BE49-F238E27FC236}">
                <a16:creationId xmlns:a16="http://schemas.microsoft.com/office/drawing/2014/main" id="{89B579C8-1EC5-9FEB-9801-68DA912C598E}"/>
              </a:ext>
            </a:extLst>
          </p:cNvPr>
          <p:cNvSpPr txBox="1">
            <a:spLocks/>
          </p:cNvSpPr>
          <p:nvPr/>
        </p:nvSpPr>
        <p:spPr>
          <a:xfrm>
            <a:off x="488709" y="1401445"/>
            <a:ext cx="2349317" cy="1260475"/>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3600" b="1" i="0" kern="1200">
                <a:solidFill>
                  <a:schemeClr val="tx1"/>
                </a:solidFill>
                <a:latin typeface="Poppins" pitchFamily="2" charset="77"/>
                <a:ea typeface="+mj-ea"/>
                <a:cs typeface="Poppins" pitchFamily="2" charset="77"/>
              </a:defRPr>
            </a:lvl1pPr>
          </a:lstStyle>
          <a:p>
            <a:r>
              <a:rPr lang="en-GB" sz="4000"/>
              <a:t>Agenda</a:t>
            </a:r>
            <a:endParaRPr lang="en-US" sz="4000"/>
          </a:p>
        </p:txBody>
      </p:sp>
      <p:sp>
        <p:nvSpPr>
          <p:cNvPr id="7" name="Title 1">
            <a:extLst>
              <a:ext uri="{FF2B5EF4-FFF2-40B4-BE49-F238E27FC236}">
                <a16:creationId xmlns:a16="http://schemas.microsoft.com/office/drawing/2014/main" id="{F46E47DC-CFCD-233B-BCC9-5F08E633BFA5}"/>
              </a:ext>
            </a:extLst>
          </p:cNvPr>
          <p:cNvSpPr txBox="1">
            <a:spLocks/>
          </p:cNvSpPr>
          <p:nvPr/>
        </p:nvSpPr>
        <p:spPr>
          <a:xfrm>
            <a:off x="2564917" y="1401445"/>
            <a:ext cx="349491" cy="1260475"/>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3600" b="1" i="0" kern="1200">
                <a:solidFill>
                  <a:schemeClr val="accent3"/>
                </a:solidFill>
                <a:latin typeface="Poppins" pitchFamily="2" charset="77"/>
                <a:ea typeface="+mj-ea"/>
                <a:cs typeface="Poppins" pitchFamily="2" charset="77"/>
              </a:defRPr>
            </a:lvl1pPr>
          </a:lstStyle>
          <a:p>
            <a:r>
              <a:rPr lang="en-GB" sz="4000"/>
              <a:t>.</a:t>
            </a:r>
            <a:endParaRPr lang="en-US" sz="4000"/>
          </a:p>
        </p:txBody>
      </p:sp>
      <p:pic>
        <p:nvPicPr>
          <p:cNvPr id="11" name="Graphic 10">
            <a:extLst>
              <a:ext uri="{FF2B5EF4-FFF2-40B4-BE49-F238E27FC236}">
                <a16:creationId xmlns:a16="http://schemas.microsoft.com/office/drawing/2014/main" id="{F3AC3F14-F95B-8F87-E419-56F58A5355B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16745" y="136525"/>
            <a:ext cx="223999" cy="196965"/>
          </a:xfrm>
          <a:prstGeom prst="rect">
            <a:avLst/>
          </a:prstGeom>
        </p:spPr>
      </p:pic>
      <p:pic>
        <p:nvPicPr>
          <p:cNvPr id="13" name="Graphic 12">
            <a:extLst>
              <a:ext uri="{FF2B5EF4-FFF2-40B4-BE49-F238E27FC236}">
                <a16:creationId xmlns:a16="http://schemas.microsoft.com/office/drawing/2014/main" id="{E2449C81-3ECE-5B10-0358-2787B9BF68F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67292" y="3758778"/>
            <a:ext cx="281690" cy="256081"/>
          </a:xfrm>
          <a:prstGeom prst="rect">
            <a:avLst/>
          </a:prstGeom>
        </p:spPr>
      </p:pic>
      <p:pic>
        <p:nvPicPr>
          <p:cNvPr id="17" name="Graphic 16">
            <a:extLst>
              <a:ext uri="{FF2B5EF4-FFF2-40B4-BE49-F238E27FC236}">
                <a16:creationId xmlns:a16="http://schemas.microsoft.com/office/drawing/2014/main" id="{8DAF36BF-AF4F-CE1F-1B3C-9F125EB49DB3}"/>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756081" y="1633927"/>
            <a:ext cx="1222305" cy="103086"/>
          </a:xfrm>
          <a:prstGeom prst="rect">
            <a:avLst/>
          </a:prstGeom>
        </p:spPr>
      </p:pic>
      <p:pic>
        <p:nvPicPr>
          <p:cNvPr id="21" name="Graphic 20">
            <a:extLst>
              <a:ext uri="{FF2B5EF4-FFF2-40B4-BE49-F238E27FC236}">
                <a16:creationId xmlns:a16="http://schemas.microsoft.com/office/drawing/2014/main" id="{0607E2CB-A6F7-E67B-20DD-D24F464C74D5}"/>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3204106" y="2986316"/>
            <a:ext cx="235206" cy="344204"/>
          </a:xfrm>
          <a:prstGeom prst="rect">
            <a:avLst/>
          </a:prstGeom>
        </p:spPr>
      </p:pic>
      <p:pic>
        <p:nvPicPr>
          <p:cNvPr id="23" name="Graphic 22">
            <a:extLst>
              <a:ext uri="{FF2B5EF4-FFF2-40B4-BE49-F238E27FC236}">
                <a16:creationId xmlns:a16="http://schemas.microsoft.com/office/drawing/2014/main" id="{32D5EB5D-F5E1-5E62-7AEC-C3C71852971B}"/>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2440902" y="5670502"/>
            <a:ext cx="397124" cy="397124"/>
          </a:xfrm>
          <a:prstGeom prst="rect">
            <a:avLst/>
          </a:prstGeom>
        </p:spPr>
      </p:pic>
      <p:sp>
        <p:nvSpPr>
          <p:cNvPr id="18" name="Text Placeholder 18">
            <a:extLst>
              <a:ext uri="{FF2B5EF4-FFF2-40B4-BE49-F238E27FC236}">
                <a16:creationId xmlns:a16="http://schemas.microsoft.com/office/drawing/2014/main" id="{292D7C01-B7A9-D05B-7D79-3D6E791B0FEF}"/>
              </a:ext>
            </a:extLst>
          </p:cNvPr>
          <p:cNvSpPr>
            <a:spLocks noGrp="1"/>
          </p:cNvSpPr>
          <p:nvPr>
            <p:ph type="body" sz="quarter" idx="14" hasCustomPrompt="1"/>
          </p:nvPr>
        </p:nvSpPr>
        <p:spPr>
          <a:xfrm>
            <a:off x="4434544" y="6413401"/>
            <a:ext cx="5623856" cy="252870"/>
          </a:xfrm>
          <a:prstGeom prst="rect">
            <a:avLst/>
          </a:prstGeom>
        </p:spPr>
        <p:txBody>
          <a:bodyPr anchor="ctr"/>
          <a:lstStyle>
            <a:lvl1pPr marL="0" indent="0" algn="l">
              <a:buNone/>
              <a:defRPr sz="800" spc="0">
                <a:solidFill>
                  <a:schemeClr val="tx1"/>
                </a:solidFill>
              </a:defRPr>
            </a:lvl1pPr>
          </a:lstStyle>
          <a:p>
            <a:pPr lvl="0"/>
            <a:r>
              <a:rPr lang="en-GB"/>
              <a:t>Is this presentation for CONFIDENTIAL/INTERNAL USE/EXTERNAL USE? Choose the one that applies</a:t>
            </a:r>
            <a:endParaRPr lang="en-US"/>
          </a:p>
        </p:txBody>
      </p:sp>
      <p:sp>
        <p:nvSpPr>
          <p:cNvPr id="22" name="Oval 21">
            <a:extLst>
              <a:ext uri="{FF2B5EF4-FFF2-40B4-BE49-F238E27FC236}">
                <a16:creationId xmlns:a16="http://schemas.microsoft.com/office/drawing/2014/main" id="{BD7E58D0-6E35-86D1-2A52-BD0E517BEEEC}"/>
              </a:ext>
            </a:extLst>
          </p:cNvPr>
          <p:cNvSpPr/>
          <p:nvPr/>
        </p:nvSpPr>
        <p:spPr>
          <a:xfrm>
            <a:off x="11265152" y="434154"/>
            <a:ext cx="373626" cy="373626"/>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Slide Number Placeholder 3">
            <a:extLst>
              <a:ext uri="{FF2B5EF4-FFF2-40B4-BE49-F238E27FC236}">
                <a16:creationId xmlns:a16="http://schemas.microsoft.com/office/drawing/2014/main" id="{9392E315-E69D-E7AD-23EF-E7B77BD0A79B}"/>
              </a:ext>
            </a:extLst>
          </p:cNvPr>
          <p:cNvSpPr txBox="1">
            <a:spLocks/>
          </p:cNvSpPr>
          <p:nvPr/>
        </p:nvSpPr>
        <p:spPr>
          <a:xfrm>
            <a:off x="11265152" y="442655"/>
            <a:ext cx="363794" cy="365125"/>
          </a:xfrm>
          <a:prstGeom prst="rect">
            <a:avLst/>
          </a:prstGeom>
        </p:spPr>
        <p:txBody>
          <a:bodyPr vert="horz" lIns="91440" tIns="45720" rIns="91440" bIns="45720" rtlCol="0" anchor="ctr"/>
          <a:lstStyle>
            <a:defPPr>
              <a:defRPr lang="en-US"/>
            </a:defPPr>
            <a:lvl1pPr marL="0" algn="r" defTabSz="914400" rtl="0" eaLnBrk="1" latinLnBrk="0" hangingPunct="1">
              <a:defRPr sz="800" b="0" i="0" kern="1200">
                <a:solidFill>
                  <a:schemeClr val="tx1">
                    <a:tint val="82000"/>
                  </a:schemeClr>
                </a:solidFill>
                <a:latin typeface="Poppins" pitchFamily="2" charset="77"/>
                <a:ea typeface="+mn-ea"/>
                <a:cs typeface="Poppins" pitchFamily="2" charset="77"/>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C348BFD0-04BB-C446-95DC-63B616F87DC9}" type="slidenum">
              <a:rPr lang="en-US" smtClean="0"/>
              <a:pPr algn="ctr"/>
              <a:t>‹#›</a:t>
            </a:fld>
            <a:endParaRPr lang="en-US"/>
          </a:p>
        </p:txBody>
      </p:sp>
      <p:sp>
        <p:nvSpPr>
          <p:cNvPr id="3" name="TextBox 2">
            <a:extLst>
              <a:ext uri="{FF2B5EF4-FFF2-40B4-BE49-F238E27FC236}">
                <a16:creationId xmlns:a16="http://schemas.microsoft.com/office/drawing/2014/main" id="{617780E9-5BA9-D2C9-9B2B-E578C0C10F7D}"/>
              </a:ext>
            </a:extLst>
          </p:cNvPr>
          <p:cNvSpPr txBox="1"/>
          <p:nvPr userDrawn="1"/>
        </p:nvSpPr>
        <p:spPr>
          <a:xfrm>
            <a:off x="4434544" y="333490"/>
            <a:ext cx="4921212" cy="763790"/>
          </a:xfrm>
          <a:prstGeom prst="rect">
            <a:avLst/>
          </a:prstGeom>
          <a:noFill/>
        </p:spPr>
        <p:txBody>
          <a:bodyPr wrap="square" rtlCol="0">
            <a:spAutoFit/>
          </a:bodyPr>
          <a:lstStyle/>
          <a:p>
            <a:pPr algn="l"/>
            <a:endParaRPr lang="en-US">
              <a:latin typeface="Poppins" pitchFamily="2" charset="77"/>
              <a:cs typeface="Poppins" pitchFamily="2" charset="77"/>
            </a:endParaRPr>
          </a:p>
        </p:txBody>
      </p:sp>
      <p:pic>
        <p:nvPicPr>
          <p:cNvPr id="4" name="Graphic 3">
            <a:extLst>
              <a:ext uri="{FF2B5EF4-FFF2-40B4-BE49-F238E27FC236}">
                <a16:creationId xmlns:a16="http://schemas.microsoft.com/office/drawing/2014/main" id="{43A1A866-55FA-2B4C-884C-4081782AEAB6}"/>
              </a:ext>
            </a:extLst>
          </p:cNvPr>
          <p:cNvPicPr>
            <a:picLocks noChangeAspect="1"/>
          </p:cNvPicPr>
          <p:nvPr userDrawn="1"/>
        </p:nvPicPr>
        <p:blipFill>
          <a:blip r:embed="rId12">
            <a:extLst>
              <a:ext uri="{96DAC541-7B7A-43D3-8B79-37D633B846F1}">
                <asvg:svgBlip xmlns:asvg="http://schemas.microsoft.com/office/drawing/2016/SVG/main" r:embed="rId13"/>
              </a:ext>
            </a:extLst>
          </a:blip>
          <a:stretch>
            <a:fillRect/>
          </a:stretch>
        </p:blipFill>
        <p:spPr>
          <a:xfrm rot="3895524">
            <a:off x="-285742" y="5685275"/>
            <a:ext cx="2204974" cy="1014988"/>
          </a:xfrm>
          <a:prstGeom prst="rect">
            <a:avLst/>
          </a:prstGeom>
        </p:spPr>
      </p:pic>
      <p:pic>
        <p:nvPicPr>
          <p:cNvPr id="8" name="Picture 7" descr="A blue text on a black background&#10;&#10;Description automatically generated">
            <a:extLst>
              <a:ext uri="{FF2B5EF4-FFF2-40B4-BE49-F238E27FC236}">
                <a16:creationId xmlns:a16="http://schemas.microsoft.com/office/drawing/2014/main" id="{A0C0D41D-84BE-CA5D-9D12-9D53A12ECF67}"/>
              </a:ext>
            </a:extLst>
          </p:cNvPr>
          <p:cNvPicPr>
            <a:picLocks noChangeAspect="1"/>
          </p:cNvPicPr>
          <p:nvPr userDrawn="1"/>
        </p:nvPicPr>
        <p:blipFill>
          <a:blip r:embed="rId14"/>
          <a:stretch>
            <a:fillRect/>
          </a:stretch>
        </p:blipFill>
        <p:spPr>
          <a:xfrm>
            <a:off x="10590972" y="6389938"/>
            <a:ext cx="1037974" cy="276333"/>
          </a:xfrm>
          <a:prstGeom prst="rect">
            <a:avLst/>
          </a:prstGeom>
        </p:spPr>
      </p:pic>
      <p:sp>
        <p:nvSpPr>
          <p:cNvPr id="12" name="Content Placeholder 9">
            <a:extLst>
              <a:ext uri="{FF2B5EF4-FFF2-40B4-BE49-F238E27FC236}">
                <a16:creationId xmlns:a16="http://schemas.microsoft.com/office/drawing/2014/main" id="{D3EAA95C-334C-618A-4E5C-AC28A4AE4FF6}"/>
              </a:ext>
            </a:extLst>
          </p:cNvPr>
          <p:cNvSpPr>
            <a:spLocks noGrp="1"/>
          </p:cNvSpPr>
          <p:nvPr>
            <p:ph sz="quarter" idx="20"/>
          </p:nvPr>
        </p:nvSpPr>
        <p:spPr>
          <a:xfrm>
            <a:off x="4434544" y="1533525"/>
            <a:ext cx="7204234" cy="4427008"/>
          </a:xfrm>
          <a:prstGeom prst="rect">
            <a:avLst/>
          </a:prstGeom>
        </p:spPr>
        <p:txBody>
          <a:bodyPr/>
          <a:lstStyle>
            <a:lvl1pPr marL="342900" indent="-342900">
              <a:lnSpc>
                <a:spcPct val="100000"/>
              </a:lnSpc>
              <a:buClr>
                <a:schemeClr val="accent2"/>
              </a:buClr>
              <a:buFont typeface="+mj-lt"/>
              <a:buAutoNum type="arabicPeriod"/>
              <a:defRPr sz="1600"/>
            </a:lvl1pPr>
            <a:lvl2pPr marL="800100" indent="-342900">
              <a:lnSpc>
                <a:spcPct val="100000"/>
              </a:lnSpc>
              <a:buClr>
                <a:schemeClr val="accent1"/>
              </a:buClr>
              <a:buFont typeface="+mj-lt"/>
              <a:buAutoNum type="arabicPeriod"/>
              <a:defRPr sz="1400"/>
            </a:lvl2pPr>
            <a:lvl3pPr marL="1143000" indent="-228600">
              <a:lnSpc>
                <a:spcPct val="100000"/>
              </a:lnSpc>
              <a:buClr>
                <a:schemeClr val="accent3"/>
              </a:buClr>
              <a:buFont typeface="+mj-lt"/>
              <a:buAutoNum type="arabicPeriod"/>
              <a:defRPr sz="1200"/>
            </a:lvl3pPr>
            <a:lvl4pPr>
              <a:buFont typeface="+mj-lt"/>
              <a:buAutoNum type="arabicPeriod"/>
              <a:defRPr sz="1200"/>
            </a:lvl4pPr>
            <a:lvl5pPr>
              <a:buFont typeface="+mj-lt"/>
              <a:buAutoNum type="arabicPeriod"/>
              <a:defRPr sz="12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Tree>
    <p:extLst>
      <p:ext uri="{BB962C8B-B14F-4D97-AF65-F5344CB8AC3E}">
        <p14:creationId xmlns:p14="http://schemas.microsoft.com/office/powerpoint/2010/main" val="418141092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Agenda 1col">
    <p:bg>
      <p:bgPr>
        <a:solidFill>
          <a:schemeClr val="accent4"/>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89B579C8-1EC5-9FEB-9801-68DA912C598E}"/>
              </a:ext>
            </a:extLst>
          </p:cNvPr>
          <p:cNvSpPr txBox="1">
            <a:spLocks/>
          </p:cNvSpPr>
          <p:nvPr/>
        </p:nvSpPr>
        <p:spPr>
          <a:xfrm>
            <a:off x="488709" y="618417"/>
            <a:ext cx="2349317" cy="707886"/>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3600" b="1" i="0" kern="1200">
                <a:solidFill>
                  <a:schemeClr val="tx1"/>
                </a:solidFill>
                <a:latin typeface="Poppins" pitchFamily="2" charset="77"/>
                <a:ea typeface="+mj-ea"/>
                <a:cs typeface="Poppins" pitchFamily="2" charset="77"/>
              </a:defRPr>
            </a:lvl1pPr>
          </a:lstStyle>
          <a:p>
            <a:r>
              <a:rPr lang="en-GB" sz="4000"/>
              <a:t>Agenda</a:t>
            </a:r>
            <a:endParaRPr lang="en-US" sz="4000"/>
          </a:p>
        </p:txBody>
      </p:sp>
      <p:sp>
        <p:nvSpPr>
          <p:cNvPr id="7" name="Title 1">
            <a:extLst>
              <a:ext uri="{FF2B5EF4-FFF2-40B4-BE49-F238E27FC236}">
                <a16:creationId xmlns:a16="http://schemas.microsoft.com/office/drawing/2014/main" id="{F46E47DC-CFCD-233B-BCC9-5F08E633BFA5}"/>
              </a:ext>
            </a:extLst>
          </p:cNvPr>
          <p:cNvSpPr txBox="1">
            <a:spLocks/>
          </p:cNvSpPr>
          <p:nvPr/>
        </p:nvSpPr>
        <p:spPr>
          <a:xfrm>
            <a:off x="2564917" y="618417"/>
            <a:ext cx="349491" cy="707886"/>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3600" b="1" i="0" kern="1200">
                <a:solidFill>
                  <a:schemeClr val="accent3"/>
                </a:solidFill>
                <a:latin typeface="Poppins" pitchFamily="2" charset="77"/>
                <a:ea typeface="+mj-ea"/>
                <a:cs typeface="Poppins" pitchFamily="2" charset="77"/>
              </a:defRPr>
            </a:lvl1pPr>
          </a:lstStyle>
          <a:p>
            <a:r>
              <a:rPr lang="en-GB" sz="4000">
                <a:solidFill>
                  <a:schemeClr val="accent2"/>
                </a:solidFill>
              </a:rPr>
              <a:t>.</a:t>
            </a:r>
            <a:endParaRPr lang="en-US" sz="4000">
              <a:solidFill>
                <a:schemeClr val="accent2"/>
              </a:solidFill>
            </a:endParaRPr>
          </a:p>
        </p:txBody>
      </p:sp>
      <p:pic>
        <p:nvPicPr>
          <p:cNvPr id="11" name="Graphic 10">
            <a:extLst>
              <a:ext uri="{FF2B5EF4-FFF2-40B4-BE49-F238E27FC236}">
                <a16:creationId xmlns:a16="http://schemas.microsoft.com/office/drawing/2014/main" id="{F3AC3F14-F95B-8F87-E419-56F58A5355B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424712" y="715385"/>
            <a:ext cx="223999" cy="196965"/>
          </a:xfrm>
          <a:prstGeom prst="rect">
            <a:avLst/>
          </a:prstGeom>
        </p:spPr>
      </p:pic>
      <p:pic>
        <p:nvPicPr>
          <p:cNvPr id="13" name="Graphic 12">
            <a:extLst>
              <a:ext uri="{FF2B5EF4-FFF2-40B4-BE49-F238E27FC236}">
                <a16:creationId xmlns:a16="http://schemas.microsoft.com/office/drawing/2014/main" id="{E2449C81-3ECE-5B10-0358-2787B9BF68F9}"/>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7497366" y="5431827"/>
            <a:ext cx="281690" cy="256081"/>
          </a:xfrm>
          <a:prstGeom prst="rect">
            <a:avLst/>
          </a:prstGeom>
        </p:spPr>
      </p:pic>
      <p:pic>
        <p:nvPicPr>
          <p:cNvPr id="17" name="Graphic 16">
            <a:extLst>
              <a:ext uri="{FF2B5EF4-FFF2-40B4-BE49-F238E27FC236}">
                <a16:creationId xmlns:a16="http://schemas.microsoft.com/office/drawing/2014/main" id="{8DAF36BF-AF4F-CE1F-1B3C-9F125EB49DB3}"/>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756081" y="850898"/>
            <a:ext cx="1222305" cy="103086"/>
          </a:xfrm>
          <a:prstGeom prst="rect">
            <a:avLst/>
          </a:prstGeom>
        </p:spPr>
      </p:pic>
      <p:pic>
        <p:nvPicPr>
          <p:cNvPr id="21" name="Graphic 20">
            <a:extLst>
              <a:ext uri="{FF2B5EF4-FFF2-40B4-BE49-F238E27FC236}">
                <a16:creationId xmlns:a16="http://schemas.microsoft.com/office/drawing/2014/main" id="{0607E2CB-A6F7-E67B-20DD-D24F464C74D5}"/>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9823194" y="543283"/>
            <a:ext cx="235206" cy="344204"/>
          </a:xfrm>
          <a:prstGeom prst="rect">
            <a:avLst/>
          </a:prstGeom>
        </p:spPr>
      </p:pic>
      <p:sp>
        <p:nvSpPr>
          <p:cNvPr id="18" name="Text Placeholder 18">
            <a:extLst>
              <a:ext uri="{FF2B5EF4-FFF2-40B4-BE49-F238E27FC236}">
                <a16:creationId xmlns:a16="http://schemas.microsoft.com/office/drawing/2014/main" id="{292D7C01-B7A9-D05B-7D79-3D6E791B0FEF}"/>
              </a:ext>
            </a:extLst>
          </p:cNvPr>
          <p:cNvSpPr>
            <a:spLocks noGrp="1"/>
          </p:cNvSpPr>
          <p:nvPr>
            <p:ph type="body" sz="quarter" idx="14" hasCustomPrompt="1"/>
          </p:nvPr>
        </p:nvSpPr>
        <p:spPr>
          <a:xfrm>
            <a:off x="4434544" y="6413401"/>
            <a:ext cx="5623856" cy="252870"/>
          </a:xfrm>
          <a:prstGeom prst="rect">
            <a:avLst/>
          </a:prstGeom>
        </p:spPr>
        <p:txBody>
          <a:bodyPr anchor="ctr"/>
          <a:lstStyle>
            <a:lvl1pPr marL="0" indent="0" algn="l">
              <a:buNone/>
              <a:defRPr sz="800" spc="0">
                <a:solidFill>
                  <a:schemeClr val="tx1"/>
                </a:solidFill>
              </a:defRPr>
            </a:lvl1pPr>
          </a:lstStyle>
          <a:p>
            <a:pPr lvl="0"/>
            <a:r>
              <a:rPr lang="en-GB"/>
              <a:t>Is this presentation for CONFIDENTIAL/INTERNAL USE/EXTERNAL USE? Choose the one that applies</a:t>
            </a:r>
            <a:endParaRPr lang="en-US"/>
          </a:p>
        </p:txBody>
      </p:sp>
      <p:sp>
        <p:nvSpPr>
          <p:cNvPr id="22" name="Oval 21">
            <a:extLst>
              <a:ext uri="{FF2B5EF4-FFF2-40B4-BE49-F238E27FC236}">
                <a16:creationId xmlns:a16="http://schemas.microsoft.com/office/drawing/2014/main" id="{BD7E58D0-6E35-86D1-2A52-BD0E517BEEEC}"/>
              </a:ext>
            </a:extLst>
          </p:cNvPr>
          <p:cNvSpPr/>
          <p:nvPr userDrawn="1"/>
        </p:nvSpPr>
        <p:spPr>
          <a:xfrm>
            <a:off x="11265152" y="434154"/>
            <a:ext cx="373626" cy="373626"/>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Slide Number Placeholder 3">
            <a:extLst>
              <a:ext uri="{FF2B5EF4-FFF2-40B4-BE49-F238E27FC236}">
                <a16:creationId xmlns:a16="http://schemas.microsoft.com/office/drawing/2014/main" id="{9392E315-E69D-E7AD-23EF-E7B77BD0A79B}"/>
              </a:ext>
            </a:extLst>
          </p:cNvPr>
          <p:cNvSpPr txBox="1">
            <a:spLocks/>
          </p:cNvSpPr>
          <p:nvPr/>
        </p:nvSpPr>
        <p:spPr>
          <a:xfrm>
            <a:off x="11265152" y="442655"/>
            <a:ext cx="363794" cy="365125"/>
          </a:xfrm>
          <a:prstGeom prst="rect">
            <a:avLst/>
          </a:prstGeom>
        </p:spPr>
        <p:txBody>
          <a:bodyPr vert="horz" lIns="91440" tIns="45720" rIns="91440" bIns="45720" rtlCol="0" anchor="ctr"/>
          <a:lstStyle>
            <a:defPPr>
              <a:defRPr lang="en-US"/>
            </a:defPPr>
            <a:lvl1pPr marL="0" algn="r" defTabSz="914400" rtl="0" eaLnBrk="1" latinLnBrk="0" hangingPunct="1">
              <a:defRPr sz="800" b="0" i="0" kern="1200">
                <a:solidFill>
                  <a:schemeClr val="tx1">
                    <a:tint val="82000"/>
                  </a:schemeClr>
                </a:solidFill>
                <a:latin typeface="Poppins" pitchFamily="2" charset="77"/>
                <a:ea typeface="+mn-ea"/>
                <a:cs typeface="Poppins" pitchFamily="2" charset="77"/>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C348BFD0-04BB-C446-95DC-63B616F87DC9}" type="slidenum">
              <a:rPr lang="en-US" smtClean="0"/>
              <a:pPr algn="ctr"/>
              <a:t>‹#›</a:t>
            </a:fld>
            <a:endParaRPr lang="en-US"/>
          </a:p>
        </p:txBody>
      </p:sp>
      <p:sp>
        <p:nvSpPr>
          <p:cNvPr id="3" name="TextBox 2">
            <a:extLst>
              <a:ext uri="{FF2B5EF4-FFF2-40B4-BE49-F238E27FC236}">
                <a16:creationId xmlns:a16="http://schemas.microsoft.com/office/drawing/2014/main" id="{617780E9-5BA9-D2C9-9B2B-E578C0C10F7D}"/>
              </a:ext>
            </a:extLst>
          </p:cNvPr>
          <p:cNvSpPr txBox="1"/>
          <p:nvPr userDrawn="1"/>
        </p:nvSpPr>
        <p:spPr>
          <a:xfrm>
            <a:off x="4434544" y="333490"/>
            <a:ext cx="4921212" cy="763790"/>
          </a:xfrm>
          <a:prstGeom prst="rect">
            <a:avLst/>
          </a:prstGeom>
          <a:noFill/>
        </p:spPr>
        <p:txBody>
          <a:bodyPr wrap="square" rtlCol="0">
            <a:spAutoFit/>
          </a:bodyPr>
          <a:lstStyle/>
          <a:p>
            <a:pPr algn="l"/>
            <a:endParaRPr lang="en-US">
              <a:latin typeface="Poppins" pitchFamily="2" charset="77"/>
              <a:cs typeface="Poppins" pitchFamily="2" charset="77"/>
            </a:endParaRPr>
          </a:p>
        </p:txBody>
      </p:sp>
      <p:pic>
        <p:nvPicPr>
          <p:cNvPr id="4" name="Graphic 3">
            <a:extLst>
              <a:ext uri="{FF2B5EF4-FFF2-40B4-BE49-F238E27FC236}">
                <a16:creationId xmlns:a16="http://schemas.microsoft.com/office/drawing/2014/main" id="{43A1A866-55FA-2B4C-884C-4081782AEAB6}"/>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rot="3895524">
            <a:off x="-285742" y="5685275"/>
            <a:ext cx="2204974" cy="1014988"/>
          </a:xfrm>
          <a:prstGeom prst="rect">
            <a:avLst/>
          </a:prstGeom>
        </p:spPr>
      </p:pic>
      <p:pic>
        <p:nvPicPr>
          <p:cNvPr id="8" name="Picture 7" descr="A blue text on a black background&#10;&#10;Description automatically generated">
            <a:extLst>
              <a:ext uri="{FF2B5EF4-FFF2-40B4-BE49-F238E27FC236}">
                <a16:creationId xmlns:a16="http://schemas.microsoft.com/office/drawing/2014/main" id="{A0C0D41D-84BE-CA5D-9D12-9D53A12ECF67}"/>
              </a:ext>
            </a:extLst>
          </p:cNvPr>
          <p:cNvPicPr>
            <a:picLocks noChangeAspect="1"/>
          </p:cNvPicPr>
          <p:nvPr userDrawn="1"/>
        </p:nvPicPr>
        <p:blipFill>
          <a:blip r:embed="rId12"/>
          <a:stretch>
            <a:fillRect/>
          </a:stretch>
        </p:blipFill>
        <p:spPr>
          <a:xfrm>
            <a:off x="10590972" y="6389938"/>
            <a:ext cx="1037974" cy="276333"/>
          </a:xfrm>
          <a:prstGeom prst="rect">
            <a:avLst/>
          </a:prstGeom>
        </p:spPr>
      </p:pic>
      <p:pic>
        <p:nvPicPr>
          <p:cNvPr id="9" name="Graphic 8">
            <a:extLst>
              <a:ext uri="{FF2B5EF4-FFF2-40B4-BE49-F238E27FC236}">
                <a16:creationId xmlns:a16="http://schemas.microsoft.com/office/drawing/2014/main" id="{117EE41C-8166-806E-C258-6CB45BDF8627}"/>
              </a:ext>
            </a:extLst>
          </p:cNvPr>
          <p:cNvPicPr>
            <a:picLocks noChangeAspect="1"/>
          </p:cNvPicPr>
          <p:nvPr userDrawn="1"/>
        </p:nvPicPr>
        <p:blipFill>
          <a:blip r:embed="rId13">
            <a:extLst>
              <a:ext uri="{96DAC541-7B7A-43D3-8B79-37D633B846F1}">
                <asvg:svgBlip xmlns:asvg="http://schemas.microsoft.com/office/drawing/2016/SVG/main" r:embed="rId14"/>
              </a:ext>
            </a:extLst>
          </a:blip>
          <a:stretch>
            <a:fillRect/>
          </a:stretch>
        </p:blipFill>
        <p:spPr>
          <a:xfrm rot="10800000">
            <a:off x="1091691" y="2338290"/>
            <a:ext cx="451362" cy="396889"/>
          </a:xfrm>
          <a:prstGeom prst="rect">
            <a:avLst/>
          </a:prstGeom>
        </p:spPr>
      </p:pic>
      <p:sp>
        <p:nvSpPr>
          <p:cNvPr id="12" name="TextBox 11">
            <a:extLst>
              <a:ext uri="{FF2B5EF4-FFF2-40B4-BE49-F238E27FC236}">
                <a16:creationId xmlns:a16="http://schemas.microsoft.com/office/drawing/2014/main" id="{E08E6DD1-AA61-C4EA-3347-68B08FB546A5}"/>
              </a:ext>
            </a:extLst>
          </p:cNvPr>
          <p:cNvSpPr txBox="1"/>
          <p:nvPr userDrawn="1"/>
        </p:nvSpPr>
        <p:spPr>
          <a:xfrm>
            <a:off x="1118635" y="2336099"/>
            <a:ext cx="337752" cy="461665"/>
          </a:xfrm>
          <a:prstGeom prst="rect">
            <a:avLst/>
          </a:prstGeom>
          <a:noFill/>
        </p:spPr>
        <p:txBody>
          <a:bodyPr wrap="square" rtlCol="0">
            <a:spAutoFit/>
          </a:bodyPr>
          <a:lstStyle/>
          <a:p>
            <a:pPr algn="ctr"/>
            <a:r>
              <a:rPr lang="en-GB" sz="2400" b="0">
                <a:solidFill>
                  <a:schemeClr val="bg1"/>
                </a:solidFill>
                <a:latin typeface="Poppins" pitchFamily="2" charset="77"/>
                <a:cs typeface="Poppins" pitchFamily="2" charset="77"/>
              </a:rPr>
              <a:t>1</a:t>
            </a:r>
          </a:p>
        </p:txBody>
      </p:sp>
      <p:sp>
        <p:nvSpPr>
          <p:cNvPr id="28" name="Text Placeholder 27">
            <a:extLst>
              <a:ext uri="{FF2B5EF4-FFF2-40B4-BE49-F238E27FC236}">
                <a16:creationId xmlns:a16="http://schemas.microsoft.com/office/drawing/2014/main" id="{62E9AA59-5F19-B9EE-7B68-A3CD574DF0F3}"/>
              </a:ext>
            </a:extLst>
          </p:cNvPr>
          <p:cNvSpPr>
            <a:spLocks noGrp="1"/>
          </p:cNvSpPr>
          <p:nvPr>
            <p:ph type="body" sz="quarter" idx="15"/>
          </p:nvPr>
        </p:nvSpPr>
        <p:spPr>
          <a:xfrm>
            <a:off x="1677366" y="3155992"/>
            <a:ext cx="3514725" cy="374076"/>
          </a:xfrm>
          <a:prstGeom prst="rect">
            <a:avLst/>
          </a:prstGeom>
        </p:spPr>
        <p:txBody>
          <a:bodyPr anchor="b"/>
          <a:lstStyle>
            <a:lvl1pPr marL="0" indent="0">
              <a:lnSpc>
                <a:spcPct val="100000"/>
              </a:lnSpc>
              <a:buNone/>
              <a:defRPr sz="1800"/>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GB"/>
              <a:t>Click to edit Master text style</a:t>
            </a:r>
          </a:p>
        </p:txBody>
      </p:sp>
      <p:sp>
        <p:nvSpPr>
          <p:cNvPr id="35" name="Text Placeholder 27">
            <a:extLst>
              <a:ext uri="{FF2B5EF4-FFF2-40B4-BE49-F238E27FC236}">
                <a16:creationId xmlns:a16="http://schemas.microsoft.com/office/drawing/2014/main" id="{790297E1-D796-0CBD-1AAD-135E26DAA86A}"/>
              </a:ext>
            </a:extLst>
          </p:cNvPr>
          <p:cNvSpPr>
            <a:spLocks noGrp="1"/>
          </p:cNvSpPr>
          <p:nvPr>
            <p:ph type="body" sz="quarter" idx="16"/>
          </p:nvPr>
        </p:nvSpPr>
        <p:spPr>
          <a:xfrm>
            <a:off x="1677366" y="4009525"/>
            <a:ext cx="3514725" cy="374076"/>
          </a:xfrm>
          <a:prstGeom prst="rect">
            <a:avLst/>
          </a:prstGeom>
        </p:spPr>
        <p:txBody>
          <a:bodyPr anchor="b"/>
          <a:lstStyle>
            <a:lvl1pPr marL="0" indent="0">
              <a:lnSpc>
                <a:spcPct val="100000"/>
              </a:lnSpc>
              <a:buNone/>
              <a:defRPr sz="1800"/>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GB"/>
              <a:t>Click to edit Master text style</a:t>
            </a:r>
          </a:p>
        </p:txBody>
      </p:sp>
      <p:pic>
        <p:nvPicPr>
          <p:cNvPr id="45" name="Graphic 44">
            <a:extLst>
              <a:ext uri="{FF2B5EF4-FFF2-40B4-BE49-F238E27FC236}">
                <a16:creationId xmlns:a16="http://schemas.microsoft.com/office/drawing/2014/main" id="{206B8748-E462-9B9B-1029-B2749E853FC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10800000">
            <a:off x="1091691" y="3152106"/>
            <a:ext cx="451362" cy="396889"/>
          </a:xfrm>
          <a:prstGeom prst="rect">
            <a:avLst/>
          </a:prstGeom>
        </p:spPr>
      </p:pic>
      <p:sp>
        <p:nvSpPr>
          <p:cNvPr id="46" name="TextBox 45">
            <a:extLst>
              <a:ext uri="{FF2B5EF4-FFF2-40B4-BE49-F238E27FC236}">
                <a16:creationId xmlns:a16="http://schemas.microsoft.com/office/drawing/2014/main" id="{0C6AF5CC-FBDC-2B6A-8309-D5CF1F72A226}"/>
              </a:ext>
            </a:extLst>
          </p:cNvPr>
          <p:cNvSpPr txBox="1"/>
          <p:nvPr userDrawn="1"/>
        </p:nvSpPr>
        <p:spPr>
          <a:xfrm>
            <a:off x="1118635" y="3149915"/>
            <a:ext cx="337752" cy="461665"/>
          </a:xfrm>
          <a:prstGeom prst="rect">
            <a:avLst/>
          </a:prstGeom>
          <a:noFill/>
        </p:spPr>
        <p:txBody>
          <a:bodyPr wrap="square" rtlCol="0">
            <a:spAutoFit/>
          </a:bodyPr>
          <a:lstStyle/>
          <a:p>
            <a:pPr algn="ctr"/>
            <a:r>
              <a:rPr lang="en-GB" sz="2400" b="0">
                <a:solidFill>
                  <a:schemeClr val="bg1"/>
                </a:solidFill>
                <a:latin typeface="Poppins" pitchFamily="2" charset="77"/>
                <a:cs typeface="Poppins" pitchFamily="2" charset="77"/>
              </a:rPr>
              <a:t>2</a:t>
            </a:r>
          </a:p>
        </p:txBody>
      </p:sp>
      <p:pic>
        <p:nvPicPr>
          <p:cNvPr id="47" name="Graphic 46">
            <a:extLst>
              <a:ext uri="{FF2B5EF4-FFF2-40B4-BE49-F238E27FC236}">
                <a16:creationId xmlns:a16="http://schemas.microsoft.com/office/drawing/2014/main" id="{081AAFEC-B3BF-F5EE-B447-7DDC2056EAE9}"/>
              </a:ext>
            </a:extLst>
          </p:cNvPr>
          <p:cNvPicPr>
            <a:picLocks noChangeAspect="1"/>
          </p:cNvPicPr>
          <p:nvPr userDrawn="1"/>
        </p:nvPicPr>
        <p:blipFill>
          <a:blip r:embed="rId15">
            <a:extLst>
              <a:ext uri="{96DAC541-7B7A-43D3-8B79-37D633B846F1}">
                <asvg:svgBlip xmlns:asvg="http://schemas.microsoft.com/office/drawing/2016/SVG/main" r:embed="rId16"/>
              </a:ext>
            </a:extLst>
          </a:blip>
          <a:stretch>
            <a:fillRect/>
          </a:stretch>
        </p:blipFill>
        <p:spPr>
          <a:xfrm rot="10800000">
            <a:off x="1091691" y="4011642"/>
            <a:ext cx="451362" cy="396889"/>
          </a:xfrm>
          <a:prstGeom prst="rect">
            <a:avLst/>
          </a:prstGeom>
        </p:spPr>
      </p:pic>
      <p:sp>
        <p:nvSpPr>
          <p:cNvPr id="48" name="TextBox 47">
            <a:extLst>
              <a:ext uri="{FF2B5EF4-FFF2-40B4-BE49-F238E27FC236}">
                <a16:creationId xmlns:a16="http://schemas.microsoft.com/office/drawing/2014/main" id="{2A004679-1646-ED50-1F43-1F50826DD093}"/>
              </a:ext>
            </a:extLst>
          </p:cNvPr>
          <p:cNvSpPr txBox="1"/>
          <p:nvPr userDrawn="1"/>
        </p:nvSpPr>
        <p:spPr>
          <a:xfrm>
            <a:off x="1118635" y="4009451"/>
            <a:ext cx="337752" cy="461665"/>
          </a:xfrm>
          <a:prstGeom prst="rect">
            <a:avLst/>
          </a:prstGeom>
          <a:noFill/>
        </p:spPr>
        <p:txBody>
          <a:bodyPr wrap="square" rtlCol="0">
            <a:spAutoFit/>
          </a:bodyPr>
          <a:lstStyle/>
          <a:p>
            <a:pPr algn="ctr"/>
            <a:r>
              <a:rPr lang="en-GB" sz="2400" b="0">
                <a:solidFill>
                  <a:schemeClr val="bg1"/>
                </a:solidFill>
                <a:latin typeface="Poppins" pitchFamily="2" charset="77"/>
                <a:cs typeface="Poppins" pitchFamily="2" charset="77"/>
              </a:rPr>
              <a:t>3</a:t>
            </a:r>
          </a:p>
        </p:txBody>
      </p:sp>
      <p:pic>
        <p:nvPicPr>
          <p:cNvPr id="66" name="Graphic 65">
            <a:extLst>
              <a:ext uri="{FF2B5EF4-FFF2-40B4-BE49-F238E27FC236}">
                <a16:creationId xmlns:a16="http://schemas.microsoft.com/office/drawing/2014/main" id="{BF7C1D8A-D891-460F-E12F-60ED06DF5ED6}"/>
              </a:ext>
            </a:extLst>
          </p:cNvPr>
          <p:cNvPicPr>
            <a:picLocks noChangeAspect="1"/>
          </p:cNvPicPr>
          <p:nvPr userDrawn="1"/>
        </p:nvPicPr>
        <p:blipFill>
          <a:blip r:embed="rId17">
            <a:extLst>
              <a:ext uri="{96DAC541-7B7A-43D3-8B79-37D633B846F1}">
                <asvg:svgBlip xmlns:asvg="http://schemas.microsoft.com/office/drawing/2016/SVG/main" r:embed="rId18"/>
              </a:ext>
            </a:extLst>
          </a:blip>
          <a:stretch>
            <a:fillRect/>
          </a:stretch>
        </p:blipFill>
        <p:spPr>
          <a:xfrm rot="10800000">
            <a:off x="6020307" y="2338290"/>
            <a:ext cx="451362" cy="396889"/>
          </a:xfrm>
          <a:prstGeom prst="rect">
            <a:avLst/>
          </a:prstGeom>
        </p:spPr>
      </p:pic>
      <p:sp>
        <p:nvSpPr>
          <p:cNvPr id="67" name="TextBox 66">
            <a:extLst>
              <a:ext uri="{FF2B5EF4-FFF2-40B4-BE49-F238E27FC236}">
                <a16:creationId xmlns:a16="http://schemas.microsoft.com/office/drawing/2014/main" id="{EB92635B-A659-BDB1-D492-5AAD7C2DE812}"/>
              </a:ext>
            </a:extLst>
          </p:cNvPr>
          <p:cNvSpPr txBox="1"/>
          <p:nvPr userDrawn="1"/>
        </p:nvSpPr>
        <p:spPr>
          <a:xfrm>
            <a:off x="6047251" y="2336099"/>
            <a:ext cx="337752" cy="461665"/>
          </a:xfrm>
          <a:prstGeom prst="rect">
            <a:avLst/>
          </a:prstGeom>
          <a:noFill/>
        </p:spPr>
        <p:txBody>
          <a:bodyPr wrap="square" rtlCol="0">
            <a:spAutoFit/>
          </a:bodyPr>
          <a:lstStyle/>
          <a:p>
            <a:pPr algn="ctr"/>
            <a:r>
              <a:rPr lang="en-GB" sz="2400" b="0">
                <a:solidFill>
                  <a:schemeClr val="bg1"/>
                </a:solidFill>
                <a:latin typeface="Poppins" pitchFamily="2" charset="77"/>
                <a:cs typeface="Poppins" pitchFamily="2" charset="77"/>
              </a:rPr>
              <a:t>4</a:t>
            </a:r>
          </a:p>
        </p:txBody>
      </p:sp>
      <p:sp>
        <p:nvSpPr>
          <p:cNvPr id="68" name="Text Placeholder 27">
            <a:extLst>
              <a:ext uri="{FF2B5EF4-FFF2-40B4-BE49-F238E27FC236}">
                <a16:creationId xmlns:a16="http://schemas.microsoft.com/office/drawing/2014/main" id="{A0711A3D-9B97-BB93-B4F8-39EAD628D5EA}"/>
              </a:ext>
            </a:extLst>
          </p:cNvPr>
          <p:cNvSpPr>
            <a:spLocks noGrp="1"/>
          </p:cNvSpPr>
          <p:nvPr>
            <p:ph type="body" sz="quarter" idx="17"/>
          </p:nvPr>
        </p:nvSpPr>
        <p:spPr>
          <a:xfrm>
            <a:off x="6605982" y="3155992"/>
            <a:ext cx="3514725" cy="374076"/>
          </a:xfrm>
          <a:prstGeom prst="rect">
            <a:avLst/>
          </a:prstGeom>
        </p:spPr>
        <p:txBody>
          <a:bodyPr anchor="b"/>
          <a:lstStyle>
            <a:lvl1pPr marL="0" indent="0">
              <a:lnSpc>
                <a:spcPct val="100000"/>
              </a:lnSpc>
              <a:buNone/>
              <a:defRPr sz="1800"/>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GB"/>
              <a:t>Click to edit Master text style</a:t>
            </a:r>
          </a:p>
        </p:txBody>
      </p:sp>
      <p:pic>
        <p:nvPicPr>
          <p:cNvPr id="70" name="Graphic 69">
            <a:extLst>
              <a:ext uri="{FF2B5EF4-FFF2-40B4-BE49-F238E27FC236}">
                <a16:creationId xmlns:a16="http://schemas.microsoft.com/office/drawing/2014/main" id="{480228B6-70CC-D38C-61A1-0BE892C83B00}"/>
              </a:ext>
            </a:extLst>
          </p:cNvPr>
          <p:cNvPicPr>
            <a:picLocks noChangeAspect="1"/>
          </p:cNvPicPr>
          <p:nvPr userDrawn="1"/>
        </p:nvPicPr>
        <p:blipFill>
          <a:blip r:embed="rId19">
            <a:extLst>
              <a:ext uri="{96DAC541-7B7A-43D3-8B79-37D633B846F1}">
                <asvg:svgBlip xmlns:asvg="http://schemas.microsoft.com/office/drawing/2016/SVG/main" r:embed="rId20"/>
              </a:ext>
            </a:extLst>
          </a:blip>
          <a:stretch>
            <a:fillRect/>
          </a:stretch>
        </p:blipFill>
        <p:spPr>
          <a:xfrm rot="10800000">
            <a:off x="6020307" y="3152106"/>
            <a:ext cx="451362" cy="396889"/>
          </a:xfrm>
          <a:prstGeom prst="rect">
            <a:avLst/>
          </a:prstGeom>
        </p:spPr>
      </p:pic>
      <p:sp>
        <p:nvSpPr>
          <p:cNvPr id="71" name="TextBox 70">
            <a:extLst>
              <a:ext uri="{FF2B5EF4-FFF2-40B4-BE49-F238E27FC236}">
                <a16:creationId xmlns:a16="http://schemas.microsoft.com/office/drawing/2014/main" id="{ACC5DAC3-EEC6-AF64-D093-767D12E61ECD}"/>
              </a:ext>
            </a:extLst>
          </p:cNvPr>
          <p:cNvSpPr txBox="1"/>
          <p:nvPr userDrawn="1"/>
        </p:nvSpPr>
        <p:spPr>
          <a:xfrm>
            <a:off x="6047251" y="3149915"/>
            <a:ext cx="337752" cy="461665"/>
          </a:xfrm>
          <a:prstGeom prst="rect">
            <a:avLst/>
          </a:prstGeom>
          <a:noFill/>
        </p:spPr>
        <p:txBody>
          <a:bodyPr wrap="square" rtlCol="0">
            <a:spAutoFit/>
          </a:bodyPr>
          <a:lstStyle/>
          <a:p>
            <a:pPr algn="ctr"/>
            <a:r>
              <a:rPr lang="en-GB" sz="2400" b="0">
                <a:solidFill>
                  <a:schemeClr val="bg1"/>
                </a:solidFill>
                <a:latin typeface="Poppins" pitchFamily="2" charset="77"/>
                <a:cs typeface="Poppins" pitchFamily="2" charset="77"/>
              </a:rPr>
              <a:t>5</a:t>
            </a:r>
          </a:p>
        </p:txBody>
      </p:sp>
      <p:sp>
        <p:nvSpPr>
          <p:cNvPr id="75" name="Text Placeholder 27">
            <a:extLst>
              <a:ext uri="{FF2B5EF4-FFF2-40B4-BE49-F238E27FC236}">
                <a16:creationId xmlns:a16="http://schemas.microsoft.com/office/drawing/2014/main" id="{24D7AB75-A071-2CCE-DDA0-8F910143986F}"/>
              </a:ext>
            </a:extLst>
          </p:cNvPr>
          <p:cNvSpPr>
            <a:spLocks noGrp="1"/>
          </p:cNvSpPr>
          <p:nvPr>
            <p:ph type="body" sz="quarter" idx="18"/>
          </p:nvPr>
        </p:nvSpPr>
        <p:spPr>
          <a:xfrm>
            <a:off x="6605982" y="2342176"/>
            <a:ext cx="3514725" cy="374076"/>
          </a:xfrm>
          <a:prstGeom prst="rect">
            <a:avLst/>
          </a:prstGeom>
        </p:spPr>
        <p:txBody>
          <a:bodyPr anchor="b"/>
          <a:lstStyle>
            <a:lvl1pPr marL="0" indent="0">
              <a:lnSpc>
                <a:spcPct val="100000"/>
              </a:lnSpc>
              <a:buNone/>
              <a:defRPr sz="1800"/>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GB"/>
              <a:t>Click to edit Master text style</a:t>
            </a:r>
          </a:p>
        </p:txBody>
      </p:sp>
      <p:sp>
        <p:nvSpPr>
          <p:cNvPr id="76" name="Text Placeholder 27">
            <a:extLst>
              <a:ext uri="{FF2B5EF4-FFF2-40B4-BE49-F238E27FC236}">
                <a16:creationId xmlns:a16="http://schemas.microsoft.com/office/drawing/2014/main" id="{C2BDB67C-815A-3092-9F2B-E61BB8BC389F}"/>
              </a:ext>
            </a:extLst>
          </p:cNvPr>
          <p:cNvSpPr>
            <a:spLocks noGrp="1"/>
          </p:cNvSpPr>
          <p:nvPr>
            <p:ph type="body" sz="quarter" idx="19"/>
          </p:nvPr>
        </p:nvSpPr>
        <p:spPr>
          <a:xfrm>
            <a:off x="1677366" y="2342176"/>
            <a:ext cx="3514725" cy="374076"/>
          </a:xfrm>
          <a:prstGeom prst="rect">
            <a:avLst/>
          </a:prstGeom>
        </p:spPr>
        <p:txBody>
          <a:bodyPr anchor="b"/>
          <a:lstStyle>
            <a:lvl1pPr marL="0" indent="0">
              <a:lnSpc>
                <a:spcPct val="100000"/>
              </a:lnSpc>
              <a:buNone/>
              <a:defRPr sz="1800"/>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GB"/>
              <a:t>Click to edit Master text style</a:t>
            </a:r>
          </a:p>
        </p:txBody>
      </p:sp>
    </p:spTree>
    <p:extLst>
      <p:ext uri="{BB962C8B-B14F-4D97-AF65-F5344CB8AC3E}">
        <p14:creationId xmlns:p14="http://schemas.microsoft.com/office/powerpoint/2010/main" val="32441549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Welcome note">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75878A34-71EB-A75E-B04B-58DF39E551FF}"/>
              </a:ext>
            </a:extLst>
          </p:cNvPr>
          <p:cNvSpPr>
            <a:spLocks noGrp="1"/>
          </p:cNvSpPr>
          <p:nvPr>
            <p:ph type="sldNum" sz="quarter" idx="11"/>
          </p:nvPr>
        </p:nvSpPr>
        <p:spPr/>
        <p:txBody>
          <a:bodyPr/>
          <a:lstStyle/>
          <a:p>
            <a:fld id="{C348BFD0-04BB-C446-95DC-63B616F87DC9}" type="slidenum">
              <a:rPr lang="en-US" smtClean="0"/>
              <a:pPr/>
              <a:t>‹#›</a:t>
            </a:fld>
            <a:endParaRPr lang="en-US"/>
          </a:p>
        </p:txBody>
      </p:sp>
      <p:sp>
        <p:nvSpPr>
          <p:cNvPr id="16" name="Content Placeholder 15">
            <a:extLst>
              <a:ext uri="{FF2B5EF4-FFF2-40B4-BE49-F238E27FC236}">
                <a16:creationId xmlns:a16="http://schemas.microsoft.com/office/drawing/2014/main" id="{0B79B8C5-4DB6-C160-C923-A1FCDA10FF83}"/>
              </a:ext>
            </a:extLst>
          </p:cNvPr>
          <p:cNvSpPr>
            <a:spLocks noGrp="1"/>
          </p:cNvSpPr>
          <p:nvPr>
            <p:ph sz="quarter" idx="13" hasCustomPrompt="1"/>
          </p:nvPr>
        </p:nvSpPr>
        <p:spPr>
          <a:xfrm>
            <a:off x="488950" y="278034"/>
            <a:ext cx="4307902" cy="964848"/>
          </a:xfrm>
          <a:prstGeom prst="rect">
            <a:avLst/>
          </a:prstGeom>
        </p:spPr>
        <p:txBody>
          <a:bodyPr anchor="ctr"/>
          <a:lstStyle>
            <a:lvl1pPr marL="0" indent="0">
              <a:lnSpc>
                <a:spcPct val="100000"/>
              </a:lnSpc>
              <a:buNone/>
              <a:defRPr b="1"/>
            </a:lvl1pPr>
          </a:lstStyle>
          <a:p>
            <a:r>
              <a:rPr lang="en-GB" sz="2800"/>
              <a:t>Enter slide title</a:t>
            </a:r>
            <a:endParaRPr lang="en-US" sz="2800"/>
          </a:p>
        </p:txBody>
      </p:sp>
      <p:sp>
        <p:nvSpPr>
          <p:cNvPr id="2" name="Rectangle 1">
            <a:extLst>
              <a:ext uri="{FF2B5EF4-FFF2-40B4-BE49-F238E27FC236}">
                <a16:creationId xmlns:a16="http://schemas.microsoft.com/office/drawing/2014/main" id="{0E63F218-4680-778E-2954-2DD63C84FB37}"/>
              </a:ext>
            </a:extLst>
          </p:cNvPr>
          <p:cNvSpPr/>
          <p:nvPr/>
        </p:nvSpPr>
        <p:spPr>
          <a:xfrm>
            <a:off x="6513225" y="0"/>
            <a:ext cx="5678775" cy="685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6" name="Picture Placeholder 5">
            <a:extLst>
              <a:ext uri="{FF2B5EF4-FFF2-40B4-BE49-F238E27FC236}">
                <a16:creationId xmlns:a16="http://schemas.microsoft.com/office/drawing/2014/main" id="{70FD28E0-0EAD-E711-A309-DA4FD145E3B7}"/>
              </a:ext>
            </a:extLst>
          </p:cNvPr>
          <p:cNvSpPr>
            <a:spLocks noGrp="1"/>
          </p:cNvSpPr>
          <p:nvPr>
            <p:ph type="pic" sz="quarter" idx="15"/>
          </p:nvPr>
        </p:nvSpPr>
        <p:spPr>
          <a:xfrm>
            <a:off x="5208588" y="1049338"/>
            <a:ext cx="3065462" cy="5111750"/>
          </a:xfrm>
          <a:prstGeom prst="roundRect">
            <a:avLst>
              <a:gd name="adj" fmla="val 6398"/>
            </a:avLst>
          </a:prstGeom>
          <a:pattFill prst="pct80">
            <a:fgClr>
              <a:schemeClr val="accent1"/>
            </a:fgClr>
            <a:bgClr>
              <a:schemeClr val="bg1"/>
            </a:bgClr>
          </a:pattFill>
        </p:spPr>
        <p:txBody>
          <a:bodyPr/>
          <a:lstStyle>
            <a:lvl1pPr marL="0" indent="0">
              <a:buNone/>
              <a:defRPr sz="1050">
                <a:solidFill>
                  <a:schemeClr val="bg1"/>
                </a:solidFill>
              </a:defRPr>
            </a:lvl1pPr>
          </a:lstStyle>
          <a:p>
            <a:r>
              <a:rPr lang="en-GB"/>
              <a:t>Click icon to add picture</a:t>
            </a:r>
            <a:endParaRPr lang="en-US"/>
          </a:p>
        </p:txBody>
      </p:sp>
      <p:sp>
        <p:nvSpPr>
          <p:cNvPr id="8" name="Text Placeholder 7">
            <a:extLst>
              <a:ext uri="{FF2B5EF4-FFF2-40B4-BE49-F238E27FC236}">
                <a16:creationId xmlns:a16="http://schemas.microsoft.com/office/drawing/2014/main" id="{C453AE4F-9835-02F5-43F9-7834D61781F6}"/>
              </a:ext>
            </a:extLst>
          </p:cNvPr>
          <p:cNvSpPr>
            <a:spLocks noGrp="1"/>
          </p:cNvSpPr>
          <p:nvPr>
            <p:ph type="body" sz="quarter" idx="16" hasCustomPrompt="1"/>
          </p:nvPr>
        </p:nvSpPr>
        <p:spPr>
          <a:xfrm>
            <a:off x="8694738" y="2765683"/>
            <a:ext cx="2967037" cy="2428407"/>
          </a:xfrm>
          <a:prstGeom prst="rect">
            <a:avLst/>
          </a:prstGeom>
        </p:spPr>
        <p:txBody>
          <a:bodyPr/>
          <a:lstStyle>
            <a:lvl1pPr marL="0" indent="0" algn="ctr">
              <a:lnSpc>
                <a:spcPct val="100000"/>
              </a:lnSpc>
              <a:buNone/>
              <a:defRPr sz="2400" b="1">
                <a:solidFill>
                  <a:schemeClr val="bg1"/>
                </a:solidFill>
              </a:defRPr>
            </a:lvl1pPr>
          </a:lstStyle>
          <a:p>
            <a:pPr lvl="0"/>
            <a:r>
              <a:rPr lang="en-GB"/>
              <a:t>Success is not final, failure is not fatal: it’s the courage to continue that counts.</a:t>
            </a:r>
            <a:endParaRPr lang="en-US"/>
          </a:p>
        </p:txBody>
      </p:sp>
      <p:sp>
        <p:nvSpPr>
          <p:cNvPr id="9" name="Text Placeholder 7">
            <a:extLst>
              <a:ext uri="{FF2B5EF4-FFF2-40B4-BE49-F238E27FC236}">
                <a16:creationId xmlns:a16="http://schemas.microsoft.com/office/drawing/2014/main" id="{6B0388B5-3407-653F-D400-9E4C59173F4E}"/>
              </a:ext>
            </a:extLst>
          </p:cNvPr>
          <p:cNvSpPr>
            <a:spLocks noGrp="1"/>
          </p:cNvSpPr>
          <p:nvPr>
            <p:ph type="body" sz="quarter" idx="17" hasCustomPrompt="1"/>
          </p:nvPr>
        </p:nvSpPr>
        <p:spPr>
          <a:xfrm>
            <a:off x="8694738" y="2061927"/>
            <a:ext cx="2967037" cy="703756"/>
          </a:xfrm>
          <a:prstGeom prst="rect">
            <a:avLst/>
          </a:prstGeom>
        </p:spPr>
        <p:txBody>
          <a:bodyPr/>
          <a:lstStyle>
            <a:lvl1pPr marL="0" indent="0" algn="ctr">
              <a:buNone/>
              <a:defRPr sz="7200" b="1">
                <a:solidFill>
                  <a:schemeClr val="accent3"/>
                </a:solidFill>
              </a:defRPr>
            </a:lvl1pPr>
          </a:lstStyle>
          <a:p>
            <a:pPr lvl="0"/>
            <a:r>
              <a:rPr lang="en-GB"/>
              <a:t>“</a:t>
            </a:r>
            <a:endParaRPr lang="en-US"/>
          </a:p>
        </p:txBody>
      </p:sp>
      <p:pic>
        <p:nvPicPr>
          <p:cNvPr id="15" name="Graphic 14">
            <a:extLst>
              <a:ext uri="{FF2B5EF4-FFF2-40B4-BE49-F238E27FC236}">
                <a16:creationId xmlns:a16="http://schemas.microsoft.com/office/drawing/2014/main" id="{336388EB-B0E8-765C-4BB9-1AD5E5158B0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694165" y="2308242"/>
            <a:ext cx="1079422" cy="91036"/>
          </a:xfrm>
          <a:prstGeom prst="rect">
            <a:avLst/>
          </a:prstGeom>
        </p:spPr>
      </p:pic>
      <p:pic>
        <p:nvPicPr>
          <p:cNvPr id="17" name="Graphic 16">
            <a:extLst>
              <a:ext uri="{FF2B5EF4-FFF2-40B4-BE49-F238E27FC236}">
                <a16:creationId xmlns:a16="http://schemas.microsoft.com/office/drawing/2014/main" id="{12D81F01-883D-958A-E4E1-8A061B6909D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575431" y="2308242"/>
            <a:ext cx="1079422" cy="91036"/>
          </a:xfrm>
          <a:prstGeom prst="rect">
            <a:avLst/>
          </a:prstGeom>
        </p:spPr>
      </p:pic>
      <p:sp>
        <p:nvSpPr>
          <p:cNvPr id="21" name="Text Placeholder 18">
            <a:extLst>
              <a:ext uri="{FF2B5EF4-FFF2-40B4-BE49-F238E27FC236}">
                <a16:creationId xmlns:a16="http://schemas.microsoft.com/office/drawing/2014/main" id="{23F7D835-C142-4401-EA55-882AB0A77D39}"/>
              </a:ext>
            </a:extLst>
          </p:cNvPr>
          <p:cNvSpPr>
            <a:spLocks noGrp="1"/>
          </p:cNvSpPr>
          <p:nvPr>
            <p:ph type="body" sz="quarter" idx="18" hasCustomPrompt="1"/>
          </p:nvPr>
        </p:nvSpPr>
        <p:spPr>
          <a:xfrm>
            <a:off x="488950" y="6413401"/>
            <a:ext cx="5623856" cy="252870"/>
          </a:xfrm>
          <a:prstGeom prst="rect">
            <a:avLst/>
          </a:prstGeom>
        </p:spPr>
        <p:txBody>
          <a:bodyPr anchor="ctr"/>
          <a:lstStyle>
            <a:lvl1pPr marL="0" indent="0" algn="l">
              <a:buNone/>
              <a:defRPr sz="800" spc="0">
                <a:solidFill>
                  <a:schemeClr val="tx1"/>
                </a:solidFill>
              </a:defRPr>
            </a:lvl1pPr>
          </a:lstStyle>
          <a:p>
            <a:pPr lvl="0"/>
            <a:r>
              <a:rPr lang="en-GB"/>
              <a:t>Is this presentation for CONFIDENTIAL/INTERNAL USE/EXTERNAL USE? Choose the one that applies</a:t>
            </a:r>
            <a:endParaRPr lang="en-US"/>
          </a:p>
        </p:txBody>
      </p:sp>
      <p:sp>
        <p:nvSpPr>
          <p:cNvPr id="22" name="Oval 21">
            <a:extLst>
              <a:ext uri="{FF2B5EF4-FFF2-40B4-BE49-F238E27FC236}">
                <a16:creationId xmlns:a16="http://schemas.microsoft.com/office/drawing/2014/main" id="{7348DC8D-5EC8-1CD9-CE7C-30BF73AF3247}"/>
              </a:ext>
            </a:extLst>
          </p:cNvPr>
          <p:cNvSpPr/>
          <p:nvPr/>
        </p:nvSpPr>
        <p:spPr>
          <a:xfrm>
            <a:off x="11265152" y="434154"/>
            <a:ext cx="373626" cy="373626"/>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Slide Number Placeholder 3">
            <a:extLst>
              <a:ext uri="{FF2B5EF4-FFF2-40B4-BE49-F238E27FC236}">
                <a16:creationId xmlns:a16="http://schemas.microsoft.com/office/drawing/2014/main" id="{2766ADDC-7C73-9FB9-3209-88935B84BF6C}"/>
              </a:ext>
            </a:extLst>
          </p:cNvPr>
          <p:cNvSpPr txBox="1">
            <a:spLocks/>
          </p:cNvSpPr>
          <p:nvPr/>
        </p:nvSpPr>
        <p:spPr>
          <a:xfrm>
            <a:off x="11265152" y="442655"/>
            <a:ext cx="363794" cy="365125"/>
          </a:xfrm>
          <a:prstGeom prst="rect">
            <a:avLst/>
          </a:prstGeom>
        </p:spPr>
        <p:txBody>
          <a:bodyPr vert="horz" lIns="91440" tIns="45720" rIns="91440" bIns="45720" rtlCol="0" anchor="ctr"/>
          <a:lstStyle>
            <a:defPPr>
              <a:defRPr lang="en-US"/>
            </a:defPPr>
            <a:lvl1pPr marL="0" algn="r" defTabSz="914400" rtl="0" eaLnBrk="1" latinLnBrk="0" hangingPunct="1">
              <a:defRPr sz="800" b="0" i="0" kern="1200">
                <a:solidFill>
                  <a:schemeClr val="tx1">
                    <a:tint val="82000"/>
                  </a:schemeClr>
                </a:solidFill>
                <a:latin typeface="Poppins" pitchFamily="2" charset="77"/>
                <a:ea typeface="+mn-ea"/>
                <a:cs typeface="Poppins" pitchFamily="2" charset="77"/>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C348BFD0-04BB-C446-95DC-63B616F87DC9}" type="slidenum">
              <a:rPr lang="en-US" smtClean="0"/>
              <a:pPr algn="ctr"/>
              <a:t>‹#›</a:t>
            </a:fld>
            <a:endParaRPr lang="en-US"/>
          </a:p>
        </p:txBody>
      </p:sp>
      <p:pic>
        <p:nvPicPr>
          <p:cNvPr id="7" name="Picture 6" descr="A white text on a black background&#10;&#10;Description automatically generated">
            <a:extLst>
              <a:ext uri="{FF2B5EF4-FFF2-40B4-BE49-F238E27FC236}">
                <a16:creationId xmlns:a16="http://schemas.microsoft.com/office/drawing/2014/main" id="{6BBDF4F5-E98E-95D6-4CA2-FC106918E41E}"/>
              </a:ext>
            </a:extLst>
          </p:cNvPr>
          <p:cNvPicPr>
            <a:picLocks noChangeAspect="1"/>
          </p:cNvPicPr>
          <p:nvPr userDrawn="1"/>
        </p:nvPicPr>
        <p:blipFill>
          <a:blip r:embed="rId4"/>
          <a:stretch>
            <a:fillRect/>
          </a:stretch>
        </p:blipFill>
        <p:spPr>
          <a:xfrm>
            <a:off x="10590972" y="6386307"/>
            <a:ext cx="1070803" cy="285072"/>
          </a:xfrm>
          <a:prstGeom prst="rect">
            <a:avLst/>
          </a:prstGeom>
        </p:spPr>
      </p:pic>
      <p:sp>
        <p:nvSpPr>
          <p:cNvPr id="5" name="Content Placeholder 9">
            <a:extLst>
              <a:ext uri="{FF2B5EF4-FFF2-40B4-BE49-F238E27FC236}">
                <a16:creationId xmlns:a16="http://schemas.microsoft.com/office/drawing/2014/main" id="{B9BFE3EE-C732-B7B4-F0C2-96BC73E59040}"/>
              </a:ext>
            </a:extLst>
          </p:cNvPr>
          <p:cNvSpPr>
            <a:spLocks noGrp="1"/>
          </p:cNvSpPr>
          <p:nvPr>
            <p:ph sz="quarter" idx="20"/>
          </p:nvPr>
        </p:nvSpPr>
        <p:spPr>
          <a:xfrm>
            <a:off x="482028" y="1438275"/>
            <a:ext cx="4314824" cy="4684324"/>
          </a:xfrm>
          <a:prstGeom prst="rect">
            <a:avLst/>
          </a:prstGeom>
        </p:spPr>
        <p:txBody>
          <a:bodyPr/>
          <a:lstStyle>
            <a:lvl1pPr>
              <a:lnSpc>
                <a:spcPct val="100000"/>
              </a:lnSpc>
              <a:buClr>
                <a:schemeClr val="accent2"/>
              </a:buClr>
              <a:defRPr sz="1600"/>
            </a:lvl1pPr>
            <a:lvl2pPr marL="685800" indent="-228600">
              <a:lnSpc>
                <a:spcPct val="100000"/>
              </a:lnSpc>
              <a:buClr>
                <a:schemeClr val="accent1"/>
              </a:buClr>
              <a:buFont typeface="Arial" panose="020B0604020202020204" pitchFamily="34" charset="0"/>
              <a:buChar char="•"/>
              <a:defRPr sz="1400"/>
            </a:lvl2pPr>
            <a:lvl3pPr marL="1143000" indent="-228600">
              <a:lnSpc>
                <a:spcPct val="100000"/>
              </a:lnSpc>
              <a:buClr>
                <a:schemeClr val="accent3"/>
              </a:buClr>
              <a:buFont typeface="Arial" panose="020B0604020202020204" pitchFamily="34" charset="0"/>
              <a:buChar char="•"/>
              <a:defRPr sz="1200"/>
            </a:lvl3pPr>
            <a:lvl4pPr>
              <a:defRPr sz="1200"/>
            </a:lvl4pPr>
            <a:lvl5pPr>
              <a:defRPr sz="12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Tree>
    <p:extLst>
      <p:ext uri="{BB962C8B-B14F-4D97-AF65-F5344CB8AC3E}">
        <p14:creationId xmlns:p14="http://schemas.microsoft.com/office/powerpoint/2010/main" val="369739193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Agenda 2col">
    <p:bg>
      <p:bgPr>
        <a:solidFill>
          <a:schemeClr val="bg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765B056-6724-E005-E4E7-3D98CCF2E42B}"/>
              </a:ext>
            </a:extLst>
          </p:cNvPr>
          <p:cNvSpPr/>
          <p:nvPr/>
        </p:nvSpPr>
        <p:spPr>
          <a:xfrm>
            <a:off x="0" y="0"/>
            <a:ext cx="3945835" cy="6858000"/>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a:extLst>
              <a:ext uri="{FF2B5EF4-FFF2-40B4-BE49-F238E27FC236}">
                <a16:creationId xmlns:a16="http://schemas.microsoft.com/office/drawing/2014/main" id="{89B579C8-1EC5-9FEB-9801-68DA912C598E}"/>
              </a:ext>
            </a:extLst>
          </p:cNvPr>
          <p:cNvSpPr txBox="1">
            <a:spLocks/>
          </p:cNvSpPr>
          <p:nvPr/>
        </p:nvSpPr>
        <p:spPr>
          <a:xfrm>
            <a:off x="488709" y="1401445"/>
            <a:ext cx="2349317" cy="1260475"/>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3600" b="1" i="0" kern="1200">
                <a:solidFill>
                  <a:schemeClr val="tx1"/>
                </a:solidFill>
                <a:latin typeface="Poppins" pitchFamily="2" charset="77"/>
                <a:ea typeface="+mj-ea"/>
                <a:cs typeface="Poppins" pitchFamily="2" charset="77"/>
              </a:defRPr>
            </a:lvl1pPr>
          </a:lstStyle>
          <a:p>
            <a:r>
              <a:rPr lang="en-GB" sz="4000"/>
              <a:t>Agenda</a:t>
            </a:r>
            <a:endParaRPr lang="en-US" sz="4000"/>
          </a:p>
        </p:txBody>
      </p:sp>
      <p:sp>
        <p:nvSpPr>
          <p:cNvPr id="7" name="Title 1">
            <a:extLst>
              <a:ext uri="{FF2B5EF4-FFF2-40B4-BE49-F238E27FC236}">
                <a16:creationId xmlns:a16="http://schemas.microsoft.com/office/drawing/2014/main" id="{F46E47DC-CFCD-233B-BCC9-5F08E633BFA5}"/>
              </a:ext>
            </a:extLst>
          </p:cNvPr>
          <p:cNvSpPr txBox="1">
            <a:spLocks/>
          </p:cNvSpPr>
          <p:nvPr/>
        </p:nvSpPr>
        <p:spPr>
          <a:xfrm>
            <a:off x="2564917" y="1401445"/>
            <a:ext cx="349491" cy="1260475"/>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3600" b="1" i="0" kern="1200">
                <a:solidFill>
                  <a:schemeClr val="accent3"/>
                </a:solidFill>
                <a:latin typeface="Poppins" pitchFamily="2" charset="77"/>
                <a:ea typeface="+mj-ea"/>
                <a:cs typeface="Poppins" pitchFamily="2" charset="77"/>
              </a:defRPr>
            </a:lvl1pPr>
          </a:lstStyle>
          <a:p>
            <a:r>
              <a:rPr lang="en-GB" sz="4000"/>
              <a:t>.</a:t>
            </a:r>
            <a:endParaRPr lang="en-US" sz="4000"/>
          </a:p>
        </p:txBody>
      </p:sp>
      <p:pic>
        <p:nvPicPr>
          <p:cNvPr id="11" name="Graphic 10">
            <a:extLst>
              <a:ext uri="{FF2B5EF4-FFF2-40B4-BE49-F238E27FC236}">
                <a16:creationId xmlns:a16="http://schemas.microsoft.com/office/drawing/2014/main" id="{F3AC3F14-F95B-8F87-E419-56F58A5355B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16745" y="136525"/>
            <a:ext cx="223999" cy="196965"/>
          </a:xfrm>
          <a:prstGeom prst="rect">
            <a:avLst/>
          </a:prstGeom>
        </p:spPr>
      </p:pic>
      <p:pic>
        <p:nvPicPr>
          <p:cNvPr id="13" name="Graphic 12">
            <a:extLst>
              <a:ext uri="{FF2B5EF4-FFF2-40B4-BE49-F238E27FC236}">
                <a16:creationId xmlns:a16="http://schemas.microsoft.com/office/drawing/2014/main" id="{E2449C81-3ECE-5B10-0358-2787B9BF68F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67292" y="3758778"/>
            <a:ext cx="281690" cy="256081"/>
          </a:xfrm>
          <a:prstGeom prst="rect">
            <a:avLst/>
          </a:prstGeom>
        </p:spPr>
      </p:pic>
      <p:pic>
        <p:nvPicPr>
          <p:cNvPr id="15" name="Graphic 14">
            <a:extLst>
              <a:ext uri="{FF2B5EF4-FFF2-40B4-BE49-F238E27FC236}">
                <a16:creationId xmlns:a16="http://schemas.microsoft.com/office/drawing/2014/main" id="{09BF3434-569E-504A-9454-DC043DFF6362}"/>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rot="3895524">
            <a:off x="-285742" y="5685275"/>
            <a:ext cx="2204974" cy="1014988"/>
          </a:xfrm>
          <a:prstGeom prst="rect">
            <a:avLst/>
          </a:prstGeom>
        </p:spPr>
      </p:pic>
      <p:pic>
        <p:nvPicPr>
          <p:cNvPr id="17" name="Graphic 16">
            <a:extLst>
              <a:ext uri="{FF2B5EF4-FFF2-40B4-BE49-F238E27FC236}">
                <a16:creationId xmlns:a16="http://schemas.microsoft.com/office/drawing/2014/main" id="{8DAF36BF-AF4F-CE1F-1B3C-9F125EB49DB3}"/>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56081" y="1633927"/>
            <a:ext cx="1222305" cy="103086"/>
          </a:xfrm>
          <a:prstGeom prst="rect">
            <a:avLst/>
          </a:prstGeom>
        </p:spPr>
      </p:pic>
      <p:pic>
        <p:nvPicPr>
          <p:cNvPr id="21" name="Graphic 20">
            <a:extLst>
              <a:ext uri="{FF2B5EF4-FFF2-40B4-BE49-F238E27FC236}">
                <a16:creationId xmlns:a16="http://schemas.microsoft.com/office/drawing/2014/main" id="{0607E2CB-A6F7-E67B-20DD-D24F464C74D5}"/>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3204106" y="2986316"/>
            <a:ext cx="235206" cy="344204"/>
          </a:xfrm>
          <a:prstGeom prst="rect">
            <a:avLst/>
          </a:prstGeom>
        </p:spPr>
      </p:pic>
      <p:pic>
        <p:nvPicPr>
          <p:cNvPr id="23" name="Graphic 22">
            <a:extLst>
              <a:ext uri="{FF2B5EF4-FFF2-40B4-BE49-F238E27FC236}">
                <a16:creationId xmlns:a16="http://schemas.microsoft.com/office/drawing/2014/main" id="{32D5EB5D-F5E1-5E62-7AEC-C3C71852971B}"/>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2440902" y="5670502"/>
            <a:ext cx="397124" cy="397124"/>
          </a:xfrm>
          <a:prstGeom prst="rect">
            <a:avLst/>
          </a:prstGeom>
        </p:spPr>
      </p:pic>
      <p:sp>
        <p:nvSpPr>
          <p:cNvPr id="18" name="Text Placeholder 18">
            <a:extLst>
              <a:ext uri="{FF2B5EF4-FFF2-40B4-BE49-F238E27FC236}">
                <a16:creationId xmlns:a16="http://schemas.microsoft.com/office/drawing/2014/main" id="{292D7C01-B7A9-D05B-7D79-3D6E791B0FEF}"/>
              </a:ext>
            </a:extLst>
          </p:cNvPr>
          <p:cNvSpPr>
            <a:spLocks noGrp="1"/>
          </p:cNvSpPr>
          <p:nvPr>
            <p:ph type="body" sz="quarter" idx="14" hasCustomPrompt="1"/>
          </p:nvPr>
        </p:nvSpPr>
        <p:spPr>
          <a:xfrm>
            <a:off x="4434544" y="6413401"/>
            <a:ext cx="5623856" cy="252870"/>
          </a:xfrm>
          <a:prstGeom prst="rect">
            <a:avLst/>
          </a:prstGeom>
        </p:spPr>
        <p:txBody>
          <a:bodyPr anchor="ctr"/>
          <a:lstStyle>
            <a:lvl1pPr marL="0" indent="0" algn="l">
              <a:buNone/>
              <a:defRPr sz="800" spc="0">
                <a:solidFill>
                  <a:schemeClr val="tx1"/>
                </a:solidFill>
              </a:defRPr>
            </a:lvl1pPr>
          </a:lstStyle>
          <a:p>
            <a:pPr lvl="0"/>
            <a:r>
              <a:rPr lang="en-GB"/>
              <a:t>Is this presentation for CONFIDENTIAL/INTERNAL USE/EXTERNAL USE? Choose the one that applies</a:t>
            </a:r>
            <a:endParaRPr lang="en-US"/>
          </a:p>
        </p:txBody>
      </p:sp>
      <p:sp>
        <p:nvSpPr>
          <p:cNvPr id="22" name="Oval 21">
            <a:extLst>
              <a:ext uri="{FF2B5EF4-FFF2-40B4-BE49-F238E27FC236}">
                <a16:creationId xmlns:a16="http://schemas.microsoft.com/office/drawing/2014/main" id="{BD7E58D0-6E35-86D1-2A52-BD0E517BEEEC}"/>
              </a:ext>
            </a:extLst>
          </p:cNvPr>
          <p:cNvSpPr/>
          <p:nvPr/>
        </p:nvSpPr>
        <p:spPr>
          <a:xfrm>
            <a:off x="11265152" y="434154"/>
            <a:ext cx="373626" cy="373626"/>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Slide Number Placeholder 3">
            <a:extLst>
              <a:ext uri="{FF2B5EF4-FFF2-40B4-BE49-F238E27FC236}">
                <a16:creationId xmlns:a16="http://schemas.microsoft.com/office/drawing/2014/main" id="{9392E315-E69D-E7AD-23EF-E7B77BD0A79B}"/>
              </a:ext>
            </a:extLst>
          </p:cNvPr>
          <p:cNvSpPr txBox="1">
            <a:spLocks/>
          </p:cNvSpPr>
          <p:nvPr/>
        </p:nvSpPr>
        <p:spPr>
          <a:xfrm>
            <a:off x="11265152" y="442655"/>
            <a:ext cx="363794" cy="365125"/>
          </a:xfrm>
          <a:prstGeom prst="rect">
            <a:avLst/>
          </a:prstGeom>
        </p:spPr>
        <p:txBody>
          <a:bodyPr vert="horz" lIns="91440" tIns="45720" rIns="91440" bIns="45720" rtlCol="0" anchor="ctr"/>
          <a:lstStyle>
            <a:defPPr>
              <a:defRPr lang="en-US"/>
            </a:defPPr>
            <a:lvl1pPr marL="0" algn="r" defTabSz="914400" rtl="0" eaLnBrk="1" latinLnBrk="0" hangingPunct="1">
              <a:defRPr sz="800" b="0" i="0" kern="1200">
                <a:solidFill>
                  <a:schemeClr val="tx1">
                    <a:tint val="82000"/>
                  </a:schemeClr>
                </a:solidFill>
                <a:latin typeface="Poppins" pitchFamily="2" charset="77"/>
                <a:ea typeface="+mn-ea"/>
                <a:cs typeface="Poppins" pitchFamily="2" charset="77"/>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C348BFD0-04BB-C446-95DC-63B616F87DC9}" type="slidenum">
              <a:rPr lang="en-US" smtClean="0"/>
              <a:pPr algn="ctr"/>
              <a:t>‹#›</a:t>
            </a:fld>
            <a:endParaRPr lang="en-US"/>
          </a:p>
        </p:txBody>
      </p:sp>
      <p:sp>
        <p:nvSpPr>
          <p:cNvPr id="3" name="TextBox 2">
            <a:extLst>
              <a:ext uri="{FF2B5EF4-FFF2-40B4-BE49-F238E27FC236}">
                <a16:creationId xmlns:a16="http://schemas.microsoft.com/office/drawing/2014/main" id="{83F7F157-BF3D-B044-D054-3B2FA9321A04}"/>
              </a:ext>
            </a:extLst>
          </p:cNvPr>
          <p:cNvSpPr txBox="1"/>
          <p:nvPr userDrawn="1"/>
        </p:nvSpPr>
        <p:spPr>
          <a:xfrm>
            <a:off x="4434544" y="333490"/>
            <a:ext cx="4921212" cy="763790"/>
          </a:xfrm>
          <a:prstGeom prst="rect">
            <a:avLst/>
          </a:prstGeom>
          <a:noFill/>
        </p:spPr>
        <p:txBody>
          <a:bodyPr wrap="square" rtlCol="0">
            <a:spAutoFit/>
          </a:bodyPr>
          <a:lstStyle/>
          <a:p>
            <a:pPr algn="l"/>
            <a:endParaRPr lang="en-US">
              <a:latin typeface="Poppins" pitchFamily="2" charset="77"/>
              <a:cs typeface="Poppins" pitchFamily="2" charset="77"/>
            </a:endParaRPr>
          </a:p>
        </p:txBody>
      </p:sp>
      <p:pic>
        <p:nvPicPr>
          <p:cNvPr id="4" name="Picture 3" descr="A blue text on a black background&#10;&#10;Description automatically generated">
            <a:extLst>
              <a:ext uri="{FF2B5EF4-FFF2-40B4-BE49-F238E27FC236}">
                <a16:creationId xmlns:a16="http://schemas.microsoft.com/office/drawing/2014/main" id="{31DF6AED-417E-C1E9-902A-5E8883CBA611}"/>
              </a:ext>
            </a:extLst>
          </p:cNvPr>
          <p:cNvPicPr>
            <a:picLocks noChangeAspect="1"/>
          </p:cNvPicPr>
          <p:nvPr userDrawn="1"/>
        </p:nvPicPr>
        <p:blipFill>
          <a:blip r:embed="rId14"/>
          <a:stretch>
            <a:fillRect/>
          </a:stretch>
        </p:blipFill>
        <p:spPr>
          <a:xfrm>
            <a:off x="10590972" y="6389938"/>
            <a:ext cx="1037974" cy="276333"/>
          </a:xfrm>
          <a:prstGeom prst="rect">
            <a:avLst/>
          </a:prstGeom>
        </p:spPr>
      </p:pic>
      <p:sp>
        <p:nvSpPr>
          <p:cNvPr id="12" name="Content Placeholder 9">
            <a:extLst>
              <a:ext uri="{FF2B5EF4-FFF2-40B4-BE49-F238E27FC236}">
                <a16:creationId xmlns:a16="http://schemas.microsoft.com/office/drawing/2014/main" id="{EF1D6FD0-0AEE-11C1-68D9-E1A42CC7D0A7}"/>
              </a:ext>
            </a:extLst>
          </p:cNvPr>
          <p:cNvSpPr>
            <a:spLocks noGrp="1"/>
          </p:cNvSpPr>
          <p:nvPr>
            <p:ph sz="quarter" idx="20"/>
          </p:nvPr>
        </p:nvSpPr>
        <p:spPr>
          <a:xfrm>
            <a:off x="4434544" y="1533525"/>
            <a:ext cx="3352845" cy="4427008"/>
          </a:xfrm>
          <a:prstGeom prst="rect">
            <a:avLst/>
          </a:prstGeom>
        </p:spPr>
        <p:txBody>
          <a:bodyPr/>
          <a:lstStyle>
            <a:lvl1pPr marL="342900" indent="-342900">
              <a:lnSpc>
                <a:spcPct val="100000"/>
              </a:lnSpc>
              <a:buClr>
                <a:schemeClr val="accent2"/>
              </a:buClr>
              <a:buFont typeface="+mj-lt"/>
              <a:buAutoNum type="arabicPeriod"/>
              <a:defRPr sz="1600"/>
            </a:lvl1pPr>
            <a:lvl2pPr marL="800100" indent="-342900">
              <a:lnSpc>
                <a:spcPct val="100000"/>
              </a:lnSpc>
              <a:buClr>
                <a:schemeClr val="accent1"/>
              </a:buClr>
              <a:buFont typeface="+mj-lt"/>
              <a:buAutoNum type="arabicPeriod"/>
              <a:defRPr sz="1400"/>
            </a:lvl2pPr>
            <a:lvl3pPr marL="1143000" indent="-228600">
              <a:lnSpc>
                <a:spcPct val="100000"/>
              </a:lnSpc>
              <a:buClr>
                <a:schemeClr val="accent3"/>
              </a:buClr>
              <a:buFont typeface="+mj-lt"/>
              <a:buAutoNum type="arabicPeriod"/>
              <a:defRPr sz="1200"/>
            </a:lvl3pPr>
            <a:lvl4pPr>
              <a:buFont typeface="+mj-lt"/>
              <a:buAutoNum type="arabicPeriod"/>
              <a:defRPr sz="1200"/>
            </a:lvl4pPr>
            <a:lvl5pPr>
              <a:buFont typeface="+mj-lt"/>
              <a:buAutoNum type="arabicPeriod"/>
              <a:defRPr sz="12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4" name="Content Placeholder 9">
            <a:extLst>
              <a:ext uri="{FF2B5EF4-FFF2-40B4-BE49-F238E27FC236}">
                <a16:creationId xmlns:a16="http://schemas.microsoft.com/office/drawing/2014/main" id="{DFA0F55E-A40A-AA0B-0E11-327399BA370F}"/>
              </a:ext>
            </a:extLst>
          </p:cNvPr>
          <p:cNvSpPr>
            <a:spLocks noGrp="1"/>
          </p:cNvSpPr>
          <p:nvPr>
            <p:ph sz="quarter" idx="21"/>
          </p:nvPr>
        </p:nvSpPr>
        <p:spPr>
          <a:xfrm>
            <a:off x="8275024" y="1533525"/>
            <a:ext cx="3352845" cy="4427008"/>
          </a:xfrm>
          <a:prstGeom prst="rect">
            <a:avLst/>
          </a:prstGeom>
        </p:spPr>
        <p:txBody>
          <a:bodyPr/>
          <a:lstStyle>
            <a:lvl1pPr marL="342900" indent="-342900">
              <a:lnSpc>
                <a:spcPct val="100000"/>
              </a:lnSpc>
              <a:buClr>
                <a:schemeClr val="accent2"/>
              </a:buClr>
              <a:buFont typeface="+mj-lt"/>
              <a:buAutoNum type="arabicPeriod"/>
              <a:defRPr sz="1600"/>
            </a:lvl1pPr>
            <a:lvl2pPr marL="800100" indent="-342900">
              <a:lnSpc>
                <a:spcPct val="100000"/>
              </a:lnSpc>
              <a:buClr>
                <a:schemeClr val="accent1"/>
              </a:buClr>
              <a:buFont typeface="+mj-lt"/>
              <a:buAutoNum type="arabicPeriod"/>
              <a:defRPr sz="1400"/>
            </a:lvl2pPr>
            <a:lvl3pPr marL="1143000" indent="-228600">
              <a:lnSpc>
                <a:spcPct val="100000"/>
              </a:lnSpc>
              <a:buClr>
                <a:schemeClr val="accent3"/>
              </a:buClr>
              <a:buFont typeface="+mj-lt"/>
              <a:buAutoNum type="arabicPeriod"/>
              <a:defRPr sz="1200"/>
            </a:lvl3pPr>
            <a:lvl4pPr>
              <a:buFont typeface="+mj-lt"/>
              <a:buAutoNum type="arabicPeriod"/>
              <a:defRPr sz="1200"/>
            </a:lvl4pPr>
            <a:lvl5pPr>
              <a:buFont typeface="+mj-lt"/>
              <a:buAutoNum type="arabicPeriod"/>
              <a:defRPr sz="12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Tree>
    <p:extLst>
      <p:ext uri="{BB962C8B-B14F-4D97-AF65-F5344CB8AC3E}">
        <p14:creationId xmlns:p14="http://schemas.microsoft.com/office/powerpoint/2010/main" val="148913484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Agenda 1col">
    <p:bg>
      <p:bgPr>
        <a:solidFill>
          <a:schemeClr val="bg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765B056-6724-E005-E4E7-3D98CCF2E42B}"/>
              </a:ext>
            </a:extLst>
          </p:cNvPr>
          <p:cNvSpPr/>
          <p:nvPr/>
        </p:nvSpPr>
        <p:spPr>
          <a:xfrm>
            <a:off x="0" y="0"/>
            <a:ext cx="3945835" cy="6858000"/>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a:extLst>
              <a:ext uri="{FF2B5EF4-FFF2-40B4-BE49-F238E27FC236}">
                <a16:creationId xmlns:a16="http://schemas.microsoft.com/office/drawing/2014/main" id="{89B579C8-1EC5-9FEB-9801-68DA912C598E}"/>
              </a:ext>
            </a:extLst>
          </p:cNvPr>
          <p:cNvSpPr txBox="1">
            <a:spLocks/>
          </p:cNvSpPr>
          <p:nvPr/>
        </p:nvSpPr>
        <p:spPr>
          <a:xfrm>
            <a:off x="488709" y="1401445"/>
            <a:ext cx="2349317" cy="1260475"/>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3600" b="1" i="0" kern="1200">
                <a:solidFill>
                  <a:schemeClr val="tx1"/>
                </a:solidFill>
                <a:latin typeface="Poppins" pitchFamily="2" charset="77"/>
                <a:ea typeface="+mj-ea"/>
                <a:cs typeface="Poppins" pitchFamily="2" charset="77"/>
              </a:defRPr>
            </a:lvl1pPr>
          </a:lstStyle>
          <a:p>
            <a:r>
              <a:rPr lang="en-GB" sz="4000"/>
              <a:t>Agenda</a:t>
            </a:r>
            <a:endParaRPr lang="en-US" sz="4000"/>
          </a:p>
        </p:txBody>
      </p:sp>
      <p:sp>
        <p:nvSpPr>
          <p:cNvPr id="7" name="Title 1">
            <a:extLst>
              <a:ext uri="{FF2B5EF4-FFF2-40B4-BE49-F238E27FC236}">
                <a16:creationId xmlns:a16="http://schemas.microsoft.com/office/drawing/2014/main" id="{F46E47DC-CFCD-233B-BCC9-5F08E633BFA5}"/>
              </a:ext>
            </a:extLst>
          </p:cNvPr>
          <p:cNvSpPr txBox="1">
            <a:spLocks/>
          </p:cNvSpPr>
          <p:nvPr/>
        </p:nvSpPr>
        <p:spPr>
          <a:xfrm>
            <a:off x="2564917" y="1401445"/>
            <a:ext cx="349491" cy="1260475"/>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3600" b="1" i="0" kern="1200">
                <a:solidFill>
                  <a:schemeClr val="accent3"/>
                </a:solidFill>
                <a:latin typeface="Poppins" pitchFamily="2" charset="77"/>
                <a:ea typeface="+mj-ea"/>
                <a:cs typeface="Poppins" pitchFamily="2" charset="77"/>
              </a:defRPr>
            </a:lvl1pPr>
          </a:lstStyle>
          <a:p>
            <a:r>
              <a:rPr lang="en-GB" sz="4000"/>
              <a:t>.</a:t>
            </a:r>
            <a:endParaRPr lang="en-US" sz="4000"/>
          </a:p>
        </p:txBody>
      </p:sp>
      <p:pic>
        <p:nvPicPr>
          <p:cNvPr id="11" name="Graphic 10">
            <a:extLst>
              <a:ext uri="{FF2B5EF4-FFF2-40B4-BE49-F238E27FC236}">
                <a16:creationId xmlns:a16="http://schemas.microsoft.com/office/drawing/2014/main" id="{F3AC3F14-F95B-8F87-E419-56F58A5355B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16745" y="136525"/>
            <a:ext cx="223999" cy="196965"/>
          </a:xfrm>
          <a:prstGeom prst="rect">
            <a:avLst/>
          </a:prstGeom>
        </p:spPr>
      </p:pic>
      <p:pic>
        <p:nvPicPr>
          <p:cNvPr id="13" name="Graphic 12">
            <a:extLst>
              <a:ext uri="{FF2B5EF4-FFF2-40B4-BE49-F238E27FC236}">
                <a16:creationId xmlns:a16="http://schemas.microsoft.com/office/drawing/2014/main" id="{E2449C81-3ECE-5B10-0358-2787B9BF68F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67292" y="3758778"/>
            <a:ext cx="281690" cy="256081"/>
          </a:xfrm>
          <a:prstGeom prst="rect">
            <a:avLst/>
          </a:prstGeom>
        </p:spPr>
      </p:pic>
      <p:pic>
        <p:nvPicPr>
          <p:cNvPr id="17" name="Graphic 16">
            <a:extLst>
              <a:ext uri="{FF2B5EF4-FFF2-40B4-BE49-F238E27FC236}">
                <a16:creationId xmlns:a16="http://schemas.microsoft.com/office/drawing/2014/main" id="{8DAF36BF-AF4F-CE1F-1B3C-9F125EB49DB3}"/>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756081" y="1633927"/>
            <a:ext cx="1222305" cy="103086"/>
          </a:xfrm>
          <a:prstGeom prst="rect">
            <a:avLst/>
          </a:prstGeom>
        </p:spPr>
      </p:pic>
      <p:pic>
        <p:nvPicPr>
          <p:cNvPr id="21" name="Graphic 20">
            <a:extLst>
              <a:ext uri="{FF2B5EF4-FFF2-40B4-BE49-F238E27FC236}">
                <a16:creationId xmlns:a16="http://schemas.microsoft.com/office/drawing/2014/main" id="{0607E2CB-A6F7-E67B-20DD-D24F464C74D5}"/>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3204106" y="2986316"/>
            <a:ext cx="235206" cy="344204"/>
          </a:xfrm>
          <a:prstGeom prst="rect">
            <a:avLst/>
          </a:prstGeom>
        </p:spPr>
      </p:pic>
      <p:pic>
        <p:nvPicPr>
          <p:cNvPr id="23" name="Graphic 22">
            <a:extLst>
              <a:ext uri="{FF2B5EF4-FFF2-40B4-BE49-F238E27FC236}">
                <a16:creationId xmlns:a16="http://schemas.microsoft.com/office/drawing/2014/main" id="{32D5EB5D-F5E1-5E62-7AEC-C3C71852971B}"/>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2440902" y="5670502"/>
            <a:ext cx="397124" cy="397124"/>
          </a:xfrm>
          <a:prstGeom prst="rect">
            <a:avLst/>
          </a:prstGeom>
        </p:spPr>
      </p:pic>
      <p:sp>
        <p:nvSpPr>
          <p:cNvPr id="18" name="Text Placeholder 18">
            <a:extLst>
              <a:ext uri="{FF2B5EF4-FFF2-40B4-BE49-F238E27FC236}">
                <a16:creationId xmlns:a16="http://schemas.microsoft.com/office/drawing/2014/main" id="{292D7C01-B7A9-D05B-7D79-3D6E791B0FEF}"/>
              </a:ext>
            </a:extLst>
          </p:cNvPr>
          <p:cNvSpPr>
            <a:spLocks noGrp="1"/>
          </p:cNvSpPr>
          <p:nvPr>
            <p:ph type="body" sz="quarter" idx="14" hasCustomPrompt="1"/>
          </p:nvPr>
        </p:nvSpPr>
        <p:spPr>
          <a:xfrm>
            <a:off x="4434544" y="6413401"/>
            <a:ext cx="5623856" cy="252870"/>
          </a:xfrm>
          <a:prstGeom prst="rect">
            <a:avLst/>
          </a:prstGeom>
        </p:spPr>
        <p:txBody>
          <a:bodyPr anchor="ctr"/>
          <a:lstStyle>
            <a:lvl1pPr marL="0" indent="0" algn="l">
              <a:buNone/>
              <a:defRPr sz="800" spc="0">
                <a:solidFill>
                  <a:schemeClr val="tx1"/>
                </a:solidFill>
              </a:defRPr>
            </a:lvl1pPr>
          </a:lstStyle>
          <a:p>
            <a:pPr lvl="0"/>
            <a:r>
              <a:rPr lang="en-GB"/>
              <a:t>Is this presentation for CONFIDENTIAL/INTERNAL USE/EXTERNAL USE? Choose the one that applies</a:t>
            </a:r>
            <a:endParaRPr lang="en-US"/>
          </a:p>
        </p:txBody>
      </p:sp>
      <p:sp>
        <p:nvSpPr>
          <p:cNvPr id="22" name="Oval 21">
            <a:extLst>
              <a:ext uri="{FF2B5EF4-FFF2-40B4-BE49-F238E27FC236}">
                <a16:creationId xmlns:a16="http://schemas.microsoft.com/office/drawing/2014/main" id="{BD7E58D0-6E35-86D1-2A52-BD0E517BEEEC}"/>
              </a:ext>
            </a:extLst>
          </p:cNvPr>
          <p:cNvSpPr/>
          <p:nvPr/>
        </p:nvSpPr>
        <p:spPr>
          <a:xfrm>
            <a:off x="11265152" y="434154"/>
            <a:ext cx="373626" cy="373626"/>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Slide Number Placeholder 3">
            <a:extLst>
              <a:ext uri="{FF2B5EF4-FFF2-40B4-BE49-F238E27FC236}">
                <a16:creationId xmlns:a16="http://schemas.microsoft.com/office/drawing/2014/main" id="{9392E315-E69D-E7AD-23EF-E7B77BD0A79B}"/>
              </a:ext>
            </a:extLst>
          </p:cNvPr>
          <p:cNvSpPr txBox="1">
            <a:spLocks/>
          </p:cNvSpPr>
          <p:nvPr/>
        </p:nvSpPr>
        <p:spPr>
          <a:xfrm>
            <a:off x="11265152" y="442655"/>
            <a:ext cx="363794" cy="365125"/>
          </a:xfrm>
          <a:prstGeom prst="rect">
            <a:avLst/>
          </a:prstGeom>
        </p:spPr>
        <p:txBody>
          <a:bodyPr vert="horz" lIns="91440" tIns="45720" rIns="91440" bIns="45720" rtlCol="0" anchor="ctr"/>
          <a:lstStyle>
            <a:defPPr>
              <a:defRPr lang="en-US"/>
            </a:defPPr>
            <a:lvl1pPr marL="0" algn="r" defTabSz="914400" rtl="0" eaLnBrk="1" latinLnBrk="0" hangingPunct="1">
              <a:defRPr sz="800" b="0" i="0" kern="1200">
                <a:solidFill>
                  <a:schemeClr val="tx1">
                    <a:tint val="82000"/>
                  </a:schemeClr>
                </a:solidFill>
                <a:latin typeface="Poppins" pitchFamily="2" charset="77"/>
                <a:ea typeface="+mn-ea"/>
                <a:cs typeface="Poppins" pitchFamily="2" charset="77"/>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C348BFD0-04BB-C446-95DC-63B616F87DC9}" type="slidenum">
              <a:rPr lang="en-US" smtClean="0"/>
              <a:pPr algn="ctr"/>
              <a:t>‹#›</a:t>
            </a:fld>
            <a:endParaRPr lang="en-US"/>
          </a:p>
        </p:txBody>
      </p:sp>
      <p:sp>
        <p:nvSpPr>
          <p:cNvPr id="3" name="TextBox 2">
            <a:extLst>
              <a:ext uri="{FF2B5EF4-FFF2-40B4-BE49-F238E27FC236}">
                <a16:creationId xmlns:a16="http://schemas.microsoft.com/office/drawing/2014/main" id="{617780E9-5BA9-D2C9-9B2B-E578C0C10F7D}"/>
              </a:ext>
            </a:extLst>
          </p:cNvPr>
          <p:cNvSpPr txBox="1"/>
          <p:nvPr userDrawn="1"/>
        </p:nvSpPr>
        <p:spPr>
          <a:xfrm>
            <a:off x="4434544" y="333490"/>
            <a:ext cx="4921212" cy="763790"/>
          </a:xfrm>
          <a:prstGeom prst="rect">
            <a:avLst/>
          </a:prstGeom>
          <a:noFill/>
        </p:spPr>
        <p:txBody>
          <a:bodyPr wrap="square" rtlCol="0">
            <a:spAutoFit/>
          </a:bodyPr>
          <a:lstStyle/>
          <a:p>
            <a:pPr algn="l"/>
            <a:endParaRPr lang="en-US">
              <a:latin typeface="Poppins" pitchFamily="2" charset="77"/>
              <a:cs typeface="Poppins" pitchFamily="2" charset="77"/>
            </a:endParaRPr>
          </a:p>
        </p:txBody>
      </p:sp>
      <p:pic>
        <p:nvPicPr>
          <p:cNvPr id="4" name="Graphic 3">
            <a:extLst>
              <a:ext uri="{FF2B5EF4-FFF2-40B4-BE49-F238E27FC236}">
                <a16:creationId xmlns:a16="http://schemas.microsoft.com/office/drawing/2014/main" id="{43A1A866-55FA-2B4C-884C-4081782AEAB6}"/>
              </a:ext>
            </a:extLst>
          </p:cNvPr>
          <p:cNvPicPr>
            <a:picLocks noChangeAspect="1"/>
          </p:cNvPicPr>
          <p:nvPr userDrawn="1"/>
        </p:nvPicPr>
        <p:blipFill>
          <a:blip r:embed="rId12">
            <a:extLst>
              <a:ext uri="{96DAC541-7B7A-43D3-8B79-37D633B846F1}">
                <asvg:svgBlip xmlns:asvg="http://schemas.microsoft.com/office/drawing/2016/SVG/main" r:embed="rId13"/>
              </a:ext>
            </a:extLst>
          </a:blip>
          <a:stretch>
            <a:fillRect/>
          </a:stretch>
        </p:blipFill>
        <p:spPr>
          <a:xfrm rot="3895524">
            <a:off x="-285742" y="5685275"/>
            <a:ext cx="2204974" cy="1014988"/>
          </a:xfrm>
          <a:prstGeom prst="rect">
            <a:avLst/>
          </a:prstGeom>
        </p:spPr>
      </p:pic>
      <p:pic>
        <p:nvPicPr>
          <p:cNvPr id="8" name="Picture 7" descr="A blue text on a black background&#10;&#10;Description automatically generated">
            <a:extLst>
              <a:ext uri="{FF2B5EF4-FFF2-40B4-BE49-F238E27FC236}">
                <a16:creationId xmlns:a16="http://schemas.microsoft.com/office/drawing/2014/main" id="{A0C0D41D-84BE-CA5D-9D12-9D53A12ECF67}"/>
              </a:ext>
            </a:extLst>
          </p:cNvPr>
          <p:cNvPicPr>
            <a:picLocks noChangeAspect="1"/>
          </p:cNvPicPr>
          <p:nvPr userDrawn="1"/>
        </p:nvPicPr>
        <p:blipFill>
          <a:blip r:embed="rId14"/>
          <a:stretch>
            <a:fillRect/>
          </a:stretch>
        </p:blipFill>
        <p:spPr>
          <a:xfrm>
            <a:off x="10590972" y="6389938"/>
            <a:ext cx="1037974" cy="276333"/>
          </a:xfrm>
          <a:prstGeom prst="rect">
            <a:avLst/>
          </a:prstGeom>
        </p:spPr>
      </p:pic>
      <p:sp>
        <p:nvSpPr>
          <p:cNvPr id="12" name="Content Placeholder 9">
            <a:extLst>
              <a:ext uri="{FF2B5EF4-FFF2-40B4-BE49-F238E27FC236}">
                <a16:creationId xmlns:a16="http://schemas.microsoft.com/office/drawing/2014/main" id="{D3EAA95C-334C-618A-4E5C-AC28A4AE4FF6}"/>
              </a:ext>
            </a:extLst>
          </p:cNvPr>
          <p:cNvSpPr>
            <a:spLocks noGrp="1"/>
          </p:cNvSpPr>
          <p:nvPr>
            <p:ph sz="quarter" idx="20"/>
          </p:nvPr>
        </p:nvSpPr>
        <p:spPr>
          <a:xfrm>
            <a:off x="4434544" y="1533525"/>
            <a:ext cx="7204234" cy="4427008"/>
          </a:xfrm>
          <a:prstGeom prst="rect">
            <a:avLst/>
          </a:prstGeom>
        </p:spPr>
        <p:txBody>
          <a:bodyPr/>
          <a:lstStyle>
            <a:lvl1pPr marL="342900" indent="-342900">
              <a:lnSpc>
                <a:spcPct val="100000"/>
              </a:lnSpc>
              <a:buClr>
                <a:schemeClr val="accent2"/>
              </a:buClr>
              <a:buFont typeface="+mj-lt"/>
              <a:buAutoNum type="arabicPeriod"/>
              <a:defRPr sz="1600"/>
            </a:lvl1pPr>
            <a:lvl2pPr marL="800100" indent="-342900">
              <a:lnSpc>
                <a:spcPct val="100000"/>
              </a:lnSpc>
              <a:buClr>
                <a:schemeClr val="accent1"/>
              </a:buClr>
              <a:buFont typeface="+mj-lt"/>
              <a:buAutoNum type="arabicPeriod"/>
              <a:defRPr sz="1400"/>
            </a:lvl2pPr>
            <a:lvl3pPr marL="1143000" indent="-228600">
              <a:lnSpc>
                <a:spcPct val="100000"/>
              </a:lnSpc>
              <a:buClr>
                <a:schemeClr val="accent3"/>
              </a:buClr>
              <a:buFont typeface="+mj-lt"/>
              <a:buAutoNum type="arabicPeriod"/>
              <a:defRPr sz="1200"/>
            </a:lvl3pPr>
            <a:lvl4pPr>
              <a:buFont typeface="+mj-lt"/>
              <a:buAutoNum type="arabicPeriod"/>
              <a:defRPr sz="1200"/>
            </a:lvl4pPr>
            <a:lvl5pPr>
              <a:buFont typeface="+mj-lt"/>
              <a:buAutoNum type="arabicPeriod"/>
              <a:defRPr sz="12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Tree>
    <p:extLst>
      <p:ext uri="{BB962C8B-B14F-4D97-AF65-F5344CB8AC3E}">
        <p14:creationId xmlns:p14="http://schemas.microsoft.com/office/powerpoint/2010/main" val="41814109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og indholdsobjek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6527ACF-2505-0BD5-3658-61DA79908926}"/>
              </a:ext>
            </a:extLst>
          </p:cNvPr>
          <p:cNvSpPr>
            <a:spLocks noGrp="1"/>
          </p:cNvSpPr>
          <p:nvPr>
            <p:ph type="title"/>
          </p:nvPr>
        </p:nvSpPr>
        <p:spPr/>
        <p:txBody>
          <a:bodyPr/>
          <a:lstStyle/>
          <a:p>
            <a:r>
              <a:rPr lang="da-DK"/>
              <a:t>Klik for at redigere titeltypografien i masteren</a:t>
            </a:r>
          </a:p>
        </p:txBody>
      </p:sp>
      <p:sp>
        <p:nvSpPr>
          <p:cNvPr id="3" name="Pladsholder til indhold 2">
            <a:extLst>
              <a:ext uri="{FF2B5EF4-FFF2-40B4-BE49-F238E27FC236}">
                <a16:creationId xmlns:a16="http://schemas.microsoft.com/office/drawing/2014/main" id="{BE7FDABC-824F-638F-162A-8542BB60BB53}"/>
              </a:ext>
            </a:extLst>
          </p:cNvPr>
          <p:cNvSpPr>
            <a:spLocks noGrp="1"/>
          </p:cNvSpPr>
          <p:nvPr>
            <p:ph idx="1"/>
          </p:nvPr>
        </p:nvSpPr>
        <p:spPr/>
        <p:txBody>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4" name="Pladsholder til dato 3">
            <a:extLst>
              <a:ext uri="{FF2B5EF4-FFF2-40B4-BE49-F238E27FC236}">
                <a16:creationId xmlns:a16="http://schemas.microsoft.com/office/drawing/2014/main" id="{AB8F7DE3-3D5A-845F-899E-71AF5951F6AB}"/>
              </a:ext>
            </a:extLst>
          </p:cNvPr>
          <p:cNvSpPr>
            <a:spLocks noGrp="1"/>
          </p:cNvSpPr>
          <p:nvPr>
            <p:ph type="dt" sz="half" idx="10"/>
          </p:nvPr>
        </p:nvSpPr>
        <p:spPr/>
        <p:txBody>
          <a:bodyPr/>
          <a:lstStyle/>
          <a:p>
            <a:fld id="{19F9D758-E7CF-2D45-9FAE-39E93C9F3FD2}" type="datetimeFigureOut">
              <a:rPr lang="da-DK" smtClean="0"/>
              <a:t>09.05.2025</a:t>
            </a:fld>
            <a:endParaRPr lang="da-DK"/>
          </a:p>
        </p:txBody>
      </p:sp>
      <p:sp>
        <p:nvSpPr>
          <p:cNvPr id="5" name="Pladsholder til sidefod 4">
            <a:extLst>
              <a:ext uri="{FF2B5EF4-FFF2-40B4-BE49-F238E27FC236}">
                <a16:creationId xmlns:a16="http://schemas.microsoft.com/office/drawing/2014/main" id="{2A1D9B9C-5665-FEC5-22A3-EEAEE4E68F65}"/>
              </a:ext>
            </a:extLst>
          </p:cNvPr>
          <p:cNvSpPr>
            <a:spLocks noGrp="1"/>
          </p:cNvSpPr>
          <p:nvPr>
            <p:ph type="ftr" sz="quarter" idx="11"/>
          </p:nvPr>
        </p:nvSpPr>
        <p:spPr/>
        <p:txBody>
          <a:bodyPr/>
          <a:lstStyle/>
          <a:p>
            <a:endParaRPr lang="da-DK"/>
          </a:p>
        </p:txBody>
      </p:sp>
      <p:sp>
        <p:nvSpPr>
          <p:cNvPr id="6" name="Pladsholder til slidenummer 5">
            <a:extLst>
              <a:ext uri="{FF2B5EF4-FFF2-40B4-BE49-F238E27FC236}">
                <a16:creationId xmlns:a16="http://schemas.microsoft.com/office/drawing/2014/main" id="{E0F5E673-BE5F-37D1-FF96-5D034C2BCE2C}"/>
              </a:ext>
            </a:extLst>
          </p:cNvPr>
          <p:cNvSpPr>
            <a:spLocks noGrp="1"/>
          </p:cNvSpPr>
          <p:nvPr>
            <p:ph type="sldNum" sz="quarter" idx="12"/>
          </p:nvPr>
        </p:nvSpPr>
        <p:spPr/>
        <p:txBody>
          <a:bodyPr/>
          <a:lstStyle/>
          <a:p>
            <a:fld id="{B7819D1F-FAE9-E542-9B92-23340F2207B8}" type="slidenum">
              <a:rPr lang="da-DK" smtClean="0"/>
              <a:t>‹#›</a:t>
            </a:fld>
            <a:endParaRPr lang="da-DK"/>
          </a:p>
        </p:txBody>
      </p:sp>
    </p:spTree>
    <p:extLst>
      <p:ext uri="{BB962C8B-B14F-4D97-AF65-F5344CB8AC3E}">
        <p14:creationId xmlns:p14="http://schemas.microsoft.com/office/powerpoint/2010/main" val="23222312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Agenda 1col">
    <p:bg>
      <p:bgPr>
        <a:solidFill>
          <a:schemeClr val="accent4"/>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89B579C8-1EC5-9FEB-9801-68DA912C598E}"/>
              </a:ext>
            </a:extLst>
          </p:cNvPr>
          <p:cNvSpPr txBox="1">
            <a:spLocks/>
          </p:cNvSpPr>
          <p:nvPr/>
        </p:nvSpPr>
        <p:spPr>
          <a:xfrm>
            <a:off x="488709" y="618417"/>
            <a:ext cx="2349317" cy="707886"/>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3600" b="1" i="0" kern="1200">
                <a:solidFill>
                  <a:schemeClr val="tx1"/>
                </a:solidFill>
                <a:latin typeface="Poppins" pitchFamily="2" charset="77"/>
                <a:ea typeface="+mj-ea"/>
                <a:cs typeface="Poppins" pitchFamily="2" charset="77"/>
              </a:defRPr>
            </a:lvl1pPr>
          </a:lstStyle>
          <a:p>
            <a:r>
              <a:rPr lang="en-GB" sz="4000"/>
              <a:t>Agenda</a:t>
            </a:r>
            <a:endParaRPr lang="en-US" sz="4000"/>
          </a:p>
        </p:txBody>
      </p:sp>
      <p:sp>
        <p:nvSpPr>
          <p:cNvPr id="7" name="Title 1">
            <a:extLst>
              <a:ext uri="{FF2B5EF4-FFF2-40B4-BE49-F238E27FC236}">
                <a16:creationId xmlns:a16="http://schemas.microsoft.com/office/drawing/2014/main" id="{F46E47DC-CFCD-233B-BCC9-5F08E633BFA5}"/>
              </a:ext>
            </a:extLst>
          </p:cNvPr>
          <p:cNvSpPr txBox="1">
            <a:spLocks/>
          </p:cNvSpPr>
          <p:nvPr/>
        </p:nvSpPr>
        <p:spPr>
          <a:xfrm>
            <a:off x="2564917" y="618417"/>
            <a:ext cx="349491" cy="707886"/>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3600" b="1" i="0" kern="1200">
                <a:solidFill>
                  <a:schemeClr val="accent3"/>
                </a:solidFill>
                <a:latin typeface="Poppins" pitchFamily="2" charset="77"/>
                <a:ea typeface="+mj-ea"/>
                <a:cs typeface="Poppins" pitchFamily="2" charset="77"/>
              </a:defRPr>
            </a:lvl1pPr>
          </a:lstStyle>
          <a:p>
            <a:r>
              <a:rPr lang="en-GB" sz="4000">
                <a:solidFill>
                  <a:schemeClr val="accent2"/>
                </a:solidFill>
              </a:rPr>
              <a:t>.</a:t>
            </a:r>
            <a:endParaRPr lang="en-US" sz="4000">
              <a:solidFill>
                <a:schemeClr val="accent2"/>
              </a:solidFill>
            </a:endParaRPr>
          </a:p>
        </p:txBody>
      </p:sp>
      <p:pic>
        <p:nvPicPr>
          <p:cNvPr id="11" name="Graphic 10">
            <a:extLst>
              <a:ext uri="{FF2B5EF4-FFF2-40B4-BE49-F238E27FC236}">
                <a16:creationId xmlns:a16="http://schemas.microsoft.com/office/drawing/2014/main" id="{F3AC3F14-F95B-8F87-E419-56F58A5355B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424712" y="715385"/>
            <a:ext cx="223999" cy="196965"/>
          </a:xfrm>
          <a:prstGeom prst="rect">
            <a:avLst/>
          </a:prstGeom>
        </p:spPr>
      </p:pic>
      <p:pic>
        <p:nvPicPr>
          <p:cNvPr id="13" name="Graphic 12">
            <a:extLst>
              <a:ext uri="{FF2B5EF4-FFF2-40B4-BE49-F238E27FC236}">
                <a16:creationId xmlns:a16="http://schemas.microsoft.com/office/drawing/2014/main" id="{E2449C81-3ECE-5B10-0358-2787B9BF68F9}"/>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7497366" y="5431827"/>
            <a:ext cx="281690" cy="256081"/>
          </a:xfrm>
          <a:prstGeom prst="rect">
            <a:avLst/>
          </a:prstGeom>
        </p:spPr>
      </p:pic>
      <p:pic>
        <p:nvPicPr>
          <p:cNvPr id="17" name="Graphic 16">
            <a:extLst>
              <a:ext uri="{FF2B5EF4-FFF2-40B4-BE49-F238E27FC236}">
                <a16:creationId xmlns:a16="http://schemas.microsoft.com/office/drawing/2014/main" id="{8DAF36BF-AF4F-CE1F-1B3C-9F125EB49DB3}"/>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756081" y="850898"/>
            <a:ext cx="1222305" cy="103086"/>
          </a:xfrm>
          <a:prstGeom prst="rect">
            <a:avLst/>
          </a:prstGeom>
        </p:spPr>
      </p:pic>
      <p:pic>
        <p:nvPicPr>
          <p:cNvPr id="21" name="Graphic 20">
            <a:extLst>
              <a:ext uri="{FF2B5EF4-FFF2-40B4-BE49-F238E27FC236}">
                <a16:creationId xmlns:a16="http://schemas.microsoft.com/office/drawing/2014/main" id="{0607E2CB-A6F7-E67B-20DD-D24F464C74D5}"/>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9823194" y="543283"/>
            <a:ext cx="235206" cy="344204"/>
          </a:xfrm>
          <a:prstGeom prst="rect">
            <a:avLst/>
          </a:prstGeom>
        </p:spPr>
      </p:pic>
      <p:sp>
        <p:nvSpPr>
          <p:cNvPr id="18" name="Text Placeholder 18">
            <a:extLst>
              <a:ext uri="{FF2B5EF4-FFF2-40B4-BE49-F238E27FC236}">
                <a16:creationId xmlns:a16="http://schemas.microsoft.com/office/drawing/2014/main" id="{292D7C01-B7A9-D05B-7D79-3D6E791B0FEF}"/>
              </a:ext>
            </a:extLst>
          </p:cNvPr>
          <p:cNvSpPr>
            <a:spLocks noGrp="1"/>
          </p:cNvSpPr>
          <p:nvPr>
            <p:ph type="body" sz="quarter" idx="14" hasCustomPrompt="1"/>
          </p:nvPr>
        </p:nvSpPr>
        <p:spPr>
          <a:xfrm>
            <a:off x="4434544" y="6413401"/>
            <a:ext cx="5623856" cy="252870"/>
          </a:xfrm>
          <a:prstGeom prst="rect">
            <a:avLst/>
          </a:prstGeom>
        </p:spPr>
        <p:txBody>
          <a:bodyPr anchor="ctr"/>
          <a:lstStyle>
            <a:lvl1pPr marL="0" indent="0" algn="l">
              <a:buNone/>
              <a:defRPr sz="800" spc="0">
                <a:solidFill>
                  <a:schemeClr val="tx1"/>
                </a:solidFill>
              </a:defRPr>
            </a:lvl1pPr>
          </a:lstStyle>
          <a:p>
            <a:pPr lvl="0"/>
            <a:r>
              <a:rPr lang="en-GB"/>
              <a:t>Is this presentation for CONFIDENTIAL/INTERNAL USE/EXTERNAL USE? Choose the one that applies</a:t>
            </a:r>
            <a:endParaRPr lang="en-US"/>
          </a:p>
        </p:txBody>
      </p:sp>
      <p:sp>
        <p:nvSpPr>
          <p:cNvPr id="22" name="Oval 21">
            <a:extLst>
              <a:ext uri="{FF2B5EF4-FFF2-40B4-BE49-F238E27FC236}">
                <a16:creationId xmlns:a16="http://schemas.microsoft.com/office/drawing/2014/main" id="{BD7E58D0-6E35-86D1-2A52-BD0E517BEEEC}"/>
              </a:ext>
            </a:extLst>
          </p:cNvPr>
          <p:cNvSpPr/>
          <p:nvPr userDrawn="1"/>
        </p:nvSpPr>
        <p:spPr>
          <a:xfrm>
            <a:off x="11265152" y="434154"/>
            <a:ext cx="373626" cy="373626"/>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Slide Number Placeholder 3">
            <a:extLst>
              <a:ext uri="{FF2B5EF4-FFF2-40B4-BE49-F238E27FC236}">
                <a16:creationId xmlns:a16="http://schemas.microsoft.com/office/drawing/2014/main" id="{9392E315-E69D-E7AD-23EF-E7B77BD0A79B}"/>
              </a:ext>
            </a:extLst>
          </p:cNvPr>
          <p:cNvSpPr txBox="1">
            <a:spLocks/>
          </p:cNvSpPr>
          <p:nvPr/>
        </p:nvSpPr>
        <p:spPr>
          <a:xfrm>
            <a:off x="11265152" y="442655"/>
            <a:ext cx="363794" cy="365125"/>
          </a:xfrm>
          <a:prstGeom prst="rect">
            <a:avLst/>
          </a:prstGeom>
        </p:spPr>
        <p:txBody>
          <a:bodyPr vert="horz" lIns="91440" tIns="45720" rIns="91440" bIns="45720" rtlCol="0" anchor="ctr"/>
          <a:lstStyle>
            <a:defPPr>
              <a:defRPr lang="en-US"/>
            </a:defPPr>
            <a:lvl1pPr marL="0" algn="r" defTabSz="914400" rtl="0" eaLnBrk="1" latinLnBrk="0" hangingPunct="1">
              <a:defRPr sz="800" b="0" i="0" kern="1200">
                <a:solidFill>
                  <a:schemeClr val="tx1">
                    <a:tint val="82000"/>
                  </a:schemeClr>
                </a:solidFill>
                <a:latin typeface="Poppins" pitchFamily="2" charset="77"/>
                <a:ea typeface="+mn-ea"/>
                <a:cs typeface="Poppins" pitchFamily="2" charset="77"/>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C348BFD0-04BB-C446-95DC-63B616F87DC9}" type="slidenum">
              <a:rPr lang="en-US" smtClean="0"/>
              <a:pPr algn="ctr"/>
              <a:t>‹#›</a:t>
            </a:fld>
            <a:endParaRPr lang="en-US"/>
          </a:p>
        </p:txBody>
      </p:sp>
      <p:sp>
        <p:nvSpPr>
          <p:cNvPr id="3" name="TextBox 2">
            <a:extLst>
              <a:ext uri="{FF2B5EF4-FFF2-40B4-BE49-F238E27FC236}">
                <a16:creationId xmlns:a16="http://schemas.microsoft.com/office/drawing/2014/main" id="{617780E9-5BA9-D2C9-9B2B-E578C0C10F7D}"/>
              </a:ext>
            </a:extLst>
          </p:cNvPr>
          <p:cNvSpPr txBox="1"/>
          <p:nvPr userDrawn="1"/>
        </p:nvSpPr>
        <p:spPr>
          <a:xfrm>
            <a:off x="4434544" y="333490"/>
            <a:ext cx="4921212" cy="763790"/>
          </a:xfrm>
          <a:prstGeom prst="rect">
            <a:avLst/>
          </a:prstGeom>
          <a:noFill/>
        </p:spPr>
        <p:txBody>
          <a:bodyPr wrap="square" rtlCol="0">
            <a:spAutoFit/>
          </a:bodyPr>
          <a:lstStyle/>
          <a:p>
            <a:pPr algn="l"/>
            <a:endParaRPr lang="en-US">
              <a:latin typeface="Poppins" pitchFamily="2" charset="77"/>
              <a:cs typeface="Poppins" pitchFamily="2" charset="77"/>
            </a:endParaRPr>
          </a:p>
        </p:txBody>
      </p:sp>
      <p:pic>
        <p:nvPicPr>
          <p:cNvPr id="4" name="Graphic 3">
            <a:extLst>
              <a:ext uri="{FF2B5EF4-FFF2-40B4-BE49-F238E27FC236}">
                <a16:creationId xmlns:a16="http://schemas.microsoft.com/office/drawing/2014/main" id="{43A1A866-55FA-2B4C-884C-4081782AEAB6}"/>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rot="3895524">
            <a:off x="-285742" y="5685275"/>
            <a:ext cx="2204974" cy="1014988"/>
          </a:xfrm>
          <a:prstGeom prst="rect">
            <a:avLst/>
          </a:prstGeom>
        </p:spPr>
      </p:pic>
      <p:pic>
        <p:nvPicPr>
          <p:cNvPr id="8" name="Picture 7" descr="A blue text on a black background&#10;&#10;Description automatically generated">
            <a:extLst>
              <a:ext uri="{FF2B5EF4-FFF2-40B4-BE49-F238E27FC236}">
                <a16:creationId xmlns:a16="http://schemas.microsoft.com/office/drawing/2014/main" id="{A0C0D41D-84BE-CA5D-9D12-9D53A12ECF67}"/>
              </a:ext>
            </a:extLst>
          </p:cNvPr>
          <p:cNvPicPr>
            <a:picLocks noChangeAspect="1"/>
          </p:cNvPicPr>
          <p:nvPr userDrawn="1"/>
        </p:nvPicPr>
        <p:blipFill>
          <a:blip r:embed="rId12"/>
          <a:stretch>
            <a:fillRect/>
          </a:stretch>
        </p:blipFill>
        <p:spPr>
          <a:xfrm>
            <a:off x="10590972" y="6389938"/>
            <a:ext cx="1037974" cy="276333"/>
          </a:xfrm>
          <a:prstGeom prst="rect">
            <a:avLst/>
          </a:prstGeom>
        </p:spPr>
      </p:pic>
      <p:pic>
        <p:nvPicPr>
          <p:cNvPr id="9" name="Graphic 8">
            <a:extLst>
              <a:ext uri="{FF2B5EF4-FFF2-40B4-BE49-F238E27FC236}">
                <a16:creationId xmlns:a16="http://schemas.microsoft.com/office/drawing/2014/main" id="{117EE41C-8166-806E-C258-6CB45BDF8627}"/>
              </a:ext>
            </a:extLst>
          </p:cNvPr>
          <p:cNvPicPr>
            <a:picLocks noChangeAspect="1"/>
          </p:cNvPicPr>
          <p:nvPr userDrawn="1"/>
        </p:nvPicPr>
        <p:blipFill>
          <a:blip r:embed="rId13">
            <a:extLst>
              <a:ext uri="{96DAC541-7B7A-43D3-8B79-37D633B846F1}">
                <asvg:svgBlip xmlns:asvg="http://schemas.microsoft.com/office/drawing/2016/SVG/main" r:embed="rId14"/>
              </a:ext>
            </a:extLst>
          </a:blip>
          <a:stretch>
            <a:fillRect/>
          </a:stretch>
        </p:blipFill>
        <p:spPr>
          <a:xfrm rot="10800000">
            <a:off x="1091691" y="2338290"/>
            <a:ext cx="451362" cy="396889"/>
          </a:xfrm>
          <a:prstGeom prst="rect">
            <a:avLst/>
          </a:prstGeom>
        </p:spPr>
      </p:pic>
      <p:sp>
        <p:nvSpPr>
          <p:cNvPr id="12" name="TextBox 11">
            <a:extLst>
              <a:ext uri="{FF2B5EF4-FFF2-40B4-BE49-F238E27FC236}">
                <a16:creationId xmlns:a16="http://schemas.microsoft.com/office/drawing/2014/main" id="{E08E6DD1-AA61-C4EA-3347-68B08FB546A5}"/>
              </a:ext>
            </a:extLst>
          </p:cNvPr>
          <p:cNvSpPr txBox="1"/>
          <p:nvPr userDrawn="1"/>
        </p:nvSpPr>
        <p:spPr>
          <a:xfrm>
            <a:off x="1118635" y="2336099"/>
            <a:ext cx="337752" cy="461665"/>
          </a:xfrm>
          <a:prstGeom prst="rect">
            <a:avLst/>
          </a:prstGeom>
          <a:noFill/>
        </p:spPr>
        <p:txBody>
          <a:bodyPr wrap="square" rtlCol="0">
            <a:spAutoFit/>
          </a:bodyPr>
          <a:lstStyle/>
          <a:p>
            <a:pPr algn="ctr"/>
            <a:r>
              <a:rPr lang="en-GB" sz="2400" b="0">
                <a:solidFill>
                  <a:schemeClr val="bg1"/>
                </a:solidFill>
                <a:latin typeface="Poppins" pitchFamily="2" charset="77"/>
                <a:cs typeface="Poppins" pitchFamily="2" charset="77"/>
              </a:rPr>
              <a:t>1</a:t>
            </a:r>
          </a:p>
        </p:txBody>
      </p:sp>
      <p:sp>
        <p:nvSpPr>
          <p:cNvPr id="28" name="Text Placeholder 27">
            <a:extLst>
              <a:ext uri="{FF2B5EF4-FFF2-40B4-BE49-F238E27FC236}">
                <a16:creationId xmlns:a16="http://schemas.microsoft.com/office/drawing/2014/main" id="{62E9AA59-5F19-B9EE-7B68-A3CD574DF0F3}"/>
              </a:ext>
            </a:extLst>
          </p:cNvPr>
          <p:cNvSpPr>
            <a:spLocks noGrp="1"/>
          </p:cNvSpPr>
          <p:nvPr>
            <p:ph type="body" sz="quarter" idx="15"/>
          </p:nvPr>
        </p:nvSpPr>
        <p:spPr>
          <a:xfrm>
            <a:off x="1677366" y="3155992"/>
            <a:ext cx="3514725" cy="374076"/>
          </a:xfrm>
          <a:prstGeom prst="rect">
            <a:avLst/>
          </a:prstGeom>
        </p:spPr>
        <p:txBody>
          <a:bodyPr anchor="b"/>
          <a:lstStyle>
            <a:lvl1pPr marL="0" indent="0">
              <a:lnSpc>
                <a:spcPct val="100000"/>
              </a:lnSpc>
              <a:buNone/>
              <a:defRPr sz="1800"/>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GB"/>
              <a:t>Click to edit Master text style</a:t>
            </a:r>
          </a:p>
        </p:txBody>
      </p:sp>
      <p:sp>
        <p:nvSpPr>
          <p:cNvPr id="35" name="Text Placeholder 27">
            <a:extLst>
              <a:ext uri="{FF2B5EF4-FFF2-40B4-BE49-F238E27FC236}">
                <a16:creationId xmlns:a16="http://schemas.microsoft.com/office/drawing/2014/main" id="{790297E1-D796-0CBD-1AAD-135E26DAA86A}"/>
              </a:ext>
            </a:extLst>
          </p:cNvPr>
          <p:cNvSpPr>
            <a:spLocks noGrp="1"/>
          </p:cNvSpPr>
          <p:nvPr>
            <p:ph type="body" sz="quarter" idx="16"/>
          </p:nvPr>
        </p:nvSpPr>
        <p:spPr>
          <a:xfrm>
            <a:off x="1677366" y="4009525"/>
            <a:ext cx="3514725" cy="374076"/>
          </a:xfrm>
          <a:prstGeom prst="rect">
            <a:avLst/>
          </a:prstGeom>
        </p:spPr>
        <p:txBody>
          <a:bodyPr anchor="b"/>
          <a:lstStyle>
            <a:lvl1pPr marL="0" indent="0">
              <a:lnSpc>
                <a:spcPct val="100000"/>
              </a:lnSpc>
              <a:buNone/>
              <a:defRPr sz="1800"/>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GB"/>
              <a:t>Click to edit Master text style</a:t>
            </a:r>
          </a:p>
        </p:txBody>
      </p:sp>
      <p:pic>
        <p:nvPicPr>
          <p:cNvPr id="45" name="Graphic 44">
            <a:extLst>
              <a:ext uri="{FF2B5EF4-FFF2-40B4-BE49-F238E27FC236}">
                <a16:creationId xmlns:a16="http://schemas.microsoft.com/office/drawing/2014/main" id="{206B8748-E462-9B9B-1029-B2749E853FC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10800000">
            <a:off x="1091691" y="3152106"/>
            <a:ext cx="451362" cy="396889"/>
          </a:xfrm>
          <a:prstGeom prst="rect">
            <a:avLst/>
          </a:prstGeom>
        </p:spPr>
      </p:pic>
      <p:sp>
        <p:nvSpPr>
          <p:cNvPr id="46" name="TextBox 45">
            <a:extLst>
              <a:ext uri="{FF2B5EF4-FFF2-40B4-BE49-F238E27FC236}">
                <a16:creationId xmlns:a16="http://schemas.microsoft.com/office/drawing/2014/main" id="{0C6AF5CC-FBDC-2B6A-8309-D5CF1F72A226}"/>
              </a:ext>
            </a:extLst>
          </p:cNvPr>
          <p:cNvSpPr txBox="1"/>
          <p:nvPr userDrawn="1"/>
        </p:nvSpPr>
        <p:spPr>
          <a:xfrm>
            <a:off x="1118635" y="3149915"/>
            <a:ext cx="337752" cy="461665"/>
          </a:xfrm>
          <a:prstGeom prst="rect">
            <a:avLst/>
          </a:prstGeom>
          <a:noFill/>
        </p:spPr>
        <p:txBody>
          <a:bodyPr wrap="square" rtlCol="0">
            <a:spAutoFit/>
          </a:bodyPr>
          <a:lstStyle/>
          <a:p>
            <a:pPr algn="ctr"/>
            <a:r>
              <a:rPr lang="en-GB" sz="2400" b="0">
                <a:solidFill>
                  <a:schemeClr val="bg1"/>
                </a:solidFill>
                <a:latin typeface="Poppins" pitchFamily="2" charset="77"/>
                <a:cs typeface="Poppins" pitchFamily="2" charset="77"/>
              </a:rPr>
              <a:t>2</a:t>
            </a:r>
          </a:p>
        </p:txBody>
      </p:sp>
      <p:pic>
        <p:nvPicPr>
          <p:cNvPr id="47" name="Graphic 46">
            <a:extLst>
              <a:ext uri="{FF2B5EF4-FFF2-40B4-BE49-F238E27FC236}">
                <a16:creationId xmlns:a16="http://schemas.microsoft.com/office/drawing/2014/main" id="{081AAFEC-B3BF-F5EE-B447-7DDC2056EAE9}"/>
              </a:ext>
            </a:extLst>
          </p:cNvPr>
          <p:cNvPicPr>
            <a:picLocks noChangeAspect="1"/>
          </p:cNvPicPr>
          <p:nvPr userDrawn="1"/>
        </p:nvPicPr>
        <p:blipFill>
          <a:blip r:embed="rId15">
            <a:extLst>
              <a:ext uri="{96DAC541-7B7A-43D3-8B79-37D633B846F1}">
                <asvg:svgBlip xmlns:asvg="http://schemas.microsoft.com/office/drawing/2016/SVG/main" r:embed="rId16"/>
              </a:ext>
            </a:extLst>
          </a:blip>
          <a:stretch>
            <a:fillRect/>
          </a:stretch>
        </p:blipFill>
        <p:spPr>
          <a:xfrm rot="10800000">
            <a:off x="1091691" y="4011642"/>
            <a:ext cx="451362" cy="396889"/>
          </a:xfrm>
          <a:prstGeom prst="rect">
            <a:avLst/>
          </a:prstGeom>
        </p:spPr>
      </p:pic>
      <p:sp>
        <p:nvSpPr>
          <p:cNvPr id="48" name="TextBox 47">
            <a:extLst>
              <a:ext uri="{FF2B5EF4-FFF2-40B4-BE49-F238E27FC236}">
                <a16:creationId xmlns:a16="http://schemas.microsoft.com/office/drawing/2014/main" id="{2A004679-1646-ED50-1F43-1F50826DD093}"/>
              </a:ext>
            </a:extLst>
          </p:cNvPr>
          <p:cNvSpPr txBox="1"/>
          <p:nvPr userDrawn="1"/>
        </p:nvSpPr>
        <p:spPr>
          <a:xfrm>
            <a:off x="1118635" y="4009451"/>
            <a:ext cx="337752" cy="461665"/>
          </a:xfrm>
          <a:prstGeom prst="rect">
            <a:avLst/>
          </a:prstGeom>
          <a:noFill/>
        </p:spPr>
        <p:txBody>
          <a:bodyPr wrap="square" rtlCol="0">
            <a:spAutoFit/>
          </a:bodyPr>
          <a:lstStyle/>
          <a:p>
            <a:pPr algn="ctr"/>
            <a:r>
              <a:rPr lang="en-GB" sz="2400" b="0">
                <a:solidFill>
                  <a:schemeClr val="bg1"/>
                </a:solidFill>
                <a:latin typeface="Poppins" pitchFamily="2" charset="77"/>
                <a:cs typeface="Poppins" pitchFamily="2" charset="77"/>
              </a:rPr>
              <a:t>3</a:t>
            </a:r>
          </a:p>
        </p:txBody>
      </p:sp>
      <p:pic>
        <p:nvPicPr>
          <p:cNvPr id="66" name="Graphic 65">
            <a:extLst>
              <a:ext uri="{FF2B5EF4-FFF2-40B4-BE49-F238E27FC236}">
                <a16:creationId xmlns:a16="http://schemas.microsoft.com/office/drawing/2014/main" id="{BF7C1D8A-D891-460F-E12F-60ED06DF5ED6}"/>
              </a:ext>
            </a:extLst>
          </p:cNvPr>
          <p:cNvPicPr>
            <a:picLocks noChangeAspect="1"/>
          </p:cNvPicPr>
          <p:nvPr userDrawn="1"/>
        </p:nvPicPr>
        <p:blipFill>
          <a:blip r:embed="rId17">
            <a:extLst>
              <a:ext uri="{96DAC541-7B7A-43D3-8B79-37D633B846F1}">
                <asvg:svgBlip xmlns:asvg="http://schemas.microsoft.com/office/drawing/2016/SVG/main" r:embed="rId18"/>
              </a:ext>
            </a:extLst>
          </a:blip>
          <a:stretch>
            <a:fillRect/>
          </a:stretch>
        </p:blipFill>
        <p:spPr>
          <a:xfrm rot="10800000">
            <a:off x="6020307" y="2338290"/>
            <a:ext cx="451362" cy="396889"/>
          </a:xfrm>
          <a:prstGeom prst="rect">
            <a:avLst/>
          </a:prstGeom>
        </p:spPr>
      </p:pic>
      <p:sp>
        <p:nvSpPr>
          <p:cNvPr id="67" name="TextBox 66">
            <a:extLst>
              <a:ext uri="{FF2B5EF4-FFF2-40B4-BE49-F238E27FC236}">
                <a16:creationId xmlns:a16="http://schemas.microsoft.com/office/drawing/2014/main" id="{EB92635B-A659-BDB1-D492-5AAD7C2DE812}"/>
              </a:ext>
            </a:extLst>
          </p:cNvPr>
          <p:cNvSpPr txBox="1"/>
          <p:nvPr userDrawn="1"/>
        </p:nvSpPr>
        <p:spPr>
          <a:xfrm>
            <a:off x="6047251" y="2336099"/>
            <a:ext cx="337752" cy="461665"/>
          </a:xfrm>
          <a:prstGeom prst="rect">
            <a:avLst/>
          </a:prstGeom>
          <a:noFill/>
        </p:spPr>
        <p:txBody>
          <a:bodyPr wrap="square" rtlCol="0">
            <a:spAutoFit/>
          </a:bodyPr>
          <a:lstStyle/>
          <a:p>
            <a:pPr algn="ctr"/>
            <a:r>
              <a:rPr lang="en-GB" sz="2400" b="0">
                <a:solidFill>
                  <a:schemeClr val="bg1"/>
                </a:solidFill>
                <a:latin typeface="Poppins" pitchFamily="2" charset="77"/>
                <a:cs typeface="Poppins" pitchFamily="2" charset="77"/>
              </a:rPr>
              <a:t>4</a:t>
            </a:r>
          </a:p>
        </p:txBody>
      </p:sp>
      <p:sp>
        <p:nvSpPr>
          <p:cNvPr id="68" name="Text Placeholder 27">
            <a:extLst>
              <a:ext uri="{FF2B5EF4-FFF2-40B4-BE49-F238E27FC236}">
                <a16:creationId xmlns:a16="http://schemas.microsoft.com/office/drawing/2014/main" id="{A0711A3D-9B97-BB93-B4F8-39EAD628D5EA}"/>
              </a:ext>
            </a:extLst>
          </p:cNvPr>
          <p:cNvSpPr>
            <a:spLocks noGrp="1"/>
          </p:cNvSpPr>
          <p:nvPr>
            <p:ph type="body" sz="quarter" idx="17"/>
          </p:nvPr>
        </p:nvSpPr>
        <p:spPr>
          <a:xfrm>
            <a:off x="6605982" y="3155992"/>
            <a:ext cx="3514725" cy="374076"/>
          </a:xfrm>
          <a:prstGeom prst="rect">
            <a:avLst/>
          </a:prstGeom>
        </p:spPr>
        <p:txBody>
          <a:bodyPr anchor="b"/>
          <a:lstStyle>
            <a:lvl1pPr marL="0" indent="0">
              <a:lnSpc>
                <a:spcPct val="100000"/>
              </a:lnSpc>
              <a:buNone/>
              <a:defRPr sz="1800"/>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GB"/>
              <a:t>Click to edit Master text style</a:t>
            </a:r>
          </a:p>
        </p:txBody>
      </p:sp>
      <p:pic>
        <p:nvPicPr>
          <p:cNvPr id="70" name="Graphic 69">
            <a:extLst>
              <a:ext uri="{FF2B5EF4-FFF2-40B4-BE49-F238E27FC236}">
                <a16:creationId xmlns:a16="http://schemas.microsoft.com/office/drawing/2014/main" id="{480228B6-70CC-D38C-61A1-0BE892C83B00}"/>
              </a:ext>
            </a:extLst>
          </p:cNvPr>
          <p:cNvPicPr>
            <a:picLocks noChangeAspect="1"/>
          </p:cNvPicPr>
          <p:nvPr userDrawn="1"/>
        </p:nvPicPr>
        <p:blipFill>
          <a:blip r:embed="rId19">
            <a:extLst>
              <a:ext uri="{96DAC541-7B7A-43D3-8B79-37D633B846F1}">
                <asvg:svgBlip xmlns:asvg="http://schemas.microsoft.com/office/drawing/2016/SVG/main" r:embed="rId20"/>
              </a:ext>
            </a:extLst>
          </a:blip>
          <a:stretch>
            <a:fillRect/>
          </a:stretch>
        </p:blipFill>
        <p:spPr>
          <a:xfrm rot="10800000">
            <a:off x="6020307" y="3152106"/>
            <a:ext cx="451362" cy="396889"/>
          </a:xfrm>
          <a:prstGeom prst="rect">
            <a:avLst/>
          </a:prstGeom>
        </p:spPr>
      </p:pic>
      <p:sp>
        <p:nvSpPr>
          <p:cNvPr id="71" name="TextBox 70">
            <a:extLst>
              <a:ext uri="{FF2B5EF4-FFF2-40B4-BE49-F238E27FC236}">
                <a16:creationId xmlns:a16="http://schemas.microsoft.com/office/drawing/2014/main" id="{ACC5DAC3-EEC6-AF64-D093-767D12E61ECD}"/>
              </a:ext>
            </a:extLst>
          </p:cNvPr>
          <p:cNvSpPr txBox="1"/>
          <p:nvPr userDrawn="1"/>
        </p:nvSpPr>
        <p:spPr>
          <a:xfrm>
            <a:off x="6047251" y="3149915"/>
            <a:ext cx="337752" cy="461665"/>
          </a:xfrm>
          <a:prstGeom prst="rect">
            <a:avLst/>
          </a:prstGeom>
          <a:noFill/>
        </p:spPr>
        <p:txBody>
          <a:bodyPr wrap="square" rtlCol="0">
            <a:spAutoFit/>
          </a:bodyPr>
          <a:lstStyle/>
          <a:p>
            <a:pPr algn="ctr"/>
            <a:r>
              <a:rPr lang="en-GB" sz="2400" b="0">
                <a:solidFill>
                  <a:schemeClr val="bg1"/>
                </a:solidFill>
                <a:latin typeface="Poppins" pitchFamily="2" charset="77"/>
                <a:cs typeface="Poppins" pitchFamily="2" charset="77"/>
              </a:rPr>
              <a:t>5</a:t>
            </a:r>
          </a:p>
        </p:txBody>
      </p:sp>
      <p:sp>
        <p:nvSpPr>
          <p:cNvPr id="75" name="Text Placeholder 27">
            <a:extLst>
              <a:ext uri="{FF2B5EF4-FFF2-40B4-BE49-F238E27FC236}">
                <a16:creationId xmlns:a16="http://schemas.microsoft.com/office/drawing/2014/main" id="{24D7AB75-A071-2CCE-DDA0-8F910143986F}"/>
              </a:ext>
            </a:extLst>
          </p:cNvPr>
          <p:cNvSpPr>
            <a:spLocks noGrp="1"/>
          </p:cNvSpPr>
          <p:nvPr>
            <p:ph type="body" sz="quarter" idx="18"/>
          </p:nvPr>
        </p:nvSpPr>
        <p:spPr>
          <a:xfrm>
            <a:off x="6605982" y="2342176"/>
            <a:ext cx="3514725" cy="374076"/>
          </a:xfrm>
          <a:prstGeom prst="rect">
            <a:avLst/>
          </a:prstGeom>
        </p:spPr>
        <p:txBody>
          <a:bodyPr anchor="b"/>
          <a:lstStyle>
            <a:lvl1pPr marL="0" indent="0">
              <a:lnSpc>
                <a:spcPct val="100000"/>
              </a:lnSpc>
              <a:buNone/>
              <a:defRPr sz="1800"/>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GB"/>
              <a:t>Click to edit Master text style</a:t>
            </a:r>
          </a:p>
        </p:txBody>
      </p:sp>
      <p:sp>
        <p:nvSpPr>
          <p:cNvPr id="76" name="Text Placeholder 27">
            <a:extLst>
              <a:ext uri="{FF2B5EF4-FFF2-40B4-BE49-F238E27FC236}">
                <a16:creationId xmlns:a16="http://schemas.microsoft.com/office/drawing/2014/main" id="{C2BDB67C-815A-3092-9F2B-E61BB8BC389F}"/>
              </a:ext>
            </a:extLst>
          </p:cNvPr>
          <p:cNvSpPr>
            <a:spLocks noGrp="1"/>
          </p:cNvSpPr>
          <p:nvPr>
            <p:ph type="body" sz="quarter" idx="19"/>
          </p:nvPr>
        </p:nvSpPr>
        <p:spPr>
          <a:xfrm>
            <a:off x="1677366" y="2342176"/>
            <a:ext cx="3514725" cy="374076"/>
          </a:xfrm>
          <a:prstGeom prst="rect">
            <a:avLst/>
          </a:prstGeom>
        </p:spPr>
        <p:txBody>
          <a:bodyPr anchor="b"/>
          <a:lstStyle>
            <a:lvl1pPr marL="0" indent="0">
              <a:lnSpc>
                <a:spcPct val="100000"/>
              </a:lnSpc>
              <a:buNone/>
              <a:defRPr sz="1800"/>
            </a:lvl1pPr>
            <a:lvl2pPr marL="457200" indent="0">
              <a:buNone/>
              <a:defRPr sz="1800"/>
            </a:lvl2pPr>
            <a:lvl3pPr marL="914400" indent="0">
              <a:buNone/>
              <a:defRPr sz="1800"/>
            </a:lvl3pPr>
            <a:lvl4pPr marL="1371600" indent="0">
              <a:buNone/>
              <a:defRPr sz="1800"/>
            </a:lvl4pPr>
            <a:lvl5pPr marL="1828800" indent="0">
              <a:buNone/>
              <a:defRPr sz="1800"/>
            </a:lvl5pPr>
          </a:lstStyle>
          <a:p>
            <a:pPr lvl="0"/>
            <a:r>
              <a:rPr lang="en-GB"/>
              <a:t>Click to edit Master text style</a:t>
            </a:r>
          </a:p>
        </p:txBody>
      </p:sp>
    </p:spTree>
    <p:extLst>
      <p:ext uri="{BB962C8B-B14F-4D97-AF65-F5344CB8AC3E}">
        <p14:creationId xmlns:p14="http://schemas.microsoft.com/office/powerpoint/2010/main" val="324415490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Welcome note">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75878A34-71EB-A75E-B04B-58DF39E551FF}"/>
              </a:ext>
            </a:extLst>
          </p:cNvPr>
          <p:cNvSpPr>
            <a:spLocks noGrp="1"/>
          </p:cNvSpPr>
          <p:nvPr>
            <p:ph type="sldNum" sz="quarter" idx="11"/>
          </p:nvPr>
        </p:nvSpPr>
        <p:spPr/>
        <p:txBody>
          <a:bodyPr/>
          <a:lstStyle/>
          <a:p>
            <a:fld id="{C348BFD0-04BB-C446-95DC-63B616F87DC9}" type="slidenum">
              <a:rPr lang="en-US" smtClean="0"/>
              <a:pPr/>
              <a:t>‹#›</a:t>
            </a:fld>
            <a:endParaRPr lang="en-US"/>
          </a:p>
        </p:txBody>
      </p:sp>
      <p:sp>
        <p:nvSpPr>
          <p:cNvPr id="16" name="Content Placeholder 15">
            <a:extLst>
              <a:ext uri="{FF2B5EF4-FFF2-40B4-BE49-F238E27FC236}">
                <a16:creationId xmlns:a16="http://schemas.microsoft.com/office/drawing/2014/main" id="{0B79B8C5-4DB6-C160-C923-A1FCDA10FF83}"/>
              </a:ext>
            </a:extLst>
          </p:cNvPr>
          <p:cNvSpPr>
            <a:spLocks noGrp="1"/>
          </p:cNvSpPr>
          <p:nvPr>
            <p:ph sz="quarter" idx="13" hasCustomPrompt="1"/>
          </p:nvPr>
        </p:nvSpPr>
        <p:spPr>
          <a:xfrm>
            <a:off x="488950" y="278034"/>
            <a:ext cx="4307902" cy="964848"/>
          </a:xfrm>
          <a:prstGeom prst="rect">
            <a:avLst/>
          </a:prstGeom>
        </p:spPr>
        <p:txBody>
          <a:bodyPr anchor="ctr"/>
          <a:lstStyle>
            <a:lvl1pPr marL="0" indent="0">
              <a:lnSpc>
                <a:spcPct val="100000"/>
              </a:lnSpc>
              <a:buNone/>
              <a:defRPr b="1"/>
            </a:lvl1pPr>
          </a:lstStyle>
          <a:p>
            <a:r>
              <a:rPr lang="en-GB" sz="2800"/>
              <a:t>Enter slide title</a:t>
            </a:r>
            <a:endParaRPr lang="en-US" sz="2800"/>
          </a:p>
        </p:txBody>
      </p:sp>
      <p:sp>
        <p:nvSpPr>
          <p:cNvPr id="2" name="Rectangle 1">
            <a:extLst>
              <a:ext uri="{FF2B5EF4-FFF2-40B4-BE49-F238E27FC236}">
                <a16:creationId xmlns:a16="http://schemas.microsoft.com/office/drawing/2014/main" id="{0E63F218-4680-778E-2954-2DD63C84FB37}"/>
              </a:ext>
            </a:extLst>
          </p:cNvPr>
          <p:cNvSpPr/>
          <p:nvPr/>
        </p:nvSpPr>
        <p:spPr>
          <a:xfrm>
            <a:off x="6513225" y="0"/>
            <a:ext cx="5678775" cy="685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6" name="Picture Placeholder 5">
            <a:extLst>
              <a:ext uri="{FF2B5EF4-FFF2-40B4-BE49-F238E27FC236}">
                <a16:creationId xmlns:a16="http://schemas.microsoft.com/office/drawing/2014/main" id="{70FD28E0-0EAD-E711-A309-DA4FD145E3B7}"/>
              </a:ext>
            </a:extLst>
          </p:cNvPr>
          <p:cNvSpPr>
            <a:spLocks noGrp="1"/>
          </p:cNvSpPr>
          <p:nvPr>
            <p:ph type="pic" sz="quarter" idx="15"/>
          </p:nvPr>
        </p:nvSpPr>
        <p:spPr>
          <a:xfrm>
            <a:off x="5208588" y="1049338"/>
            <a:ext cx="3065462" cy="5111750"/>
          </a:xfrm>
          <a:prstGeom prst="roundRect">
            <a:avLst>
              <a:gd name="adj" fmla="val 6398"/>
            </a:avLst>
          </a:prstGeom>
          <a:pattFill prst="pct80">
            <a:fgClr>
              <a:schemeClr val="accent1"/>
            </a:fgClr>
            <a:bgClr>
              <a:schemeClr val="bg1"/>
            </a:bgClr>
          </a:pattFill>
        </p:spPr>
        <p:txBody>
          <a:bodyPr/>
          <a:lstStyle>
            <a:lvl1pPr marL="0" indent="0">
              <a:buNone/>
              <a:defRPr sz="1050">
                <a:solidFill>
                  <a:schemeClr val="bg1"/>
                </a:solidFill>
              </a:defRPr>
            </a:lvl1pPr>
          </a:lstStyle>
          <a:p>
            <a:r>
              <a:rPr lang="en-GB"/>
              <a:t>Click icon to add picture</a:t>
            </a:r>
            <a:endParaRPr lang="en-US"/>
          </a:p>
        </p:txBody>
      </p:sp>
      <p:sp>
        <p:nvSpPr>
          <p:cNvPr id="8" name="Text Placeholder 7">
            <a:extLst>
              <a:ext uri="{FF2B5EF4-FFF2-40B4-BE49-F238E27FC236}">
                <a16:creationId xmlns:a16="http://schemas.microsoft.com/office/drawing/2014/main" id="{C453AE4F-9835-02F5-43F9-7834D61781F6}"/>
              </a:ext>
            </a:extLst>
          </p:cNvPr>
          <p:cNvSpPr>
            <a:spLocks noGrp="1"/>
          </p:cNvSpPr>
          <p:nvPr>
            <p:ph type="body" sz="quarter" idx="16" hasCustomPrompt="1"/>
          </p:nvPr>
        </p:nvSpPr>
        <p:spPr>
          <a:xfrm>
            <a:off x="8694738" y="2765683"/>
            <a:ext cx="2967037" cy="2428407"/>
          </a:xfrm>
          <a:prstGeom prst="rect">
            <a:avLst/>
          </a:prstGeom>
        </p:spPr>
        <p:txBody>
          <a:bodyPr/>
          <a:lstStyle>
            <a:lvl1pPr marL="0" indent="0" algn="ctr">
              <a:lnSpc>
                <a:spcPct val="100000"/>
              </a:lnSpc>
              <a:buNone/>
              <a:defRPr sz="2400" b="1">
                <a:solidFill>
                  <a:schemeClr val="bg1"/>
                </a:solidFill>
              </a:defRPr>
            </a:lvl1pPr>
          </a:lstStyle>
          <a:p>
            <a:pPr lvl="0"/>
            <a:r>
              <a:rPr lang="en-GB"/>
              <a:t>Success is not final, failure is not fatal: it’s the courage to continue that counts.</a:t>
            </a:r>
            <a:endParaRPr lang="en-US"/>
          </a:p>
        </p:txBody>
      </p:sp>
      <p:sp>
        <p:nvSpPr>
          <p:cNvPr id="9" name="Text Placeholder 7">
            <a:extLst>
              <a:ext uri="{FF2B5EF4-FFF2-40B4-BE49-F238E27FC236}">
                <a16:creationId xmlns:a16="http://schemas.microsoft.com/office/drawing/2014/main" id="{6B0388B5-3407-653F-D400-9E4C59173F4E}"/>
              </a:ext>
            </a:extLst>
          </p:cNvPr>
          <p:cNvSpPr>
            <a:spLocks noGrp="1"/>
          </p:cNvSpPr>
          <p:nvPr>
            <p:ph type="body" sz="quarter" idx="17" hasCustomPrompt="1"/>
          </p:nvPr>
        </p:nvSpPr>
        <p:spPr>
          <a:xfrm>
            <a:off x="8694738" y="2061927"/>
            <a:ext cx="2967037" cy="703756"/>
          </a:xfrm>
          <a:prstGeom prst="rect">
            <a:avLst/>
          </a:prstGeom>
        </p:spPr>
        <p:txBody>
          <a:bodyPr/>
          <a:lstStyle>
            <a:lvl1pPr marL="0" indent="0" algn="ctr">
              <a:buNone/>
              <a:defRPr sz="7200" b="1">
                <a:solidFill>
                  <a:schemeClr val="accent3"/>
                </a:solidFill>
              </a:defRPr>
            </a:lvl1pPr>
          </a:lstStyle>
          <a:p>
            <a:pPr lvl="0"/>
            <a:r>
              <a:rPr lang="en-GB"/>
              <a:t>“</a:t>
            </a:r>
            <a:endParaRPr lang="en-US"/>
          </a:p>
        </p:txBody>
      </p:sp>
      <p:pic>
        <p:nvPicPr>
          <p:cNvPr id="15" name="Graphic 14">
            <a:extLst>
              <a:ext uri="{FF2B5EF4-FFF2-40B4-BE49-F238E27FC236}">
                <a16:creationId xmlns:a16="http://schemas.microsoft.com/office/drawing/2014/main" id="{336388EB-B0E8-765C-4BB9-1AD5E5158B0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694165" y="2308242"/>
            <a:ext cx="1079422" cy="91036"/>
          </a:xfrm>
          <a:prstGeom prst="rect">
            <a:avLst/>
          </a:prstGeom>
        </p:spPr>
      </p:pic>
      <p:pic>
        <p:nvPicPr>
          <p:cNvPr id="17" name="Graphic 16">
            <a:extLst>
              <a:ext uri="{FF2B5EF4-FFF2-40B4-BE49-F238E27FC236}">
                <a16:creationId xmlns:a16="http://schemas.microsoft.com/office/drawing/2014/main" id="{12D81F01-883D-958A-E4E1-8A061B6909D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575431" y="2308242"/>
            <a:ext cx="1079422" cy="91036"/>
          </a:xfrm>
          <a:prstGeom prst="rect">
            <a:avLst/>
          </a:prstGeom>
        </p:spPr>
      </p:pic>
      <p:sp>
        <p:nvSpPr>
          <p:cNvPr id="21" name="Text Placeholder 18">
            <a:extLst>
              <a:ext uri="{FF2B5EF4-FFF2-40B4-BE49-F238E27FC236}">
                <a16:creationId xmlns:a16="http://schemas.microsoft.com/office/drawing/2014/main" id="{23F7D835-C142-4401-EA55-882AB0A77D39}"/>
              </a:ext>
            </a:extLst>
          </p:cNvPr>
          <p:cNvSpPr>
            <a:spLocks noGrp="1"/>
          </p:cNvSpPr>
          <p:nvPr>
            <p:ph type="body" sz="quarter" idx="18" hasCustomPrompt="1"/>
          </p:nvPr>
        </p:nvSpPr>
        <p:spPr>
          <a:xfrm>
            <a:off x="488950" y="6413401"/>
            <a:ext cx="5623856" cy="252870"/>
          </a:xfrm>
          <a:prstGeom prst="rect">
            <a:avLst/>
          </a:prstGeom>
        </p:spPr>
        <p:txBody>
          <a:bodyPr anchor="ctr"/>
          <a:lstStyle>
            <a:lvl1pPr marL="0" indent="0" algn="l">
              <a:buNone/>
              <a:defRPr sz="800" spc="0">
                <a:solidFill>
                  <a:schemeClr val="tx1"/>
                </a:solidFill>
              </a:defRPr>
            </a:lvl1pPr>
          </a:lstStyle>
          <a:p>
            <a:pPr lvl="0"/>
            <a:r>
              <a:rPr lang="en-GB"/>
              <a:t>Is this presentation for CONFIDENTIAL/INTERNAL USE/EXTERNAL USE? Choose the one that applies</a:t>
            </a:r>
            <a:endParaRPr lang="en-US"/>
          </a:p>
        </p:txBody>
      </p:sp>
      <p:sp>
        <p:nvSpPr>
          <p:cNvPr id="22" name="Oval 21">
            <a:extLst>
              <a:ext uri="{FF2B5EF4-FFF2-40B4-BE49-F238E27FC236}">
                <a16:creationId xmlns:a16="http://schemas.microsoft.com/office/drawing/2014/main" id="{7348DC8D-5EC8-1CD9-CE7C-30BF73AF3247}"/>
              </a:ext>
            </a:extLst>
          </p:cNvPr>
          <p:cNvSpPr/>
          <p:nvPr/>
        </p:nvSpPr>
        <p:spPr>
          <a:xfrm>
            <a:off x="11265152" y="434154"/>
            <a:ext cx="373626" cy="373626"/>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Slide Number Placeholder 3">
            <a:extLst>
              <a:ext uri="{FF2B5EF4-FFF2-40B4-BE49-F238E27FC236}">
                <a16:creationId xmlns:a16="http://schemas.microsoft.com/office/drawing/2014/main" id="{2766ADDC-7C73-9FB9-3209-88935B84BF6C}"/>
              </a:ext>
            </a:extLst>
          </p:cNvPr>
          <p:cNvSpPr txBox="1">
            <a:spLocks/>
          </p:cNvSpPr>
          <p:nvPr/>
        </p:nvSpPr>
        <p:spPr>
          <a:xfrm>
            <a:off x="11265152" y="442655"/>
            <a:ext cx="363794" cy="365125"/>
          </a:xfrm>
          <a:prstGeom prst="rect">
            <a:avLst/>
          </a:prstGeom>
        </p:spPr>
        <p:txBody>
          <a:bodyPr vert="horz" lIns="91440" tIns="45720" rIns="91440" bIns="45720" rtlCol="0" anchor="ctr"/>
          <a:lstStyle>
            <a:defPPr>
              <a:defRPr lang="en-US"/>
            </a:defPPr>
            <a:lvl1pPr marL="0" algn="r" defTabSz="914400" rtl="0" eaLnBrk="1" latinLnBrk="0" hangingPunct="1">
              <a:defRPr sz="800" b="0" i="0" kern="1200">
                <a:solidFill>
                  <a:schemeClr val="tx1">
                    <a:tint val="82000"/>
                  </a:schemeClr>
                </a:solidFill>
                <a:latin typeface="Poppins" pitchFamily="2" charset="77"/>
                <a:ea typeface="+mn-ea"/>
                <a:cs typeface="Poppins" pitchFamily="2" charset="77"/>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C348BFD0-04BB-C446-95DC-63B616F87DC9}" type="slidenum">
              <a:rPr lang="en-US" smtClean="0"/>
              <a:pPr algn="ctr"/>
              <a:t>‹#›</a:t>
            </a:fld>
            <a:endParaRPr lang="en-US"/>
          </a:p>
        </p:txBody>
      </p:sp>
      <p:pic>
        <p:nvPicPr>
          <p:cNvPr id="7" name="Picture 6" descr="A white text on a black background&#10;&#10;Description automatically generated">
            <a:extLst>
              <a:ext uri="{FF2B5EF4-FFF2-40B4-BE49-F238E27FC236}">
                <a16:creationId xmlns:a16="http://schemas.microsoft.com/office/drawing/2014/main" id="{6BBDF4F5-E98E-95D6-4CA2-FC106918E41E}"/>
              </a:ext>
            </a:extLst>
          </p:cNvPr>
          <p:cNvPicPr>
            <a:picLocks noChangeAspect="1"/>
          </p:cNvPicPr>
          <p:nvPr userDrawn="1"/>
        </p:nvPicPr>
        <p:blipFill>
          <a:blip r:embed="rId4"/>
          <a:stretch>
            <a:fillRect/>
          </a:stretch>
        </p:blipFill>
        <p:spPr>
          <a:xfrm>
            <a:off x="10590972" y="6386307"/>
            <a:ext cx="1070803" cy="285072"/>
          </a:xfrm>
          <a:prstGeom prst="rect">
            <a:avLst/>
          </a:prstGeom>
        </p:spPr>
      </p:pic>
      <p:sp>
        <p:nvSpPr>
          <p:cNvPr id="5" name="Content Placeholder 9">
            <a:extLst>
              <a:ext uri="{FF2B5EF4-FFF2-40B4-BE49-F238E27FC236}">
                <a16:creationId xmlns:a16="http://schemas.microsoft.com/office/drawing/2014/main" id="{B9BFE3EE-C732-B7B4-F0C2-96BC73E59040}"/>
              </a:ext>
            </a:extLst>
          </p:cNvPr>
          <p:cNvSpPr>
            <a:spLocks noGrp="1"/>
          </p:cNvSpPr>
          <p:nvPr>
            <p:ph sz="quarter" idx="20"/>
          </p:nvPr>
        </p:nvSpPr>
        <p:spPr>
          <a:xfrm>
            <a:off x="482028" y="1438275"/>
            <a:ext cx="4314824" cy="4684324"/>
          </a:xfrm>
          <a:prstGeom prst="rect">
            <a:avLst/>
          </a:prstGeom>
        </p:spPr>
        <p:txBody>
          <a:bodyPr/>
          <a:lstStyle>
            <a:lvl1pPr>
              <a:lnSpc>
                <a:spcPct val="100000"/>
              </a:lnSpc>
              <a:buClr>
                <a:schemeClr val="accent2"/>
              </a:buClr>
              <a:defRPr sz="1600"/>
            </a:lvl1pPr>
            <a:lvl2pPr marL="685800" indent="-228600">
              <a:lnSpc>
                <a:spcPct val="100000"/>
              </a:lnSpc>
              <a:buClr>
                <a:schemeClr val="accent1"/>
              </a:buClr>
              <a:buFont typeface="Arial" panose="020B0604020202020204" pitchFamily="34" charset="0"/>
              <a:buChar char="•"/>
              <a:defRPr sz="1400"/>
            </a:lvl2pPr>
            <a:lvl3pPr marL="1143000" indent="-228600">
              <a:lnSpc>
                <a:spcPct val="100000"/>
              </a:lnSpc>
              <a:buClr>
                <a:schemeClr val="accent3"/>
              </a:buClr>
              <a:buFont typeface="Arial" panose="020B0604020202020204" pitchFamily="34" charset="0"/>
              <a:buChar char="•"/>
              <a:defRPr sz="1200"/>
            </a:lvl3pPr>
            <a:lvl4pPr>
              <a:defRPr sz="1200"/>
            </a:lvl4pPr>
            <a:lvl5pPr>
              <a:defRPr sz="12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Tree>
    <p:extLst>
      <p:ext uri="{BB962C8B-B14F-4D97-AF65-F5344CB8AC3E}">
        <p14:creationId xmlns:p14="http://schemas.microsoft.com/office/powerpoint/2010/main" val="369739193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ntent slide with number A">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F5887288-F74C-AB19-CB2C-05E540D47255}"/>
              </a:ext>
            </a:extLst>
          </p:cNvPr>
          <p:cNvSpPr>
            <a:spLocks noGrp="1"/>
          </p:cNvSpPr>
          <p:nvPr>
            <p:ph sz="quarter" idx="12"/>
          </p:nvPr>
        </p:nvSpPr>
        <p:spPr>
          <a:xfrm>
            <a:off x="488467" y="2907916"/>
            <a:ext cx="11214583" cy="322639"/>
          </a:xfrm>
          <a:prstGeom prst="rect">
            <a:avLst/>
          </a:prstGeom>
        </p:spPr>
        <p:txBody>
          <a:bodyPr/>
          <a:lstStyle>
            <a:lvl1pPr marL="0" indent="0">
              <a:lnSpc>
                <a:spcPct val="100000"/>
              </a:lnSpc>
              <a:buNone/>
              <a:defRPr sz="2000">
                <a:solidFill>
                  <a:schemeClr val="accent1"/>
                </a:solidFill>
              </a:defRPr>
            </a:lvl1pPr>
          </a:lstStyle>
          <a:p>
            <a:pPr lvl="0"/>
            <a:r>
              <a:rPr lang="en-GB"/>
              <a:t>Click to edit Master text styles</a:t>
            </a:r>
          </a:p>
        </p:txBody>
      </p:sp>
      <p:sp>
        <p:nvSpPr>
          <p:cNvPr id="16" name="Content Placeholder 15">
            <a:extLst>
              <a:ext uri="{FF2B5EF4-FFF2-40B4-BE49-F238E27FC236}">
                <a16:creationId xmlns:a16="http://schemas.microsoft.com/office/drawing/2014/main" id="{0B79B8C5-4DB6-C160-C923-A1FCDA10FF83}"/>
              </a:ext>
            </a:extLst>
          </p:cNvPr>
          <p:cNvSpPr>
            <a:spLocks noGrp="1"/>
          </p:cNvSpPr>
          <p:nvPr>
            <p:ph sz="quarter" idx="13" hasCustomPrompt="1"/>
          </p:nvPr>
        </p:nvSpPr>
        <p:spPr>
          <a:xfrm>
            <a:off x="488950" y="2243606"/>
            <a:ext cx="11214100" cy="630238"/>
          </a:xfrm>
          <a:prstGeom prst="rect">
            <a:avLst/>
          </a:prstGeom>
        </p:spPr>
        <p:txBody>
          <a:bodyPr anchor="ctr"/>
          <a:lstStyle>
            <a:lvl1pPr marL="0" indent="0">
              <a:lnSpc>
                <a:spcPct val="100000"/>
              </a:lnSpc>
              <a:buNone/>
              <a:defRPr b="1"/>
            </a:lvl1pPr>
          </a:lstStyle>
          <a:p>
            <a:r>
              <a:rPr lang="en-GB" sz="2800"/>
              <a:t>Enter slide title</a:t>
            </a:r>
            <a:endParaRPr lang="en-US" sz="2800"/>
          </a:p>
        </p:txBody>
      </p:sp>
      <p:sp>
        <p:nvSpPr>
          <p:cNvPr id="20" name="Text Placeholder 3">
            <a:extLst>
              <a:ext uri="{FF2B5EF4-FFF2-40B4-BE49-F238E27FC236}">
                <a16:creationId xmlns:a16="http://schemas.microsoft.com/office/drawing/2014/main" id="{DD5E66FB-C508-4F8B-A5AA-51CA9AB682E4}"/>
              </a:ext>
            </a:extLst>
          </p:cNvPr>
          <p:cNvSpPr>
            <a:spLocks noGrp="1"/>
          </p:cNvSpPr>
          <p:nvPr>
            <p:ph type="body" sz="quarter" idx="16" hasCustomPrompt="1"/>
          </p:nvPr>
        </p:nvSpPr>
        <p:spPr>
          <a:xfrm>
            <a:off x="362519" y="413272"/>
            <a:ext cx="3795712" cy="1634942"/>
          </a:xfrm>
          <a:prstGeom prst="rect">
            <a:avLst/>
          </a:prstGeom>
        </p:spPr>
        <p:txBody>
          <a:bodyPr/>
          <a:lstStyle>
            <a:lvl1pPr marL="0" indent="0" algn="l">
              <a:buNone/>
              <a:defRPr sz="13800" b="1">
                <a:solidFill>
                  <a:schemeClr val="accent1">
                    <a:alpha val="60116"/>
                  </a:schemeClr>
                </a:solidFill>
              </a:defRPr>
            </a:lvl1pPr>
            <a:lvl2pPr marL="457200" indent="0" algn="l">
              <a:buNone/>
              <a:defRPr/>
            </a:lvl2pPr>
            <a:lvl3pPr marL="914400" indent="0" algn="l">
              <a:buNone/>
              <a:defRPr/>
            </a:lvl3pPr>
            <a:lvl4pPr marL="1371600" indent="0" algn="l">
              <a:buNone/>
              <a:defRPr/>
            </a:lvl4pPr>
            <a:lvl5pPr marL="1828800" indent="0" algn="l">
              <a:buNone/>
              <a:defRPr/>
            </a:lvl5pPr>
          </a:lstStyle>
          <a:p>
            <a:pPr lvl="0"/>
            <a:r>
              <a:rPr lang="en-GB"/>
              <a:t>01</a:t>
            </a:r>
            <a:endParaRPr lang="en-US"/>
          </a:p>
        </p:txBody>
      </p:sp>
      <p:sp>
        <p:nvSpPr>
          <p:cNvPr id="26" name="Text Placeholder 18">
            <a:extLst>
              <a:ext uri="{FF2B5EF4-FFF2-40B4-BE49-F238E27FC236}">
                <a16:creationId xmlns:a16="http://schemas.microsoft.com/office/drawing/2014/main" id="{75A46E13-D3ED-2249-3DC9-F09907606855}"/>
              </a:ext>
            </a:extLst>
          </p:cNvPr>
          <p:cNvSpPr>
            <a:spLocks noGrp="1"/>
          </p:cNvSpPr>
          <p:nvPr>
            <p:ph type="body" sz="quarter" idx="18" hasCustomPrompt="1"/>
          </p:nvPr>
        </p:nvSpPr>
        <p:spPr>
          <a:xfrm>
            <a:off x="488950" y="6413401"/>
            <a:ext cx="5623856" cy="252870"/>
          </a:xfrm>
          <a:prstGeom prst="rect">
            <a:avLst/>
          </a:prstGeom>
        </p:spPr>
        <p:txBody>
          <a:bodyPr anchor="ctr"/>
          <a:lstStyle>
            <a:lvl1pPr marL="0" indent="0" algn="l">
              <a:buNone/>
              <a:defRPr sz="800" spc="0">
                <a:solidFill>
                  <a:schemeClr val="tx1"/>
                </a:solidFill>
              </a:defRPr>
            </a:lvl1pPr>
          </a:lstStyle>
          <a:p>
            <a:pPr lvl="0"/>
            <a:r>
              <a:rPr lang="en-GB"/>
              <a:t>Is this presentation for CONFIDENTIAL/INTERNAL USE/EXTERNAL USE? Choose the one that applies</a:t>
            </a:r>
            <a:endParaRPr lang="en-US"/>
          </a:p>
        </p:txBody>
      </p:sp>
      <p:sp>
        <p:nvSpPr>
          <p:cNvPr id="27" name="Oval 26">
            <a:extLst>
              <a:ext uri="{FF2B5EF4-FFF2-40B4-BE49-F238E27FC236}">
                <a16:creationId xmlns:a16="http://schemas.microsoft.com/office/drawing/2014/main" id="{3208E311-3B90-5F1B-4937-59D2AF5205BA}"/>
              </a:ext>
            </a:extLst>
          </p:cNvPr>
          <p:cNvSpPr/>
          <p:nvPr/>
        </p:nvSpPr>
        <p:spPr>
          <a:xfrm>
            <a:off x="11265152" y="434154"/>
            <a:ext cx="373626" cy="373626"/>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Slide Number Placeholder 3">
            <a:extLst>
              <a:ext uri="{FF2B5EF4-FFF2-40B4-BE49-F238E27FC236}">
                <a16:creationId xmlns:a16="http://schemas.microsoft.com/office/drawing/2014/main" id="{3AF61282-9222-DD94-9E6A-1196B419299C}"/>
              </a:ext>
            </a:extLst>
          </p:cNvPr>
          <p:cNvSpPr txBox="1">
            <a:spLocks/>
          </p:cNvSpPr>
          <p:nvPr/>
        </p:nvSpPr>
        <p:spPr>
          <a:xfrm>
            <a:off x="11265152" y="442655"/>
            <a:ext cx="363794" cy="365125"/>
          </a:xfrm>
          <a:prstGeom prst="rect">
            <a:avLst/>
          </a:prstGeom>
        </p:spPr>
        <p:txBody>
          <a:bodyPr vert="horz" lIns="91440" tIns="45720" rIns="91440" bIns="45720" rtlCol="0" anchor="ctr"/>
          <a:lstStyle>
            <a:defPPr>
              <a:defRPr lang="en-US"/>
            </a:defPPr>
            <a:lvl1pPr marL="0" algn="r" defTabSz="914400" rtl="0" eaLnBrk="1" latinLnBrk="0" hangingPunct="1">
              <a:defRPr sz="800" b="0" i="0" kern="1200">
                <a:solidFill>
                  <a:schemeClr val="tx1">
                    <a:tint val="82000"/>
                  </a:schemeClr>
                </a:solidFill>
                <a:latin typeface="Poppins" pitchFamily="2" charset="77"/>
                <a:ea typeface="+mn-ea"/>
                <a:cs typeface="Poppins" pitchFamily="2" charset="77"/>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C348BFD0-04BB-C446-95DC-63B616F87DC9}" type="slidenum">
              <a:rPr lang="en-US" smtClean="0"/>
              <a:pPr algn="ctr"/>
              <a:t>‹#›</a:t>
            </a:fld>
            <a:endParaRPr lang="en-US"/>
          </a:p>
        </p:txBody>
      </p:sp>
      <p:pic>
        <p:nvPicPr>
          <p:cNvPr id="2" name="Picture 1" descr="A blue text on a black background&#10;&#10;Description automatically generated">
            <a:extLst>
              <a:ext uri="{FF2B5EF4-FFF2-40B4-BE49-F238E27FC236}">
                <a16:creationId xmlns:a16="http://schemas.microsoft.com/office/drawing/2014/main" id="{B6EC7F36-80F1-99D8-D500-8F608B7E1A9D}"/>
              </a:ext>
            </a:extLst>
          </p:cNvPr>
          <p:cNvPicPr>
            <a:picLocks noChangeAspect="1"/>
          </p:cNvPicPr>
          <p:nvPr userDrawn="1"/>
        </p:nvPicPr>
        <p:blipFill>
          <a:blip r:embed="rId2"/>
          <a:stretch>
            <a:fillRect/>
          </a:stretch>
        </p:blipFill>
        <p:spPr>
          <a:xfrm>
            <a:off x="10590972" y="6389938"/>
            <a:ext cx="1037974" cy="276333"/>
          </a:xfrm>
          <a:prstGeom prst="rect">
            <a:avLst/>
          </a:prstGeom>
        </p:spPr>
      </p:pic>
      <p:sp>
        <p:nvSpPr>
          <p:cNvPr id="3" name="Content Placeholder 9">
            <a:extLst>
              <a:ext uri="{FF2B5EF4-FFF2-40B4-BE49-F238E27FC236}">
                <a16:creationId xmlns:a16="http://schemas.microsoft.com/office/drawing/2014/main" id="{BB57C789-B0B2-DF5B-8480-D318D8D30395}"/>
              </a:ext>
            </a:extLst>
          </p:cNvPr>
          <p:cNvSpPr>
            <a:spLocks noGrp="1"/>
          </p:cNvSpPr>
          <p:nvPr>
            <p:ph sz="quarter" idx="20"/>
          </p:nvPr>
        </p:nvSpPr>
        <p:spPr>
          <a:xfrm>
            <a:off x="488708" y="3381801"/>
            <a:ext cx="11214342" cy="2740798"/>
          </a:xfrm>
          <a:prstGeom prst="rect">
            <a:avLst/>
          </a:prstGeom>
        </p:spPr>
        <p:txBody>
          <a:bodyPr/>
          <a:lstStyle>
            <a:lvl1pPr>
              <a:lnSpc>
                <a:spcPct val="100000"/>
              </a:lnSpc>
              <a:buClr>
                <a:schemeClr val="accent2"/>
              </a:buClr>
              <a:defRPr sz="1600"/>
            </a:lvl1pPr>
            <a:lvl2pPr marL="685800" indent="-228600">
              <a:lnSpc>
                <a:spcPct val="100000"/>
              </a:lnSpc>
              <a:buClr>
                <a:schemeClr val="accent1"/>
              </a:buClr>
              <a:buFont typeface="Arial" panose="020B0604020202020204" pitchFamily="34" charset="0"/>
              <a:buChar char="•"/>
              <a:defRPr sz="1400"/>
            </a:lvl2pPr>
            <a:lvl3pPr marL="1143000" indent="-228600">
              <a:lnSpc>
                <a:spcPct val="100000"/>
              </a:lnSpc>
              <a:buClr>
                <a:schemeClr val="accent3"/>
              </a:buClr>
              <a:buFont typeface="Arial" panose="020B0604020202020204" pitchFamily="34" charset="0"/>
              <a:buChar char="•"/>
              <a:defRPr sz="1200"/>
            </a:lvl3pPr>
            <a:lvl4pPr>
              <a:defRPr sz="1200"/>
            </a:lvl4pPr>
            <a:lvl5pPr>
              <a:defRPr sz="12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Tree>
    <p:extLst>
      <p:ext uri="{BB962C8B-B14F-4D97-AF65-F5344CB8AC3E}">
        <p14:creationId xmlns:p14="http://schemas.microsoft.com/office/powerpoint/2010/main" val="401345593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ntent slide with number B">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F5887288-F74C-AB19-CB2C-05E540D47255}"/>
              </a:ext>
            </a:extLst>
          </p:cNvPr>
          <p:cNvSpPr>
            <a:spLocks noGrp="1"/>
          </p:cNvSpPr>
          <p:nvPr>
            <p:ph sz="quarter" idx="12"/>
          </p:nvPr>
        </p:nvSpPr>
        <p:spPr>
          <a:xfrm>
            <a:off x="488467" y="2907916"/>
            <a:ext cx="11214583" cy="322639"/>
          </a:xfrm>
          <a:prstGeom prst="rect">
            <a:avLst/>
          </a:prstGeom>
        </p:spPr>
        <p:txBody>
          <a:bodyPr/>
          <a:lstStyle>
            <a:lvl1pPr marL="0" indent="0">
              <a:lnSpc>
                <a:spcPct val="100000"/>
              </a:lnSpc>
              <a:buNone/>
              <a:defRPr sz="2000">
                <a:solidFill>
                  <a:schemeClr val="accent2"/>
                </a:solidFill>
              </a:defRPr>
            </a:lvl1pPr>
          </a:lstStyle>
          <a:p>
            <a:pPr lvl="0"/>
            <a:r>
              <a:rPr lang="en-GB"/>
              <a:t>Click to edit Master text styles</a:t>
            </a:r>
          </a:p>
        </p:txBody>
      </p:sp>
      <p:sp>
        <p:nvSpPr>
          <p:cNvPr id="16" name="Content Placeholder 15">
            <a:extLst>
              <a:ext uri="{FF2B5EF4-FFF2-40B4-BE49-F238E27FC236}">
                <a16:creationId xmlns:a16="http://schemas.microsoft.com/office/drawing/2014/main" id="{0B79B8C5-4DB6-C160-C923-A1FCDA10FF83}"/>
              </a:ext>
            </a:extLst>
          </p:cNvPr>
          <p:cNvSpPr>
            <a:spLocks noGrp="1"/>
          </p:cNvSpPr>
          <p:nvPr>
            <p:ph sz="quarter" idx="13" hasCustomPrompt="1"/>
          </p:nvPr>
        </p:nvSpPr>
        <p:spPr>
          <a:xfrm>
            <a:off x="488950" y="2243606"/>
            <a:ext cx="11214100" cy="630238"/>
          </a:xfrm>
          <a:prstGeom prst="rect">
            <a:avLst/>
          </a:prstGeom>
        </p:spPr>
        <p:txBody>
          <a:bodyPr anchor="ctr"/>
          <a:lstStyle>
            <a:lvl1pPr marL="0" indent="0">
              <a:lnSpc>
                <a:spcPct val="100000"/>
              </a:lnSpc>
              <a:buNone/>
              <a:defRPr b="1"/>
            </a:lvl1pPr>
          </a:lstStyle>
          <a:p>
            <a:r>
              <a:rPr lang="en-GB" sz="2800"/>
              <a:t>Enter slide title</a:t>
            </a:r>
            <a:endParaRPr lang="en-US" sz="2800"/>
          </a:p>
        </p:txBody>
      </p:sp>
      <p:sp>
        <p:nvSpPr>
          <p:cNvPr id="20" name="Text Placeholder 3">
            <a:extLst>
              <a:ext uri="{FF2B5EF4-FFF2-40B4-BE49-F238E27FC236}">
                <a16:creationId xmlns:a16="http://schemas.microsoft.com/office/drawing/2014/main" id="{DD5E66FB-C508-4F8B-A5AA-51CA9AB682E4}"/>
              </a:ext>
            </a:extLst>
          </p:cNvPr>
          <p:cNvSpPr>
            <a:spLocks noGrp="1"/>
          </p:cNvSpPr>
          <p:nvPr>
            <p:ph type="body" sz="quarter" idx="16" hasCustomPrompt="1"/>
          </p:nvPr>
        </p:nvSpPr>
        <p:spPr>
          <a:xfrm>
            <a:off x="347805" y="413272"/>
            <a:ext cx="3795712" cy="1634942"/>
          </a:xfrm>
          <a:prstGeom prst="rect">
            <a:avLst/>
          </a:prstGeom>
        </p:spPr>
        <p:txBody>
          <a:bodyPr/>
          <a:lstStyle>
            <a:lvl1pPr marL="0" indent="0" algn="l">
              <a:buNone/>
              <a:defRPr sz="13800" b="1">
                <a:solidFill>
                  <a:schemeClr val="accent4"/>
                </a:solidFill>
              </a:defRPr>
            </a:lvl1pPr>
            <a:lvl2pPr marL="457200" indent="0" algn="l">
              <a:buNone/>
              <a:defRPr/>
            </a:lvl2pPr>
            <a:lvl3pPr marL="914400" indent="0" algn="l">
              <a:buNone/>
              <a:defRPr/>
            </a:lvl3pPr>
            <a:lvl4pPr marL="1371600" indent="0" algn="l">
              <a:buNone/>
              <a:defRPr/>
            </a:lvl4pPr>
            <a:lvl5pPr marL="1828800" indent="0" algn="l">
              <a:buNone/>
              <a:defRPr/>
            </a:lvl5pPr>
          </a:lstStyle>
          <a:p>
            <a:pPr lvl="0"/>
            <a:r>
              <a:rPr lang="en-GB"/>
              <a:t>01</a:t>
            </a:r>
            <a:endParaRPr lang="en-US"/>
          </a:p>
        </p:txBody>
      </p:sp>
      <p:sp>
        <p:nvSpPr>
          <p:cNvPr id="8" name="Text Placeholder 18">
            <a:extLst>
              <a:ext uri="{FF2B5EF4-FFF2-40B4-BE49-F238E27FC236}">
                <a16:creationId xmlns:a16="http://schemas.microsoft.com/office/drawing/2014/main" id="{90068FDB-3EF1-4D5D-2C67-27C0AE5E2810}"/>
              </a:ext>
            </a:extLst>
          </p:cNvPr>
          <p:cNvSpPr>
            <a:spLocks noGrp="1"/>
          </p:cNvSpPr>
          <p:nvPr>
            <p:ph type="body" sz="quarter" idx="19" hasCustomPrompt="1"/>
          </p:nvPr>
        </p:nvSpPr>
        <p:spPr>
          <a:xfrm>
            <a:off x="488950" y="6413401"/>
            <a:ext cx="5623856" cy="252870"/>
          </a:xfrm>
          <a:prstGeom prst="rect">
            <a:avLst/>
          </a:prstGeom>
        </p:spPr>
        <p:txBody>
          <a:bodyPr anchor="ctr"/>
          <a:lstStyle>
            <a:lvl1pPr marL="0" indent="0" algn="l">
              <a:buNone/>
              <a:defRPr sz="800" spc="0">
                <a:solidFill>
                  <a:schemeClr val="tx1"/>
                </a:solidFill>
              </a:defRPr>
            </a:lvl1pPr>
          </a:lstStyle>
          <a:p>
            <a:pPr lvl="0"/>
            <a:r>
              <a:rPr lang="en-GB"/>
              <a:t>Is this presentation for CONFIDENTIAL/INTERNAL USE/EXTERNAL USE? Choose the one that applies</a:t>
            </a:r>
            <a:endParaRPr lang="en-US"/>
          </a:p>
        </p:txBody>
      </p:sp>
      <p:sp>
        <p:nvSpPr>
          <p:cNvPr id="9" name="Oval 8">
            <a:extLst>
              <a:ext uri="{FF2B5EF4-FFF2-40B4-BE49-F238E27FC236}">
                <a16:creationId xmlns:a16="http://schemas.microsoft.com/office/drawing/2014/main" id="{3A563BBC-7B43-F509-43A8-A5F721D661AD}"/>
              </a:ext>
            </a:extLst>
          </p:cNvPr>
          <p:cNvSpPr/>
          <p:nvPr/>
        </p:nvSpPr>
        <p:spPr>
          <a:xfrm>
            <a:off x="11265152" y="434154"/>
            <a:ext cx="373626" cy="373626"/>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lide Number Placeholder 3">
            <a:extLst>
              <a:ext uri="{FF2B5EF4-FFF2-40B4-BE49-F238E27FC236}">
                <a16:creationId xmlns:a16="http://schemas.microsoft.com/office/drawing/2014/main" id="{3248286A-AEB7-C073-8499-18E0665AE6F9}"/>
              </a:ext>
            </a:extLst>
          </p:cNvPr>
          <p:cNvSpPr txBox="1">
            <a:spLocks/>
          </p:cNvSpPr>
          <p:nvPr/>
        </p:nvSpPr>
        <p:spPr>
          <a:xfrm>
            <a:off x="11265152" y="442655"/>
            <a:ext cx="363794" cy="365125"/>
          </a:xfrm>
          <a:prstGeom prst="rect">
            <a:avLst/>
          </a:prstGeom>
        </p:spPr>
        <p:txBody>
          <a:bodyPr vert="horz" lIns="91440" tIns="45720" rIns="91440" bIns="45720" rtlCol="0" anchor="ctr"/>
          <a:lstStyle>
            <a:defPPr>
              <a:defRPr lang="en-US"/>
            </a:defPPr>
            <a:lvl1pPr marL="0" algn="r" defTabSz="914400" rtl="0" eaLnBrk="1" latinLnBrk="0" hangingPunct="1">
              <a:defRPr sz="800" b="0" i="0" kern="1200">
                <a:solidFill>
                  <a:schemeClr val="tx1">
                    <a:tint val="82000"/>
                  </a:schemeClr>
                </a:solidFill>
                <a:latin typeface="Poppins" pitchFamily="2" charset="77"/>
                <a:ea typeface="+mn-ea"/>
                <a:cs typeface="Poppins" pitchFamily="2" charset="77"/>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C348BFD0-04BB-C446-95DC-63B616F87DC9}" type="slidenum">
              <a:rPr lang="en-US" smtClean="0"/>
              <a:pPr algn="ctr"/>
              <a:t>‹#›</a:t>
            </a:fld>
            <a:endParaRPr lang="en-US"/>
          </a:p>
        </p:txBody>
      </p:sp>
      <p:pic>
        <p:nvPicPr>
          <p:cNvPr id="3" name="Picture 2" descr="A blue text on a black background&#10;&#10;Description automatically generated">
            <a:extLst>
              <a:ext uri="{FF2B5EF4-FFF2-40B4-BE49-F238E27FC236}">
                <a16:creationId xmlns:a16="http://schemas.microsoft.com/office/drawing/2014/main" id="{35248A2E-5507-3266-24F5-BB5DF64CE8E0}"/>
              </a:ext>
            </a:extLst>
          </p:cNvPr>
          <p:cNvPicPr>
            <a:picLocks noChangeAspect="1"/>
          </p:cNvPicPr>
          <p:nvPr userDrawn="1"/>
        </p:nvPicPr>
        <p:blipFill>
          <a:blip r:embed="rId2"/>
          <a:stretch>
            <a:fillRect/>
          </a:stretch>
        </p:blipFill>
        <p:spPr>
          <a:xfrm>
            <a:off x="10590972" y="6389938"/>
            <a:ext cx="1037974" cy="276333"/>
          </a:xfrm>
          <a:prstGeom prst="rect">
            <a:avLst/>
          </a:prstGeom>
        </p:spPr>
      </p:pic>
      <p:sp>
        <p:nvSpPr>
          <p:cNvPr id="6" name="Content Placeholder 9">
            <a:extLst>
              <a:ext uri="{FF2B5EF4-FFF2-40B4-BE49-F238E27FC236}">
                <a16:creationId xmlns:a16="http://schemas.microsoft.com/office/drawing/2014/main" id="{79D07B1C-D6C6-5328-FFAB-A70AAEA71399}"/>
              </a:ext>
            </a:extLst>
          </p:cNvPr>
          <p:cNvSpPr>
            <a:spLocks noGrp="1"/>
          </p:cNvSpPr>
          <p:nvPr>
            <p:ph sz="quarter" idx="20"/>
          </p:nvPr>
        </p:nvSpPr>
        <p:spPr>
          <a:xfrm>
            <a:off x="488709" y="3381801"/>
            <a:ext cx="3513180" cy="2740798"/>
          </a:xfrm>
          <a:prstGeom prst="rect">
            <a:avLst/>
          </a:prstGeom>
        </p:spPr>
        <p:txBody>
          <a:bodyPr/>
          <a:lstStyle>
            <a:lvl1pPr>
              <a:lnSpc>
                <a:spcPct val="100000"/>
              </a:lnSpc>
              <a:buClr>
                <a:schemeClr val="accent2"/>
              </a:buClr>
              <a:defRPr sz="1600"/>
            </a:lvl1pPr>
            <a:lvl2pPr marL="685800" indent="-228600">
              <a:lnSpc>
                <a:spcPct val="100000"/>
              </a:lnSpc>
              <a:buClr>
                <a:schemeClr val="accent1"/>
              </a:buClr>
              <a:buFont typeface="Arial" panose="020B0604020202020204" pitchFamily="34" charset="0"/>
              <a:buChar char="•"/>
              <a:defRPr sz="1400"/>
            </a:lvl2pPr>
            <a:lvl3pPr marL="1143000" indent="-228600">
              <a:lnSpc>
                <a:spcPct val="100000"/>
              </a:lnSpc>
              <a:buClr>
                <a:schemeClr val="accent3"/>
              </a:buClr>
              <a:buFont typeface="Arial" panose="020B0604020202020204" pitchFamily="34" charset="0"/>
              <a:buChar char="•"/>
              <a:defRPr sz="1200"/>
            </a:lvl3pPr>
            <a:lvl4pPr>
              <a:defRPr sz="1200"/>
            </a:lvl4pPr>
            <a:lvl5pPr>
              <a:defRPr sz="12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7" name="Content Placeholder 9">
            <a:extLst>
              <a:ext uri="{FF2B5EF4-FFF2-40B4-BE49-F238E27FC236}">
                <a16:creationId xmlns:a16="http://schemas.microsoft.com/office/drawing/2014/main" id="{4524E0B1-70FC-7FF7-1BDD-E269D3F2EB99}"/>
              </a:ext>
            </a:extLst>
          </p:cNvPr>
          <p:cNvSpPr>
            <a:spLocks noGrp="1"/>
          </p:cNvSpPr>
          <p:nvPr>
            <p:ph sz="quarter" idx="21"/>
          </p:nvPr>
        </p:nvSpPr>
        <p:spPr>
          <a:xfrm>
            <a:off x="4337405" y="3381801"/>
            <a:ext cx="3513180" cy="2740798"/>
          </a:xfrm>
          <a:prstGeom prst="rect">
            <a:avLst/>
          </a:prstGeom>
        </p:spPr>
        <p:txBody>
          <a:bodyPr/>
          <a:lstStyle>
            <a:lvl1pPr>
              <a:lnSpc>
                <a:spcPct val="100000"/>
              </a:lnSpc>
              <a:buClr>
                <a:schemeClr val="accent2"/>
              </a:buClr>
              <a:defRPr sz="1600"/>
            </a:lvl1pPr>
            <a:lvl2pPr marL="685800" indent="-228600">
              <a:lnSpc>
                <a:spcPct val="100000"/>
              </a:lnSpc>
              <a:buClr>
                <a:schemeClr val="accent1"/>
              </a:buClr>
              <a:buFont typeface="Arial" panose="020B0604020202020204" pitchFamily="34" charset="0"/>
              <a:buChar char="•"/>
              <a:defRPr sz="1400"/>
            </a:lvl2pPr>
            <a:lvl3pPr marL="1143000" indent="-228600">
              <a:lnSpc>
                <a:spcPct val="100000"/>
              </a:lnSpc>
              <a:buClr>
                <a:schemeClr val="accent3"/>
              </a:buClr>
              <a:buFont typeface="Arial" panose="020B0604020202020204" pitchFamily="34" charset="0"/>
              <a:buChar char="•"/>
              <a:defRPr sz="1200"/>
            </a:lvl3pPr>
            <a:lvl4pPr>
              <a:defRPr sz="1200"/>
            </a:lvl4pPr>
            <a:lvl5pPr>
              <a:defRPr sz="12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2" name="Content Placeholder 9">
            <a:extLst>
              <a:ext uri="{FF2B5EF4-FFF2-40B4-BE49-F238E27FC236}">
                <a16:creationId xmlns:a16="http://schemas.microsoft.com/office/drawing/2014/main" id="{6170E48D-3E30-5F01-5B1A-E0827BF7794B}"/>
              </a:ext>
            </a:extLst>
          </p:cNvPr>
          <p:cNvSpPr>
            <a:spLocks noGrp="1"/>
          </p:cNvSpPr>
          <p:nvPr>
            <p:ph sz="quarter" idx="22"/>
          </p:nvPr>
        </p:nvSpPr>
        <p:spPr>
          <a:xfrm>
            <a:off x="8188045" y="3381801"/>
            <a:ext cx="3513180" cy="2740798"/>
          </a:xfrm>
          <a:prstGeom prst="rect">
            <a:avLst/>
          </a:prstGeom>
        </p:spPr>
        <p:txBody>
          <a:bodyPr/>
          <a:lstStyle>
            <a:lvl1pPr>
              <a:lnSpc>
                <a:spcPct val="100000"/>
              </a:lnSpc>
              <a:buClr>
                <a:schemeClr val="accent2"/>
              </a:buClr>
              <a:defRPr sz="1600"/>
            </a:lvl1pPr>
            <a:lvl2pPr marL="685800" indent="-228600">
              <a:lnSpc>
                <a:spcPct val="100000"/>
              </a:lnSpc>
              <a:buClr>
                <a:schemeClr val="accent1"/>
              </a:buClr>
              <a:buFont typeface="Arial" panose="020B0604020202020204" pitchFamily="34" charset="0"/>
              <a:buChar char="•"/>
              <a:defRPr sz="1400"/>
            </a:lvl2pPr>
            <a:lvl3pPr marL="1143000" indent="-228600">
              <a:lnSpc>
                <a:spcPct val="100000"/>
              </a:lnSpc>
              <a:buClr>
                <a:schemeClr val="accent3"/>
              </a:buClr>
              <a:buFont typeface="Arial" panose="020B0604020202020204" pitchFamily="34" charset="0"/>
              <a:buChar char="•"/>
              <a:defRPr sz="1200"/>
            </a:lvl3pPr>
            <a:lvl4pPr>
              <a:defRPr sz="1200"/>
            </a:lvl4pPr>
            <a:lvl5pPr>
              <a:defRPr sz="12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Tree>
    <p:extLst>
      <p:ext uri="{BB962C8B-B14F-4D97-AF65-F5344CB8AC3E}">
        <p14:creationId xmlns:p14="http://schemas.microsoft.com/office/powerpoint/2010/main" val="352902253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Content slide wide 1col">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F5887288-F74C-AB19-CB2C-05E540D47255}"/>
              </a:ext>
            </a:extLst>
          </p:cNvPr>
          <p:cNvSpPr>
            <a:spLocks noGrp="1"/>
          </p:cNvSpPr>
          <p:nvPr>
            <p:ph sz="quarter" idx="12"/>
          </p:nvPr>
        </p:nvSpPr>
        <p:spPr>
          <a:xfrm>
            <a:off x="488708" y="726215"/>
            <a:ext cx="10267541" cy="322639"/>
          </a:xfrm>
          <a:prstGeom prst="rect">
            <a:avLst/>
          </a:prstGeom>
          <a:ln>
            <a:noFill/>
          </a:ln>
        </p:spPr>
        <p:txBody>
          <a:bodyPr/>
          <a:lstStyle>
            <a:lvl1pPr marL="0" indent="0">
              <a:lnSpc>
                <a:spcPct val="100000"/>
              </a:lnSpc>
              <a:buNone/>
              <a:defRPr sz="2000">
                <a:solidFill>
                  <a:schemeClr val="accent1"/>
                </a:solidFill>
              </a:defRPr>
            </a:lvl1pPr>
          </a:lstStyle>
          <a:p>
            <a:pPr lvl="0"/>
            <a:r>
              <a:rPr lang="en-GB"/>
              <a:t>Click to edit Master text styles</a:t>
            </a:r>
          </a:p>
        </p:txBody>
      </p:sp>
      <p:sp>
        <p:nvSpPr>
          <p:cNvPr id="16" name="Content Placeholder 15">
            <a:extLst>
              <a:ext uri="{FF2B5EF4-FFF2-40B4-BE49-F238E27FC236}">
                <a16:creationId xmlns:a16="http://schemas.microsoft.com/office/drawing/2014/main" id="{0B79B8C5-4DB6-C160-C923-A1FCDA10FF83}"/>
              </a:ext>
            </a:extLst>
          </p:cNvPr>
          <p:cNvSpPr>
            <a:spLocks noGrp="1"/>
          </p:cNvSpPr>
          <p:nvPr>
            <p:ph sz="quarter" idx="13" hasCustomPrompt="1"/>
          </p:nvPr>
        </p:nvSpPr>
        <p:spPr>
          <a:xfrm>
            <a:off x="488950" y="278034"/>
            <a:ext cx="10267540" cy="441480"/>
          </a:xfrm>
          <a:prstGeom prst="rect">
            <a:avLst/>
          </a:prstGeom>
        </p:spPr>
        <p:txBody>
          <a:bodyPr anchor="b"/>
          <a:lstStyle>
            <a:lvl1pPr marL="0" indent="0">
              <a:lnSpc>
                <a:spcPct val="100000"/>
              </a:lnSpc>
              <a:buNone/>
              <a:defRPr b="1"/>
            </a:lvl1pPr>
          </a:lstStyle>
          <a:p>
            <a:r>
              <a:rPr lang="en-GB" sz="2800"/>
              <a:t>Enter slide title</a:t>
            </a:r>
            <a:endParaRPr lang="en-US" sz="2800"/>
          </a:p>
        </p:txBody>
      </p:sp>
      <p:sp>
        <p:nvSpPr>
          <p:cNvPr id="19" name="Content Placeholder 18">
            <a:extLst>
              <a:ext uri="{FF2B5EF4-FFF2-40B4-BE49-F238E27FC236}">
                <a16:creationId xmlns:a16="http://schemas.microsoft.com/office/drawing/2014/main" id="{D1C85119-6EB0-ABEF-D786-8A1C3264D831}"/>
              </a:ext>
            </a:extLst>
          </p:cNvPr>
          <p:cNvSpPr>
            <a:spLocks noGrp="1"/>
          </p:cNvSpPr>
          <p:nvPr>
            <p:ph sz="quarter" idx="14"/>
          </p:nvPr>
        </p:nvSpPr>
        <p:spPr>
          <a:xfrm>
            <a:off x="488950" y="1249680"/>
            <a:ext cx="11214100" cy="4911277"/>
          </a:xfrm>
          <a:prstGeom prst="rect">
            <a:avLst/>
          </a:prstGeom>
        </p:spPr>
        <p:txBody>
          <a:bodyPr/>
          <a:lstStyle>
            <a:lvl1pPr>
              <a:lnSpc>
                <a:spcPct val="100000"/>
              </a:lnSpc>
              <a:buClr>
                <a:schemeClr val="accent2"/>
              </a:buClr>
              <a:defRPr sz="1800"/>
            </a:lvl1pPr>
            <a:lvl2pPr marL="685800" indent="-228600">
              <a:lnSpc>
                <a:spcPct val="100000"/>
              </a:lnSpc>
              <a:buClr>
                <a:schemeClr val="accent3"/>
              </a:buClr>
              <a:buFont typeface="Courier New" panose="02070309020205020404" pitchFamily="49" charset="0"/>
              <a:buChar char="o"/>
              <a:defRPr sz="1600"/>
            </a:lvl2pPr>
            <a:lvl3pPr marL="1143000" indent="-228600">
              <a:lnSpc>
                <a:spcPct val="100000"/>
              </a:lnSpc>
              <a:buClr>
                <a:schemeClr val="accent1"/>
              </a:buClr>
              <a:buFont typeface="Courier New" panose="02070309020205020404" pitchFamily="49" charset="0"/>
              <a:buChar char="o"/>
              <a:defRPr sz="1400"/>
            </a:lvl3pPr>
            <a:lvl4pPr>
              <a:defRPr sz="1050"/>
            </a:lvl4pPr>
            <a:lvl5pPr>
              <a:defRPr sz="1050"/>
            </a:lvl5pPr>
          </a:lstStyle>
          <a:p>
            <a:pPr lvl="0"/>
            <a:r>
              <a:rPr lang="en-GB"/>
              <a:t>Click to edit Master text styles</a:t>
            </a:r>
          </a:p>
          <a:p>
            <a:pPr lvl="1"/>
            <a:r>
              <a:rPr lang="en-GB"/>
              <a:t>Second level</a:t>
            </a:r>
          </a:p>
          <a:p>
            <a:pPr lvl="2"/>
            <a:r>
              <a:rPr lang="en-GB"/>
              <a:t>Third level</a:t>
            </a:r>
          </a:p>
        </p:txBody>
      </p:sp>
      <p:sp>
        <p:nvSpPr>
          <p:cNvPr id="6" name="Text Placeholder 18">
            <a:extLst>
              <a:ext uri="{FF2B5EF4-FFF2-40B4-BE49-F238E27FC236}">
                <a16:creationId xmlns:a16="http://schemas.microsoft.com/office/drawing/2014/main" id="{7752BAD0-0C09-0DDC-2CE2-30BDF256E873}"/>
              </a:ext>
            </a:extLst>
          </p:cNvPr>
          <p:cNvSpPr>
            <a:spLocks noGrp="1"/>
          </p:cNvSpPr>
          <p:nvPr>
            <p:ph type="body" sz="quarter" idx="18" hasCustomPrompt="1"/>
          </p:nvPr>
        </p:nvSpPr>
        <p:spPr>
          <a:xfrm>
            <a:off x="488950" y="6413401"/>
            <a:ext cx="5623856" cy="252870"/>
          </a:xfrm>
          <a:prstGeom prst="rect">
            <a:avLst/>
          </a:prstGeom>
        </p:spPr>
        <p:txBody>
          <a:bodyPr anchor="ctr"/>
          <a:lstStyle>
            <a:lvl1pPr marL="0" indent="0" algn="l">
              <a:buNone/>
              <a:defRPr sz="800" spc="0">
                <a:solidFill>
                  <a:schemeClr val="tx1"/>
                </a:solidFill>
              </a:defRPr>
            </a:lvl1pPr>
          </a:lstStyle>
          <a:p>
            <a:pPr lvl="0"/>
            <a:r>
              <a:rPr lang="en-GB"/>
              <a:t>Is this presentation for CONFIDENTIAL/INTERNAL USE/EXTERNAL USE? Choose the one that applies</a:t>
            </a:r>
            <a:endParaRPr lang="en-US"/>
          </a:p>
        </p:txBody>
      </p:sp>
      <p:sp>
        <p:nvSpPr>
          <p:cNvPr id="7" name="Oval 6">
            <a:extLst>
              <a:ext uri="{FF2B5EF4-FFF2-40B4-BE49-F238E27FC236}">
                <a16:creationId xmlns:a16="http://schemas.microsoft.com/office/drawing/2014/main" id="{99301E34-72AD-2C38-CF74-D4B65F5C5B71}"/>
              </a:ext>
            </a:extLst>
          </p:cNvPr>
          <p:cNvSpPr/>
          <p:nvPr/>
        </p:nvSpPr>
        <p:spPr>
          <a:xfrm>
            <a:off x="11265152" y="434154"/>
            <a:ext cx="373626" cy="373626"/>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00000"/>
              </a:lnSpc>
            </a:pPr>
            <a:endParaRPr lang="en-US"/>
          </a:p>
        </p:txBody>
      </p:sp>
      <p:sp>
        <p:nvSpPr>
          <p:cNvPr id="8" name="Slide Number Placeholder 3">
            <a:extLst>
              <a:ext uri="{FF2B5EF4-FFF2-40B4-BE49-F238E27FC236}">
                <a16:creationId xmlns:a16="http://schemas.microsoft.com/office/drawing/2014/main" id="{CC15BD98-6358-3426-2670-7592E00E0DC4}"/>
              </a:ext>
            </a:extLst>
          </p:cNvPr>
          <p:cNvSpPr txBox="1">
            <a:spLocks/>
          </p:cNvSpPr>
          <p:nvPr/>
        </p:nvSpPr>
        <p:spPr>
          <a:xfrm>
            <a:off x="11265152" y="442655"/>
            <a:ext cx="363794" cy="365125"/>
          </a:xfrm>
          <a:prstGeom prst="rect">
            <a:avLst/>
          </a:prstGeom>
        </p:spPr>
        <p:txBody>
          <a:bodyPr vert="horz" lIns="91440" tIns="45720" rIns="91440" bIns="45720" rtlCol="0" anchor="ctr"/>
          <a:lstStyle>
            <a:defPPr>
              <a:defRPr lang="en-US"/>
            </a:defPPr>
            <a:lvl1pPr marL="0" algn="r" defTabSz="914400" rtl="0" eaLnBrk="1" latinLnBrk="0" hangingPunct="1">
              <a:defRPr sz="800" b="0" i="0" kern="1200">
                <a:solidFill>
                  <a:schemeClr val="tx1">
                    <a:tint val="82000"/>
                  </a:schemeClr>
                </a:solidFill>
                <a:latin typeface="Poppins" pitchFamily="2" charset="77"/>
                <a:ea typeface="+mn-ea"/>
                <a:cs typeface="Poppins" pitchFamily="2" charset="77"/>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00000"/>
              </a:lnSpc>
            </a:pPr>
            <a:fld id="{C348BFD0-04BB-C446-95DC-63B616F87DC9}" type="slidenum">
              <a:rPr lang="en-US" smtClean="0"/>
              <a:pPr algn="ctr">
                <a:lnSpc>
                  <a:spcPct val="100000"/>
                </a:lnSpc>
              </a:pPr>
              <a:t>‹#›</a:t>
            </a:fld>
            <a:endParaRPr lang="en-US"/>
          </a:p>
        </p:txBody>
      </p:sp>
      <p:pic>
        <p:nvPicPr>
          <p:cNvPr id="2" name="Picture 1" descr="A blue text on a black background&#10;&#10;Description automatically generated">
            <a:extLst>
              <a:ext uri="{FF2B5EF4-FFF2-40B4-BE49-F238E27FC236}">
                <a16:creationId xmlns:a16="http://schemas.microsoft.com/office/drawing/2014/main" id="{74F236B1-5248-11AE-54A2-31C2FB1381AD}"/>
              </a:ext>
            </a:extLst>
          </p:cNvPr>
          <p:cNvPicPr>
            <a:picLocks noChangeAspect="1"/>
          </p:cNvPicPr>
          <p:nvPr userDrawn="1"/>
        </p:nvPicPr>
        <p:blipFill>
          <a:blip r:embed="rId2"/>
          <a:stretch>
            <a:fillRect/>
          </a:stretch>
        </p:blipFill>
        <p:spPr>
          <a:xfrm>
            <a:off x="10590972" y="6389938"/>
            <a:ext cx="1037974" cy="276333"/>
          </a:xfrm>
          <a:prstGeom prst="rect">
            <a:avLst/>
          </a:prstGeom>
        </p:spPr>
      </p:pic>
    </p:spTree>
    <p:extLst>
      <p:ext uri="{BB962C8B-B14F-4D97-AF65-F5344CB8AC3E}">
        <p14:creationId xmlns:p14="http://schemas.microsoft.com/office/powerpoint/2010/main" val="35908239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ntent slide + comments section">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78E7E0E-1E38-FDD5-E34E-8DFB50698950}"/>
              </a:ext>
            </a:extLst>
          </p:cNvPr>
          <p:cNvSpPr/>
          <p:nvPr/>
        </p:nvSpPr>
        <p:spPr>
          <a:xfrm>
            <a:off x="8246165" y="0"/>
            <a:ext cx="3945835" cy="6858000"/>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9">
            <a:extLst>
              <a:ext uri="{FF2B5EF4-FFF2-40B4-BE49-F238E27FC236}">
                <a16:creationId xmlns:a16="http://schemas.microsoft.com/office/drawing/2014/main" id="{F5887288-F74C-AB19-CB2C-05E540D47255}"/>
              </a:ext>
            </a:extLst>
          </p:cNvPr>
          <p:cNvSpPr>
            <a:spLocks noGrp="1"/>
          </p:cNvSpPr>
          <p:nvPr>
            <p:ph sz="quarter" idx="12"/>
          </p:nvPr>
        </p:nvSpPr>
        <p:spPr>
          <a:xfrm>
            <a:off x="488637" y="959416"/>
            <a:ext cx="7269015" cy="322639"/>
          </a:xfrm>
          <a:prstGeom prst="rect">
            <a:avLst/>
          </a:prstGeom>
        </p:spPr>
        <p:txBody>
          <a:bodyPr/>
          <a:lstStyle>
            <a:lvl1pPr marL="0" indent="0">
              <a:lnSpc>
                <a:spcPct val="100000"/>
              </a:lnSpc>
              <a:buNone/>
              <a:defRPr sz="2000">
                <a:solidFill>
                  <a:schemeClr val="accent1"/>
                </a:solidFill>
              </a:defRPr>
            </a:lvl1pPr>
          </a:lstStyle>
          <a:p>
            <a:pPr lvl="0"/>
            <a:r>
              <a:rPr lang="en-GB"/>
              <a:t>Click to edit Master text styles</a:t>
            </a:r>
          </a:p>
        </p:txBody>
      </p:sp>
      <p:sp>
        <p:nvSpPr>
          <p:cNvPr id="16" name="Content Placeholder 15">
            <a:extLst>
              <a:ext uri="{FF2B5EF4-FFF2-40B4-BE49-F238E27FC236}">
                <a16:creationId xmlns:a16="http://schemas.microsoft.com/office/drawing/2014/main" id="{0B79B8C5-4DB6-C160-C923-A1FCDA10FF83}"/>
              </a:ext>
            </a:extLst>
          </p:cNvPr>
          <p:cNvSpPr>
            <a:spLocks noGrp="1"/>
          </p:cNvSpPr>
          <p:nvPr>
            <p:ph sz="quarter" idx="13" hasCustomPrompt="1"/>
          </p:nvPr>
        </p:nvSpPr>
        <p:spPr>
          <a:xfrm>
            <a:off x="488950" y="278034"/>
            <a:ext cx="7268702" cy="630238"/>
          </a:xfrm>
          <a:prstGeom prst="rect">
            <a:avLst/>
          </a:prstGeom>
        </p:spPr>
        <p:txBody>
          <a:bodyPr anchor="ctr"/>
          <a:lstStyle>
            <a:lvl1pPr marL="0" indent="0">
              <a:lnSpc>
                <a:spcPct val="100000"/>
              </a:lnSpc>
              <a:buNone/>
              <a:defRPr b="1"/>
            </a:lvl1pPr>
          </a:lstStyle>
          <a:p>
            <a:r>
              <a:rPr lang="en-GB" sz="2800"/>
              <a:t>Enter slide title</a:t>
            </a:r>
            <a:endParaRPr lang="en-US" sz="2800"/>
          </a:p>
        </p:txBody>
      </p:sp>
      <p:sp>
        <p:nvSpPr>
          <p:cNvPr id="6" name="Text Placeholder 5">
            <a:extLst>
              <a:ext uri="{FF2B5EF4-FFF2-40B4-BE49-F238E27FC236}">
                <a16:creationId xmlns:a16="http://schemas.microsoft.com/office/drawing/2014/main" id="{1E11C9B0-B4F1-D32B-7984-52F17A72FA9C}"/>
              </a:ext>
            </a:extLst>
          </p:cNvPr>
          <p:cNvSpPr>
            <a:spLocks noGrp="1"/>
          </p:cNvSpPr>
          <p:nvPr>
            <p:ph type="body" sz="quarter" idx="15"/>
          </p:nvPr>
        </p:nvSpPr>
        <p:spPr>
          <a:xfrm>
            <a:off x="8610600" y="1432063"/>
            <a:ext cx="3092450" cy="4728894"/>
          </a:xfrm>
          <a:prstGeom prst="rect">
            <a:avLst/>
          </a:prstGeom>
        </p:spPr>
        <p:txBody>
          <a:bodyPr/>
          <a:lstStyle>
            <a:lvl1pPr marL="0" indent="0">
              <a:lnSpc>
                <a:spcPct val="100000"/>
              </a:lnSpc>
              <a:buNone/>
              <a:defRPr sz="1600"/>
            </a:lvl1pPr>
          </a:lstStyle>
          <a:p>
            <a:pPr lvl="0"/>
            <a:r>
              <a:rPr lang="en-GB"/>
              <a:t>Click to edit Master text styles</a:t>
            </a:r>
          </a:p>
        </p:txBody>
      </p:sp>
      <p:pic>
        <p:nvPicPr>
          <p:cNvPr id="7" name="Graphic 6">
            <a:extLst>
              <a:ext uri="{FF2B5EF4-FFF2-40B4-BE49-F238E27FC236}">
                <a16:creationId xmlns:a16="http://schemas.microsoft.com/office/drawing/2014/main" id="{D8F9662E-0EE1-1EB2-7145-E2D80901635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rot="20473926">
            <a:off x="8587198" y="910207"/>
            <a:ext cx="246972" cy="361422"/>
          </a:xfrm>
          <a:prstGeom prst="rect">
            <a:avLst/>
          </a:prstGeom>
        </p:spPr>
      </p:pic>
      <p:pic>
        <p:nvPicPr>
          <p:cNvPr id="8" name="Graphic 7">
            <a:extLst>
              <a:ext uri="{FF2B5EF4-FFF2-40B4-BE49-F238E27FC236}">
                <a16:creationId xmlns:a16="http://schemas.microsoft.com/office/drawing/2014/main" id="{700651C6-3500-58E8-914A-71F545BB9EF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480872" y="6317177"/>
            <a:ext cx="388717" cy="388717"/>
          </a:xfrm>
          <a:prstGeom prst="rect">
            <a:avLst/>
          </a:prstGeom>
        </p:spPr>
      </p:pic>
      <p:sp>
        <p:nvSpPr>
          <p:cNvPr id="12" name="Text Placeholder 18">
            <a:extLst>
              <a:ext uri="{FF2B5EF4-FFF2-40B4-BE49-F238E27FC236}">
                <a16:creationId xmlns:a16="http://schemas.microsoft.com/office/drawing/2014/main" id="{6B9BDADF-7103-C910-4FB3-5F4139CB75BE}"/>
              </a:ext>
            </a:extLst>
          </p:cNvPr>
          <p:cNvSpPr>
            <a:spLocks noGrp="1"/>
          </p:cNvSpPr>
          <p:nvPr>
            <p:ph type="body" sz="quarter" idx="18" hasCustomPrompt="1"/>
          </p:nvPr>
        </p:nvSpPr>
        <p:spPr>
          <a:xfrm>
            <a:off x="488950" y="6413401"/>
            <a:ext cx="5623856" cy="252870"/>
          </a:xfrm>
          <a:prstGeom prst="rect">
            <a:avLst/>
          </a:prstGeom>
        </p:spPr>
        <p:txBody>
          <a:bodyPr anchor="ctr"/>
          <a:lstStyle>
            <a:lvl1pPr marL="0" indent="0" algn="l">
              <a:buNone/>
              <a:defRPr sz="800" spc="0">
                <a:solidFill>
                  <a:schemeClr val="tx1"/>
                </a:solidFill>
              </a:defRPr>
            </a:lvl1pPr>
          </a:lstStyle>
          <a:p>
            <a:pPr lvl="0"/>
            <a:r>
              <a:rPr lang="en-GB"/>
              <a:t>Is this presentation for CONFIDENTIAL/INTERNAL USE/EXTERNAL USE? Choose the one that applies</a:t>
            </a:r>
            <a:endParaRPr lang="en-US"/>
          </a:p>
        </p:txBody>
      </p:sp>
      <p:sp>
        <p:nvSpPr>
          <p:cNvPr id="13" name="Oval 12">
            <a:extLst>
              <a:ext uri="{FF2B5EF4-FFF2-40B4-BE49-F238E27FC236}">
                <a16:creationId xmlns:a16="http://schemas.microsoft.com/office/drawing/2014/main" id="{F76A56F2-614B-0EBA-9EAF-6D5AEB016317}"/>
              </a:ext>
            </a:extLst>
          </p:cNvPr>
          <p:cNvSpPr/>
          <p:nvPr/>
        </p:nvSpPr>
        <p:spPr>
          <a:xfrm>
            <a:off x="11265152" y="434154"/>
            <a:ext cx="373626" cy="373626"/>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Slide Number Placeholder 3">
            <a:extLst>
              <a:ext uri="{FF2B5EF4-FFF2-40B4-BE49-F238E27FC236}">
                <a16:creationId xmlns:a16="http://schemas.microsoft.com/office/drawing/2014/main" id="{272E6AAA-8E4F-BB45-E4DA-7D0A96CBFADD}"/>
              </a:ext>
            </a:extLst>
          </p:cNvPr>
          <p:cNvSpPr txBox="1">
            <a:spLocks/>
          </p:cNvSpPr>
          <p:nvPr/>
        </p:nvSpPr>
        <p:spPr>
          <a:xfrm>
            <a:off x="11265152" y="442655"/>
            <a:ext cx="363794" cy="365125"/>
          </a:xfrm>
          <a:prstGeom prst="rect">
            <a:avLst/>
          </a:prstGeom>
        </p:spPr>
        <p:txBody>
          <a:bodyPr vert="horz" lIns="91440" tIns="45720" rIns="91440" bIns="45720" rtlCol="0" anchor="ctr"/>
          <a:lstStyle>
            <a:defPPr>
              <a:defRPr lang="en-US"/>
            </a:defPPr>
            <a:lvl1pPr marL="0" algn="r" defTabSz="914400" rtl="0" eaLnBrk="1" latinLnBrk="0" hangingPunct="1">
              <a:defRPr sz="800" b="0" i="0" kern="1200">
                <a:solidFill>
                  <a:schemeClr val="tx1">
                    <a:tint val="82000"/>
                  </a:schemeClr>
                </a:solidFill>
                <a:latin typeface="Poppins" pitchFamily="2" charset="77"/>
                <a:ea typeface="+mn-ea"/>
                <a:cs typeface="Poppins" pitchFamily="2" charset="77"/>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C348BFD0-04BB-C446-95DC-63B616F87DC9}" type="slidenum">
              <a:rPr lang="en-US" smtClean="0"/>
              <a:pPr algn="ctr"/>
              <a:t>‹#›</a:t>
            </a:fld>
            <a:endParaRPr lang="en-US"/>
          </a:p>
        </p:txBody>
      </p:sp>
      <p:pic>
        <p:nvPicPr>
          <p:cNvPr id="3" name="Picture 2" descr="A blue text on a black background&#10;&#10;Description automatically generated">
            <a:extLst>
              <a:ext uri="{FF2B5EF4-FFF2-40B4-BE49-F238E27FC236}">
                <a16:creationId xmlns:a16="http://schemas.microsoft.com/office/drawing/2014/main" id="{217803CB-C88F-21B9-814A-521B12F193FE}"/>
              </a:ext>
            </a:extLst>
          </p:cNvPr>
          <p:cNvPicPr>
            <a:picLocks noChangeAspect="1"/>
          </p:cNvPicPr>
          <p:nvPr userDrawn="1"/>
        </p:nvPicPr>
        <p:blipFill>
          <a:blip r:embed="rId6"/>
          <a:stretch>
            <a:fillRect/>
          </a:stretch>
        </p:blipFill>
        <p:spPr>
          <a:xfrm>
            <a:off x="10590972" y="6389938"/>
            <a:ext cx="1037974" cy="276333"/>
          </a:xfrm>
          <a:prstGeom prst="rect">
            <a:avLst/>
          </a:prstGeom>
        </p:spPr>
      </p:pic>
      <p:sp>
        <p:nvSpPr>
          <p:cNvPr id="4" name="Content Placeholder 9">
            <a:extLst>
              <a:ext uri="{FF2B5EF4-FFF2-40B4-BE49-F238E27FC236}">
                <a16:creationId xmlns:a16="http://schemas.microsoft.com/office/drawing/2014/main" id="{2725C716-CF22-0C4A-987A-C0E05273F693}"/>
              </a:ext>
            </a:extLst>
          </p:cNvPr>
          <p:cNvSpPr>
            <a:spLocks noGrp="1"/>
          </p:cNvSpPr>
          <p:nvPr>
            <p:ph sz="quarter" idx="19"/>
          </p:nvPr>
        </p:nvSpPr>
        <p:spPr>
          <a:xfrm>
            <a:off x="488708" y="1432063"/>
            <a:ext cx="7268507" cy="4690536"/>
          </a:xfrm>
          <a:prstGeom prst="rect">
            <a:avLst/>
          </a:prstGeom>
        </p:spPr>
        <p:txBody>
          <a:bodyPr/>
          <a:lstStyle>
            <a:lvl1pPr>
              <a:lnSpc>
                <a:spcPct val="100000"/>
              </a:lnSpc>
              <a:buClr>
                <a:schemeClr val="accent2"/>
              </a:buClr>
              <a:defRPr sz="1600"/>
            </a:lvl1pPr>
            <a:lvl2pPr marL="685800" indent="-228600">
              <a:lnSpc>
                <a:spcPct val="100000"/>
              </a:lnSpc>
              <a:buClr>
                <a:schemeClr val="accent1"/>
              </a:buClr>
              <a:buFont typeface="Arial" panose="020B0604020202020204" pitchFamily="34" charset="0"/>
              <a:buChar char="•"/>
              <a:defRPr sz="1400"/>
            </a:lvl2pPr>
            <a:lvl3pPr marL="1143000" indent="-228600">
              <a:lnSpc>
                <a:spcPct val="100000"/>
              </a:lnSpc>
              <a:buClr>
                <a:schemeClr val="accent3"/>
              </a:buClr>
              <a:buFont typeface="Arial" panose="020B0604020202020204" pitchFamily="34" charset="0"/>
              <a:buChar char="•"/>
              <a:defRPr sz="1200"/>
            </a:lvl3pPr>
            <a:lvl4pPr>
              <a:defRPr sz="1200"/>
            </a:lvl4pPr>
            <a:lvl5pPr>
              <a:defRPr sz="12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Tree>
    <p:extLst>
      <p:ext uri="{BB962C8B-B14F-4D97-AF65-F5344CB8AC3E}">
        <p14:creationId xmlns:p14="http://schemas.microsoft.com/office/powerpoint/2010/main" val="175557477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ontent slide wide 2col">
    <p:spTree>
      <p:nvGrpSpPr>
        <p:cNvPr id="1" name=""/>
        <p:cNvGrpSpPr/>
        <p:nvPr/>
      </p:nvGrpSpPr>
      <p:grpSpPr>
        <a:xfrm>
          <a:off x="0" y="0"/>
          <a:ext cx="0" cy="0"/>
          <a:chOff x="0" y="0"/>
          <a:chExt cx="0" cy="0"/>
        </a:xfrm>
      </p:grpSpPr>
      <p:sp>
        <p:nvSpPr>
          <p:cNvPr id="12" name="Content Placeholder 9">
            <a:extLst>
              <a:ext uri="{FF2B5EF4-FFF2-40B4-BE49-F238E27FC236}">
                <a16:creationId xmlns:a16="http://schemas.microsoft.com/office/drawing/2014/main" id="{595B009B-1D95-FE4D-56F4-E79F52F7C8D6}"/>
              </a:ext>
            </a:extLst>
          </p:cNvPr>
          <p:cNvSpPr>
            <a:spLocks noGrp="1"/>
          </p:cNvSpPr>
          <p:nvPr>
            <p:ph sz="quarter" idx="12"/>
          </p:nvPr>
        </p:nvSpPr>
        <p:spPr>
          <a:xfrm>
            <a:off x="488709" y="948495"/>
            <a:ext cx="10650998" cy="322639"/>
          </a:xfrm>
          <a:prstGeom prst="rect">
            <a:avLst/>
          </a:prstGeom>
        </p:spPr>
        <p:txBody>
          <a:bodyPr/>
          <a:lstStyle>
            <a:lvl1pPr marL="0" indent="0">
              <a:lnSpc>
                <a:spcPct val="100000"/>
              </a:lnSpc>
              <a:buNone/>
              <a:defRPr sz="2000">
                <a:solidFill>
                  <a:schemeClr val="accent1"/>
                </a:solidFill>
              </a:defRPr>
            </a:lvl1pPr>
          </a:lstStyle>
          <a:p>
            <a:pPr lvl="0"/>
            <a:r>
              <a:rPr lang="en-GB"/>
              <a:t>Click to edit Master text styles</a:t>
            </a:r>
          </a:p>
        </p:txBody>
      </p:sp>
      <p:sp>
        <p:nvSpPr>
          <p:cNvPr id="13" name="Content Placeholder 15">
            <a:extLst>
              <a:ext uri="{FF2B5EF4-FFF2-40B4-BE49-F238E27FC236}">
                <a16:creationId xmlns:a16="http://schemas.microsoft.com/office/drawing/2014/main" id="{3FE7BF15-E793-05D9-94AF-2511B4BD6829}"/>
              </a:ext>
            </a:extLst>
          </p:cNvPr>
          <p:cNvSpPr>
            <a:spLocks noGrp="1"/>
          </p:cNvSpPr>
          <p:nvPr>
            <p:ph sz="quarter" idx="13" hasCustomPrompt="1"/>
          </p:nvPr>
        </p:nvSpPr>
        <p:spPr>
          <a:xfrm>
            <a:off x="488950" y="278034"/>
            <a:ext cx="10650998" cy="630238"/>
          </a:xfrm>
          <a:prstGeom prst="rect">
            <a:avLst/>
          </a:prstGeom>
        </p:spPr>
        <p:txBody>
          <a:bodyPr anchor="ctr"/>
          <a:lstStyle>
            <a:lvl1pPr marL="0" indent="0">
              <a:lnSpc>
                <a:spcPct val="100000"/>
              </a:lnSpc>
              <a:buNone/>
              <a:defRPr b="1"/>
            </a:lvl1pPr>
          </a:lstStyle>
          <a:p>
            <a:r>
              <a:rPr lang="en-GB" sz="2800"/>
              <a:t>Enter slide title</a:t>
            </a:r>
            <a:endParaRPr lang="en-US" sz="2800"/>
          </a:p>
        </p:txBody>
      </p:sp>
      <p:sp>
        <p:nvSpPr>
          <p:cNvPr id="18" name="Text Placeholder 18">
            <a:extLst>
              <a:ext uri="{FF2B5EF4-FFF2-40B4-BE49-F238E27FC236}">
                <a16:creationId xmlns:a16="http://schemas.microsoft.com/office/drawing/2014/main" id="{989E272E-4B97-2270-22E9-11A92BDF2C7E}"/>
              </a:ext>
            </a:extLst>
          </p:cNvPr>
          <p:cNvSpPr>
            <a:spLocks noGrp="1"/>
          </p:cNvSpPr>
          <p:nvPr>
            <p:ph type="body" sz="quarter" idx="18" hasCustomPrompt="1"/>
          </p:nvPr>
        </p:nvSpPr>
        <p:spPr>
          <a:xfrm>
            <a:off x="488950" y="6413401"/>
            <a:ext cx="5623856" cy="252870"/>
          </a:xfrm>
          <a:prstGeom prst="rect">
            <a:avLst/>
          </a:prstGeom>
        </p:spPr>
        <p:txBody>
          <a:bodyPr anchor="ctr"/>
          <a:lstStyle>
            <a:lvl1pPr marL="0" indent="0" algn="l">
              <a:buNone/>
              <a:defRPr sz="800" spc="0">
                <a:solidFill>
                  <a:schemeClr val="tx1"/>
                </a:solidFill>
              </a:defRPr>
            </a:lvl1pPr>
          </a:lstStyle>
          <a:p>
            <a:pPr lvl="0"/>
            <a:r>
              <a:rPr lang="en-GB"/>
              <a:t>Is this presentation for CONFIDENTIAL/INTERNAL USE/EXTERNAL USE? Choose the one that applies</a:t>
            </a:r>
            <a:endParaRPr lang="en-US"/>
          </a:p>
        </p:txBody>
      </p:sp>
      <p:sp>
        <p:nvSpPr>
          <p:cNvPr id="19" name="Oval 18">
            <a:extLst>
              <a:ext uri="{FF2B5EF4-FFF2-40B4-BE49-F238E27FC236}">
                <a16:creationId xmlns:a16="http://schemas.microsoft.com/office/drawing/2014/main" id="{27350BF6-06E7-4863-8FDE-CE1DC7C0995A}"/>
              </a:ext>
            </a:extLst>
          </p:cNvPr>
          <p:cNvSpPr/>
          <p:nvPr/>
        </p:nvSpPr>
        <p:spPr>
          <a:xfrm>
            <a:off x="11265152" y="434154"/>
            <a:ext cx="373626" cy="373626"/>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Slide Number Placeholder 3">
            <a:extLst>
              <a:ext uri="{FF2B5EF4-FFF2-40B4-BE49-F238E27FC236}">
                <a16:creationId xmlns:a16="http://schemas.microsoft.com/office/drawing/2014/main" id="{438D3A2A-4E0A-9CE5-6F66-A016300BEF71}"/>
              </a:ext>
            </a:extLst>
          </p:cNvPr>
          <p:cNvSpPr txBox="1">
            <a:spLocks/>
          </p:cNvSpPr>
          <p:nvPr/>
        </p:nvSpPr>
        <p:spPr>
          <a:xfrm>
            <a:off x="11265152" y="442655"/>
            <a:ext cx="363794" cy="365125"/>
          </a:xfrm>
          <a:prstGeom prst="rect">
            <a:avLst/>
          </a:prstGeom>
        </p:spPr>
        <p:txBody>
          <a:bodyPr vert="horz" lIns="91440" tIns="45720" rIns="91440" bIns="45720" rtlCol="0" anchor="ctr"/>
          <a:lstStyle>
            <a:defPPr>
              <a:defRPr lang="en-US"/>
            </a:defPPr>
            <a:lvl1pPr marL="0" algn="r" defTabSz="914400" rtl="0" eaLnBrk="1" latinLnBrk="0" hangingPunct="1">
              <a:defRPr sz="800" b="0" i="0" kern="1200">
                <a:solidFill>
                  <a:schemeClr val="tx1">
                    <a:tint val="82000"/>
                  </a:schemeClr>
                </a:solidFill>
                <a:latin typeface="Poppins" pitchFamily="2" charset="77"/>
                <a:ea typeface="+mn-ea"/>
                <a:cs typeface="Poppins" pitchFamily="2" charset="77"/>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C348BFD0-04BB-C446-95DC-63B616F87DC9}" type="slidenum">
              <a:rPr lang="en-US" smtClean="0"/>
              <a:pPr algn="ctr"/>
              <a:t>‹#›</a:t>
            </a:fld>
            <a:endParaRPr lang="en-US"/>
          </a:p>
        </p:txBody>
      </p:sp>
      <p:pic>
        <p:nvPicPr>
          <p:cNvPr id="2" name="Picture 1" descr="A blue text on a black background&#10;&#10;Description automatically generated">
            <a:extLst>
              <a:ext uri="{FF2B5EF4-FFF2-40B4-BE49-F238E27FC236}">
                <a16:creationId xmlns:a16="http://schemas.microsoft.com/office/drawing/2014/main" id="{DF4AFCFB-1110-6CD7-3D25-08BB8E8103FF}"/>
              </a:ext>
            </a:extLst>
          </p:cNvPr>
          <p:cNvPicPr>
            <a:picLocks noChangeAspect="1"/>
          </p:cNvPicPr>
          <p:nvPr userDrawn="1"/>
        </p:nvPicPr>
        <p:blipFill>
          <a:blip r:embed="rId2"/>
          <a:stretch>
            <a:fillRect/>
          </a:stretch>
        </p:blipFill>
        <p:spPr>
          <a:xfrm>
            <a:off x="10590972" y="6389938"/>
            <a:ext cx="1037974" cy="276333"/>
          </a:xfrm>
          <a:prstGeom prst="rect">
            <a:avLst/>
          </a:prstGeom>
        </p:spPr>
      </p:pic>
      <p:sp>
        <p:nvSpPr>
          <p:cNvPr id="4" name="Content Placeholder 9">
            <a:extLst>
              <a:ext uri="{FF2B5EF4-FFF2-40B4-BE49-F238E27FC236}">
                <a16:creationId xmlns:a16="http://schemas.microsoft.com/office/drawing/2014/main" id="{82AA77B9-6E17-5DB9-E0C8-C993DA141A9F}"/>
              </a:ext>
            </a:extLst>
          </p:cNvPr>
          <p:cNvSpPr>
            <a:spLocks noGrp="1"/>
          </p:cNvSpPr>
          <p:nvPr>
            <p:ph sz="quarter" idx="19"/>
          </p:nvPr>
        </p:nvSpPr>
        <p:spPr>
          <a:xfrm>
            <a:off x="488708" y="1439057"/>
            <a:ext cx="5389623" cy="4683542"/>
          </a:xfrm>
          <a:prstGeom prst="rect">
            <a:avLst/>
          </a:prstGeom>
        </p:spPr>
        <p:txBody>
          <a:bodyPr/>
          <a:lstStyle>
            <a:lvl1pPr>
              <a:lnSpc>
                <a:spcPct val="100000"/>
              </a:lnSpc>
              <a:buClr>
                <a:schemeClr val="accent2"/>
              </a:buClr>
              <a:defRPr sz="1600"/>
            </a:lvl1pPr>
            <a:lvl2pPr marL="685800" indent="-228600">
              <a:lnSpc>
                <a:spcPct val="100000"/>
              </a:lnSpc>
              <a:buClr>
                <a:schemeClr val="accent1"/>
              </a:buClr>
              <a:buFont typeface="Arial" panose="020B0604020202020204" pitchFamily="34" charset="0"/>
              <a:buChar char="•"/>
              <a:defRPr sz="1400"/>
            </a:lvl2pPr>
            <a:lvl3pPr marL="1143000" indent="-228600">
              <a:lnSpc>
                <a:spcPct val="100000"/>
              </a:lnSpc>
              <a:buClr>
                <a:schemeClr val="accent3"/>
              </a:buClr>
              <a:buFont typeface="Arial" panose="020B0604020202020204" pitchFamily="34" charset="0"/>
              <a:buChar char="•"/>
              <a:defRPr sz="1200"/>
            </a:lvl3pPr>
            <a:lvl4pPr>
              <a:defRPr sz="1200"/>
            </a:lvl4pPr>
            <a:lvl5pPr>
              <a:defRPr sz="12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Content Placeholder 9">
            <a:extLst>
              <a:ext uri="{FF2B5EF4-FFF2-40B4-BE49-F238E27FC236}">
                <a16:creationId xmlns:a16="http://schemas.microsoft.com/office/drawing/2014/main" id="{40FBCA64-1AAB-C80F-8379-0ACF3CECC9F5}"/>
              </a:ext>
            </a:extLst>
          </p:cNvPr>
          <p:cNvSpPr>
            <a:spLocks noGrp="1"/>
          </p:cNvSpPr>
          <p:nvPr>
            <p:ph sz="quarter" idx="20"/>
          </p:nvPr>
        </p:nvSpPr>
        <p:spPr>
          <a:xfrm>
            <a:off x="6239268" y="1439057"/>
            <a:ext cx="5389623" cy="4683542"/>
          </a:xfrm>
          <a:prstGeom prst="rect">
            <a:avLst/>
          </a:prstGeom>
        </p:spPr>
        <p:txBody>
          <a:bodyPr/>
          <a:lstStyle>
            <a:lvl1pPr>
              <a:lnSpc>
                <a:spcPct val="100000"/>
              </a:lnSpc>
              <a:buClr>
                <a:schemeClr val="accent2"/>
              </a:buClr>
              <a:defRPr sz="1600"/>
            </a:lvl1pPr>
            <a:lvl2pPr marL="685800" indent="-228600">
              <a:lnSpc>
                <a:spcPct val="100000"/>
              </a:lnSpc>
              <a:buClr>
                <a:schemeClr val="accent1"/>
              </a:buClr>
              <a:buFont typeface="Arial" panose="020B0604020202020204" pitchFamily="34" charset="0"/>
              <a:buChar char="•"/>
              <a:defRPr sz="1400"/>
            </a:lvl2pPr>
            <a:lvl3pPr marL="1143000" indent="-228600">
              <a:lnSpc>
                <a:spcPct val="100000"/>
              </a:lnSpc>
              <a:buClr>
                <a:schemeClr val="accent3"/>
              </a:buClr>
              <a:buFont typeface="Arial" panose="020B0604020202020204" pitchFamily="34" charset="0"/>
              <a:buChar char="•"/>
              <a:defRPr sz="1200"/>
            </a:lvl3pPr>
            <a:lvl4pPr>
              <a:defRPr sz="1200"/>
            </a:lvl4pPr>
            <a:lvl5pPr>
              <a:defRPr sz="12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Tree>
    <p:extLst>
      <p:ext uri="{BB962C8B-B14F-4D97-AF65-F5344CB8AC3E}">
        <p14:creationId xmlns:p14="http://schemas.microsoft.com/office/powerpoint/2010/main" val="294455476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Content slide progress">
    <p:spTree>
      <p:nvGrpSpPr>
        <p:cNvPr id="1" name=""/>
        <p:cNvGrpSpPr/>
        <p:nvPr/>
      </p:nvGrpSpPr>
      <p:grpSpPr>
        <a:xfrm>
          <a:off x="0" y="0"/>
          <a:ext cx="0" cy="0"/>
          <a:chOff x="0" y="0"/>
          <a:chExt cx="0" cy="0"/>
        </a:xfrm>
      </p:grpSpPr>
      <p:sp>
        <p:nvSpPr>
          <p:cNvPr id="13" name="Content Placeholder 15">
            <a:extLst>
              <a:ext uri="{FF2B5EF4-FFF2-40B4-BE49-F238E27FC236}">
                <a16:creationId xmlns:a16="http://schemas.microsoft.com/office/drawing/2014/main" id="{3FE7BF15-E793-05D9-94AF-2511B4BD6829}"/>
              </a:ext>
            </a:extLst>
          </p:cNvPr>
          <p:cNvSpPr>
            <a:spLocks noGrp="1"/>
          </p:cNvSpPr>
          <p:nvPr>
            <p:ph sz="quarter" idx="13" hasCustomPrompt="1"/>
          </p:nvPr>
        </p:nvSpPr>
        <p:spPr>
          <a:xfrm>
            <a:off x="488950" y="804877"/>
            <a:ext cx="10650998" cy="630238"/>
          </a:xfrm>
          <a:prstGeom prst="rect">
            <a:avLst/>
          </a:prstGeom>
        </p:spPr>
        <p:txBody>
          <a:bodyPr anchor="ctr"/>
          <a:lstStyle>
            <a:lvl1pPr marL="0" indent="0" algn="ctr">
              <a:lnSpc>
                <a:spcPct val="100000"/>
              </a:lnSpc>
              <a:buNone/>
              <a:defRPr b="1"/>
            </a:lvl1pPr>
          </a:lstStyle>
          <a:p>
            <a:r>
              <a:rPr lang="en-GB" sz="2800"/>
              <a:t>Enter slide title</a:t>
            </a:r>
            <a:endParaRPr lang="en-US" sz="2800"/>
          </a:p>
        </p:txBody>
      </p:sp>
      <p:sp>
        <p:nvSpPr>
          <p:cNvPr id="18" name="Text Placeholder 18">
            <a:extLst>
              <a:ext uri="{FF2B5EF4-FFF2-40B4-BE49-F238E27FC236}">
                <a16:creationId xmlns:a16="http://schemas.microsoft.com/office/drawing/2014/main" id="{989E272E-4B97-2270-22E9-11A92BDF2C7E}"/>
              </a:ext>
            </a:extLst>
          </p:cNvPr>
          <p:cNvSpPr>
            <a:spLocks noGrp="1"/>
          </p:cNvSpPr>
          <p:nvPr>
            <p:ph type="body" sz="quarter" idx="18" hasCustomPrompt="1"/>
          </p:nvPr>
        </p:nvSpPr>
        <p:spPr>
          <a:xfrm>
            <a:off x="488950" y="6413401"/>
            <a:ext cx="5623856" cy="252870"/>
          </a:xfrm>
          <a:prstGeom prst="rect">
            <a:avLst/>
          </a:prstGeom>
        </p:spPr>
        <p:txBody>
          <a:bodyPr anchor="ctr"/>
          <a:lstStyle>
            <a:lvl1pPr marL="0" indent="0" algn="l">
              <a:buNone/>
              <a:defRPr sz="800" spc="0">
                <a:solidFill>
                  <a:schemeClr val="tx1"/>
                </a:solidFill>
              </a:defRPr>
            </a:lvl1pPr>
          </a:lstStyle>
          <a:p>
            <a:pPr lvl="0"/>
            <a:r>
              <a:rPr lang="en-GB"/>
              <a:t>Is this presentation for CONFIDENTIAL/INTERNAL USE/EXTERNAL USE? Choose the one that applies</a:t>
            </a:r>
            <a:endParaRPr lang="en-US"/>
          </a:p>
        </p:txBody>
      </p:sp>
      <p:sp>
        <p:nvSpPr>
          <p:cNvPr id="19" name="Oval 18">
            <a:extLst>
              <a:ext uri="{FF2B5EF4-FFF2-40B4-BE49-F238E27FC236}">
                <a16:creationId xmlns:a16="http://schemas.microsoft.com/office/drawing/2014/main" id="{27350BF6-06E7-4863-8FDE-CE1DC7C0995A}"/>
              </a:ext>
            </a:extLst>
          </p:cNvPr>
          <p:cNvSpPr/>
          <p:nvPr/>
        </p:nvSpPr>
        <p:spPr>
          <a:xfrm>
            <a:off x="11265152" y="434154"/>
            <a:ext cx="373626" cy="373626"/>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Slide Number Placeholder 3">
            <a:extLst>
              <a:ext uri="{FF2B5EF4-FFF2-40B4-BE49-F238E27FC236}">
                <a16:creationId xmlns:a16="http://schemas.microsoft.com/office/drawing/2014/main" id="{438D3A2A-4E0A-9CE5-6F66-A016300BEF71}"/>
              </a:ext>
            </a:extLst>
          </p:cNvPr>
          <p:cNvSpPr txBox="1">
            <a:spLocks/>
          </p:cNvSpPr>
          <p:nvPr/>
        </p:nvSpPr>
        <p:spPr>
          <a:xfrm>
            <a:off x="11265152" y="442655"/>
            <a:ext cx="363794" cy="365125"/>
          </a:xfrm>
          <a:prstGeom prst="rect">
            <a:avLst/>
          </a:prstGeom>
        </p:spPr>
        <p:txBody>
          <a:bodyPr vert="horz" lIns="91440" tIns="45720" rIns="91440" bIns="45720" rtlCol="0" anchor="ctr"/>
          <a:lstStyle>
            <a:defPPr>
              <a:defRPr lang="en-US"/>
            </a:defPPr>
            <a:lvl1pPr marL="0" algn="r" defTabSz="914400" rtl="0" eaLnBrk="1" latinLnBrk="0" hangingPunct="1">
              <a:defRPr sz="800" b="0" i="0" kern="1200">
                <a:solidFill>
                  <a:schemeClr val="tx1">
                    <a:tint val="82000"/>
                  </a:schemeClr>
                </a:solidFill>
                <a:latin typeface="Poppins" pitchFamily="2" charset="77"/>
                <a:ea typeface="+mn-ea"/>
                <a:cs typeface="Poppins" pitchFamily="2" charset="77"/>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C348BFD0-04BB-C446-95DC-63B616F87DC9}" type="slidenum">
              <a:rPr lang="en-US" smtClean="0"/>
              <a:pPr algn="ctr"/>
              <a:t>‹#›</a:t>
            </a:fld>
            <a:endParaRPr lang="en-US"/>
          </a:p>
        </p:txBody>
      </p:sp>
      <p:grpSp>
        <p:nvGrpSpPr>
          <p:cNvPr id="2" name="Group">
            <a:extLst>
              <a:ext uri="{FF2B5EF4-FFF2-40B4-BE49-F238E27FC236}">
                <a16:creationId xmlns:a16="http://schemas.microsoft.com/office/drawing/2014/main" id="{B458A9D7-245D-3D9F-C101-92BD9C1BA7EA}"/>
              </a:ext>
            </a:extLst>
          </p:cNvPr>
          <p:cNvGrpSpPr/>
          <p:nvPr/>
        </p:nvGrpSpPr>
        <p:grpSpPr>
          <a:xfrm>
            <a:off x="1494431" y="2483491"/>
            <a:ext cx="3850203" cy="579347"/>
            <a:chOff x="0" y="0"/>
            <a:chExt cx="7620086" cy="610358"/>
          </a:xfrm>
        </p:grpSpPr>
        <p:sp>
          <p:nvSpPr>
            <p:cNvPr id="3" name="Rounded Rectangle">
              <a:extLst>
                <a:ext uri="{FF2B5EF4-FFF2-40B4-BE49-F238E27FC236}">
                  <a16:creationId xmlns:a16="http://schemas.microsoft.com/office/drawing/2014/main" id="{92C8760A-45D4-FBD0-D180-4A10838EA6DB}"/>
                </a:ext>
              </a:extLst>
            </p:cNvPr>
            <p:cNvSpPr/>
            <p:nvPr/>
          </p:nvSpPr>
          <p:spPr>
            <a:xfrm>
              <a:off x="0" y="430358"/>
              <a:ext cx="7559999" cy="180000"/>
            </a:xfrm>
            <a:prstGeom prst="roundRect">
              <a:avLst>
                <a:gd name="adj" fmla="val 50000"/>
              </a:avLst>
            </a:prstGeom>
            <a:solidFill>
              <a:schemeClr val="bg2"/>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4" name="Rounded Rectangle">
              <a:extLst>
                <a:ext uri="{FF2B5EF4-FFF2-40B4-BE49-F238E27FC236}">
                  <a16:creationId xmlns:a16="http://schemas.microsoft.com/office/drawing/2014/main" id="{AF56F118-D3EF-9402-98FB-03F207D8FBBB}"/>
                </a:ext>
              </a:extLst>
            </p:cNvPr>
            <p:cNvSpPr/>
            <p:nvPr/>
          </p:nvSpPr>
          <p:spPr>
            <a:xfrm>
              <a:off x="0" y="430358"/>
              <a:ext cx="3780001" cy="180000"/>
            </a:xfrm>
            <a:prstGeom prst="roundRect">
              <a:avLst>
                <a:gd name="adj" fmla="val 50000"/>
              </a:avLst>
            </a:prstGeom>
            <a:solidFill>
              <a:schemeClr val="accent1"/>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5" name="January">
              <a:extLst>
                <a:ext uri="{FF2B5EF4-FFF2-40B4-BE49-F238E27FC236}">
                  <a16:creationId xmlns:a16="http://schemas.microsoft.com/office/drawing/2014/main" id="{254A298E-05C1-EC43-E6FA-B9F87AFF6D46}"/>
                </a:ext>
              </a:extLst>
            </p:cNvPr>
            <p:cNvSpPr txBox="1"/>
            <p:nvPr/>
          </p:nvSpPr>
          <p:spPr>
            <a:xfrm>
              <a:off x="14796" y="0"/>
              <a:ext cx="4201690" cy="383697"/>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50800" tIns="50800" rIns="50800" bIns="50800" numCol="1" anchor="t">
              <a:spAutoFit/>
            </a:bodyPr>
            <a:lstStyle>
              <a:lvl1pPr algn="l">
                <a:lnSpc>
                  <a:spcPct val="80000"/>
                </a:lnSpc>
                <a:defRPr sz="2600" b="0">
                  <a:solidFill>
                    <a:srgbClr val="393971"/>
                  </a:solidFill>
                  <a:latin typeface="Poppins Medium"/>
                  <a:ea typeface="Poppins Medium"/>
                  <a:cs typeface="Poppins Medium"/>
                  <a:sym typeface="Poppins Medium"/>
                </a:defRPr>
              </a:lvl1pPr>
            </a:lstStyle>
            <a:p>
              <a:r>
                <a:rPr sz="2000">
                  <a:solidFill>
                    <a:schemeClr val="tx1"/>
                  </a:solidFill>
                </a:rPr>
                <a:t>January</a:t>
              </a:r>
            </a:p>
          </p:txBody>
        </p:sp>
        <p:sp>
          <p:nvSpPr>
            <p:cNvPr id="6" name="45%">
              <a:extLst>
                <a:ext uri="{FF2B5EF4-FFF2-40B4-BE49-F238E27FC236}">
                  <a16:creationId xmlns:a16="http://schemas.microsoft.com/office/drawing/2014/main" id="{A510EE6F-9921-59F4-35C3-0788E67146E7}"/>
                </a:ext>
              </a:extLst>
            </p:cNvPr>
            <p:cNvSpPr txBox="1"/>
            <p:nvPr/>
          </p:nvSpPr>
          <p:spPr>
            <a:xfrm>
              <a:off x="5706878" y="0"/>
              <a:ext cx="1913208" cy="383697"/>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50800" tIns="50800" rIns="50800" bIns="50800" numCol="1" anchor="t">
              <a:spAutoFit/>
            </a:bodyPr>
            <a:lstStyle>
              <a:lvl1pPr algn="r">
                <a:lnSpc>
                  <a:spcPct val="80000"/>
                </a:lnSpc>
                <a:defRPr sz="2600" b="0">
                  <a:solidFill>
                    <a:srgbClr val="A4A4BD"/>
                  </a:solidFill>
                  <a:latin typeface="Poppins Medium"/>
                  <a:ea typeface="Poppins Medium"/>
                  <a:cs typeface="Poppins Medium"/>
                  <a:sym typeface="Poppins Medium"/>
                </a:defRPr>
              </a:lvl1pPr>
            </a:lstStyle>
            <a:p>
              <a:r>
                <a:rPr sz="2000">
                  <a:solidFill>
                    <a:schemeClr val="tx2"/>
                  </a:solidFill>
                </a:rPr>
                <a:t>45%</a:t>
              </a:r>
            </a:p>
          </p:txBody>
        </p:sp>
      </p:grpSp>
      <p:grpSp>
        <p:nvGrpSpPr>
          <p:cNvPr id="29" name="Group">
            <a:extLst>
              <a:ext uri="{FF2B5EF4-FFF2-40B4-BE49-F238E27FC236}">
                <a16:creationId xmlns:a16="http://schemas.microsoft.com/office/drawing/2014/main" id="{07E1FB1E-DE79-7C4F-0CE1-FF3F45B72308}"/>
              </a:ext>
            </a:extLst>
          </p:cNvPr>
          <p:cNvGrpSpPr/>
          <p:nvPr/>
        </p:nvGrpSpPr>
        <p:grpSpPr>
          <a:xfrm>
            <a:off x="1494431" y="3562483"/>
            <a:ext cx="3850203" cy="579347"/>
            <a:chOff x="0" y="0"/>
            <a:chExt cx="7620086" cy="610358"/>
          </a:xfrm>
        </p:grpSpPr>
        <p:sp>
          <p:nvSpPr>
            <p:cNvPr id="30" name="Rounded Rectangle">
              <a:extLst>
                <a:ext uri="{FF2B5EF4-FFF2-40B4-BE49-F238E27FC236}">
                  <a16:creationId xmlns:a16="http://schemas.microsoft.com/office/drawing/2014/main" id="{B5934213-BD11-DC26-DC3E-DD8E7F58B070}"/>
                </a:ext>
              </a:extLst>
            </p:cNvPr>
            <p:cNvSpPr/>
            <p:nvPr/>
          </p:nvSpPr>
          <p:spPr>
            <a:xfrm>
              <a:off x="0" y="430358"/>
              <a:ext cx="7559999" cy="180000"/>
            </a:xfrm>
            <a:prstGeom prst="roundRect">
              <a:avLst>
                <a:gd name="adj" fmla="val 50000"/>
              </a:avLst>
            </a:prstGeom>
            <a:solidFill>
              <a:schemeClr val="bg2"/>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31" name="Rounded Rectangle">
              <a:extLst>
                <a:ext uri="{FF2B5EF4-FFF2-40B4-BE49-F238E27FC236}">
                  <a16:creationId xmlns:a16="http://schemas.microsoft.com/office/drawing/2014/main" id="{D595D3CC-0286-DAEA-7A42-6DCF5B8AE875}"/>
                </a:ext>
              </a:extLst>
            </p:cNvPr>
            <p:cNvSpPr/>
            <p:nvPr/>
          </p:nvSpPr>
          <p:spPr>
            <a:xfrm>
              <a:off x="0" y="430358"/>
              <a:ext cx="2389846" cy="180000"/>
            </a:xfrm>
            <a:prstGeom prst="roundRect">
              <a:avLst>
                <a:gd name="adj" fmla="val 50000"/>
              </a:avLst>
            </a:prstGeom>
            <a:solidFill>
              <a:schemeClr val="accent3"/>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32" name="January">
              <a:extLst>
                <a:ext uri="{FF2B5EF4-FFF2-40B4-BE49-F238E27FC236}">
                  <a16:creationId xmlns:a16="http://schemas.microsoft.com/office/drawing/2014/main" id="{FD24D30A-E876-0363-EB3E-D1D921185E5A}"/>
                </a:ext>
              </a:extLst>
            </p:cNvPr>
            <p:cNvSpPr txBox="1"/>
            <p:nvPr/>
          </p:nvSpPr>
          <p:spPr>
            <a:xfrm>
              <a:off x="14796" y="0"/>
              <a:ext cx="4201690" cy="383697"/>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50800" tIns="50800" rIns="50800" bIns="50800" numCol="1" anchor="t">
              <a:spAutoFit/>
            </a:bodyPr>
            <a:lstStyle>
              <a:lvl1pPr algn="l">
                <a:lnSpc>
                  <a:spcPct val="80000"/>
                </a:lnSpc>
                <a:defRPr sz="2600" b="0">
                  <a:solidFill>
                    <a:srgbClr val="393971"/>
                  </a:solidFill>
                  <a:latin typeface="Poppins Medium"/>
                  <a:ea typeface="Poppins Medium"/>
                  <a:cs typeface="Poppins Medium"/>
                  <a:sym typeface="Poppins Medium"/>
                </a:defRPr>
              </a:lvl1pPr>
            </a:lstStyle>
            <a:p>
              <a:r>
                <a:rPr lang="en-GB" sz="2000">
                  <a:solidFill>
                    <a:schemeClr val="tx1"/>
                  </a:solidFill>
                </a:rPr>
                <a:t>February</a:t>
              </a:r>
              <a:endParaRPr sz="2000">
                <a:solidFill>
                  <a:schemeClr val="tx1"/>
                </a:solidFill>
              </a:endParaRPr>
            </a:p>
          </p:txBody>
        </p:sp>
        <p:sp>
          <p:nvSpPr>
            <p:cNvPr id="33" name="45%">
              <a:extLst>
                <a:ext uri="{FF2B5EF4-FFF2-40B4-BE49-F238E27FC236}">
                  <a16:creationId xmlns:a16="http://schemas.microsoft.com/office/drawing/2014/main" id="{5A1CC197-6455-FB02-C86B-CC6F536F8C27}"/>
                </a:ext>
              </a:extLst>
            </p:cNvPr>
            <p:cNvSpPr txBox="1"/>
            <p:nvPr/>
          </p:nvSpPr>
          <p:spPr>
            <a:xfrm>
              <a:off x="5706878" y="0"/>
              <a:ext cx="1913208" cy="383697"/>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50800" tIns="50800" rIns="50800" bIns="50800" numCol="1" anchor="t">
              <a:spAutoFit/>
            </a:bodyPr>
            <a:lstStyle>
              <a:lvl1pPr algn="r">
                <a:lnSpc>
                  <a:spcPct val="80000"/>
                </a:lnSpc>
                <a:defRPr sz="2600" b="0">
                  <a:solidFill>
                    <a:srgbClr val="A4A4BD"/>
                  </a:solidFill>
                  <a:latin typeface="Poppins Medium"/>
                  <a:ea typeface="Poppins Medium"/>
                  <a:cs typeface="Poppins Medium"/>
                  <a:sym typeface="Poppins Medium"/>
                </a:defRPr>
              </a:lvl1pPr>
            </a:lstStyle>
            <a:p>
              <a:r>
                <a:rPr lang="en-GB" sz="2000">
                  <a:solidFill>
                    <a:schemeClr val="tx2"/>
                  </a:solidFill>
                </a:rPr>
                <a:t>28</a:t>
              </a:r>
              <a:r>
                <a:rPr sz="2000">
                  <a:solidFill>
                    <a:schemeClr val="tx2"/>
                  </a:solidFill>
                </a:rPr>
                <a:t>%</a:t>
              </a:r>
            </a:p>
          </p:txBody>
        </p:sp>
      </p:grpSp>
      <p:grpSp>
        <p:nvGrpSpPr>
          <p:cNvPr id="34" name="Group">
            <a:extLst>
              <a:ext uri="{FF2B5EF4-FFF2-40B4-BE49-F238E27FC236}">
                <a16:creationId xmlns:a16="http://schemas.microsoft.com/office/drawing/2014/main" id="{2AC40849-0CD9-7932-3766-34EE84FDF5E6}"/>
              </a:ext>
            </a:extLst>
          </p:cNvPr>
          <p:cNvGrpSpPr/>
          <p:nvPr/>
        </p:nvGrpSpPr>
        <p:grpSpPr>
          <a:xfrm>
            <a:off x="1494431" y="4785678"/>
            <a:ext cx="3850203" cy="579347"/>
            <a:chOff x="0" y="0"/>
            <a:chExt cx="7620086" cy="610358"/>
          </a:xfrm>
        </p:grpSpPr>
        <p:sp>
          <p:nvSpPr>
            <p:cNvPr id="35" name="Rounded Rectangle">
              <a:extLst>
                <a:ext uri="{FF2B5EF4-FFF2-40B4-BE49-F238E27FC236}">
                  <a16:creationId xmlns:a16="http://schemas.microsoft.com/office/drawing/2014/main" id="{A339D32D-1BDD-E17D-070D-16E340E02C01}"/>
                </a:ext>
              </a:extLst>
            </p:cNvPr>
            <p:cNvSpPr/>
            <p:nvPr/>
          </p:nvSpPr>
          <p:spPr>
            <a:xfrm>
              <a:off x="0" y="430358"/>
              <a:ext cx="7559999" cy="180000"/>
            </a:xfrm>
            <a:prstGeom prst="roundRect">
              <a:avLst>
                <a:gd name="adj" fmla="val 50000"/>
              </a:avLst>
            </a:prstGeom>
            <a:solidFill>
              <a:schemeClr val="bg2"/>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36" name="Rounded Rectangle">
              <a:extLst>
                <a:ext uri="{FF2B5EF4-FFF2-40B4-BE49-F238E27FC236}">
                  <a16:creationId xmlns:a16="http://schemas.microsoft.com/office/drawing/2014/main" id="{EDE2127A-002C-6EDF-D94B-19F57FC224CE}"/>
                </a:ext>
              </a:extLst>
            </p:cNvPr>
            <p:cNvSpPr/>
            <p:nvPr/>
          </p:nvSpPr>
          <p:spPr>
            <a:xfrm>
              <a:off x="0" y="430358"/>
              <a:ext cx="2389846" cy="180000"/>
            </a:xfrm>
            <a:prstGeom prst="roundRect">
              <a:avLst>
                <a:gd name="adj" fmla="val 50000"/>
              </a:avLst>
            </a:prstGeom>
            <a:solidFill>
              <a:schemeClr val="accent2"/>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37" name="January">
              <a:extLst>
                <a:ext uri="{FF2B5EF4-FFF2-40B4-BE49-F238E27FC236}">
                  <a16:creationId xmlns:a16="http://schemas.microsoft.com/office/drawing/2014/main" id="{09C85B62-CC9E-B09F-6C4E-08DB02820280}"/>
                </a:ext>
              </a:extLst>
            </p:cNvPr>
            <p:cNvSpPr txBox="1"/>
            <p:nvPr/>
          </p:nvSpPr>
          <p:spPr>
            <a:xfrm>
              <a:off x="14796" y="0"/>
              <a:ext cx="4201690" cy="383697"/>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50800" tIns="50800" rIns="50800" bIns="50800" numCol="1" anchor="t">
              <a:spAutoFit/>
            </a:bodyPr>
            <a:lstStyle>
              <a:lvl1pPr algn="l">
                <a:lnSpc>
                  <a:spcPct val="80000"/>
                </a:lnSpc>
                <a:defRPr sz="2600" b="0">
                  <a:solidFill>
                    <a:srgbClr val="393971"/>
                  </a:solidFill>
                  <a:latin typeface="Poppins Medium"/>
                  <a:ea typeface="Poppins Medium"/>
                  <a:cs typeface="Poppins Medium"/>
                  <a:sym typeface="Poppins Medium"/>
                </a:defRPr>
              </a:lvl1pPr>
            </a:lstStyle>
            <a:p>
              <a:r>
                <a:rPr lang="en-GB" sz="2000">
                  <a:solidFill>
                    <a:schemeClr val="tx1"/>
                  </a:solidFill>
                </a:rPr>
                <a:t>February</a:t>
              </a:r>
              <a:endParaRPr sz="2000">
                <a:solidFill>
                  <a:schemeClr val="tx1"/>
                </a:solidFill>
              </a:endParaRPr>
            </a:p>
          </p:txBody>
        </p:sp>
        <p:sp>
          <p:nvSpPr>
            <p:cNvPr id="38" name="45%">
              <a:extLst>
                <a:ext uri="{FF2B5EF4-FFF2-40B4-BE49-F238E27FC236}">
                  <a16:creationId xmlns:a16="http://schemas.microsoft.com/office/drawing/2014/main" id="{0C03D990-2CE2-83F5-F46A-497B18879D05}"/>
                </a:ext>
              </a:extLst>
            </p:cNvPr>
            <p:cNvSpPr txBox="1"/>
            <p:nvPr/>
          </p:nvSpPr>
          <p:spPr>
            <a:xfrm>
              <a:off x="5706878" y="0"/>
              <a:ext cx="1913208" cy="383697"/>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50800" tIns="50800" rIns="50800" bIns="50800" numCol="1" anchor="t">
              <a:spAutoFit/>
            </a:bodyPr>
            <a:lstStyle>
              <a:lvl1pPr algn="r">
                <a:lnSpc>
                  <a:spcPct val="80000"/>
                </a:lnSpc>
                <a:defRPr sz="2600" b="0">
                  <a:solidFill>
                    <a:srgbClr val="A4A4BD"/>
                  </a:solidFill>
                  <a:latin typeface="Poppins Medium"/>
                  <a:ea typeface="Poppins Medium"/>
                  <a:cs typeface="Poppins Medium"/>
                  <a:sym typeface="Poppins Medium"/>
                </a:defRPr>
              </a:lvl1pPr>
            </a:lstStyle>
            <a:p>
              <a:r>
                <a:rPr lang="en-GB" sz="2000">
                  <a:solidFill>
                    <a:schemeClr val="tx2"/>
                  </a:solidFill>
                </a:rPr>
                <a:t>28</a:t>
              </a:r>
              <a:r>
                <a:rPr sz="2000">
                  <a:solidFill>
                    <a:schemeClr val="tx2"/>
                  </a:solidFill>
                </a:rPr>
                <a:t>%</a:t>
              </a:r>
            </a:p>
          </p:txBody>
        </p:sp>
      </p:grpSp>
      <p:grpSp>
        <p:nvGrpSpPr>
          <p:cNvPr id="39" name="Group">
            <a:extLst>
              <a:ext uri="{FF2B5EF4-FFF2-40B4-BE49-F238E27FC236}">
                <a16:creationId xmlns:a16="http://schemas.microsoft.com/office/drawing/2014/main" id="{46C2C22C-9B44-E78A-D264-92DBC59AECB6}"/>
              </a:ext>
            </a:extLst>
          </p:cNvPr>
          <p:cNvGrpSpPr/>
          <p:nvPr/>
        </p:nvGrpSpPr>
        <p:grpSpPr>
          <a:xfrm>
            <a:off x="6272686" y="2483491"/>
            <a:ext cx="3850203" cy="579347"/>
            <a:chOff x="0" y="0"/>
            <a:chExt cx="7620086" cy="610358"/>
          </a:xfrm>
        </p:grpSpPr>
        <p:sp>
          <p:nvSpPr>
            <p:cNvPr id="40" name="Rounded Rectangle">
              <a:extLst>
                <a:ext uri="{FF2B5EF4-FFF2-40B4-BE49-F238E27FC236}">
                  <a16:creationId xmlns:a16="http://schemas.microsoft.com/office/drawing/2014/main" id="{12F04E2C-3D84-1264-2E96-7A67F27C1860}"/>
                </a:ext>
              </a:extLst>
            </p:cNvPr>
            <p:cNvSpPr/>
            <p:nvPr/>
          </p:nvSpPr>
          <p:spPr>
            <a:xfrm>
              <a:off x="0" y="430358"/>
              <a:ext cx="7559999" cy="180000"/>
            </a:xfrm>
            <a:prstGeom prst="roundRect">
              <a:avLst>
                <a:gd name="adj" fmla="val 50000"/>
              </a:avLst>
            </a:prstGeom>
            <a:solidFill>
              <a:schemeClr val="bg2"/>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41" name="Rounded Rectangle">
              <a:extLst>
                <a:ext uri="{FF2B5EF4-FFF2-40B4-BE49-F238E27FC236}">
                  <a16:creationId xmlns:a16="http://schemas.microsoft.com/office/drawing/2014/main" id="{96035CB7-53E9-B172-C6FC-EA5AEA628791}"/>
                </a:ext>
              </a:extLst>
            </p:cNvPr>
            <p:cNvSpPr/>
            <p:nvPr/>
          </p:nvSpPr>
          <p:spPr>
            <a:xfrm>
              <a:off x="0" y="430358"/>
              <a:ext cx="3780001" cy="180000"/>
            </a:xfrm>
            <a:prstGeom prst="roundRect">
              <a:avLst>
                <a:gd name="adj" fmla="val 50000"/>
              </a:avLst>
            </a:prstGeom>
            <a:solidFill>
              <a:schemeClr val="accent1"/>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42" name="January">
              <a:extLst>
                <a:ext uri="{FF2B5EF4-FFF2-40B4-BE49-F238E27FC236}">
                  <a16:creationId xmlns:a16="http://schemas.microsoft.com/office/drawing/2014/main" id="{DA478E99-A03A-B833-239E-401B83941664}"/>
                </a:ext>
              </a:extLst>
            </p:cNvPr>
            <p:cNvSpPr txBox="1"/>
            <p:nvPr/>
          </p:nvSpPr>
          <p:spPr>
            <a:xfrm>
              <a:off x="14796" y="0"/>
              <a:ext cx="4201690" cy="383697"/>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50800" tIns="50800" rIns="50800" bIns="50800" numCol="1" anchor="t">
              <a:spAutoFit/>
            </a:bodyPr>
            <a:lstStyle>
              <a:lvl1pPr algn="l">
                <a:lnSpc>
                  <a:spcPct val="80000"/>
                </a:lnSpc>
                <a:defRPr sz="2600" b="0">
                  <a:solidFill>
                    <a:srgbClr val="393971"/>
                  </a:solidFill>
                  <a:latin typeface="Poppins Medium"/>
                  <a:ea typeface="Poppins Medium"/>
                  <a:cs typeface="Poppins Medium"/>
                  <a:sym typeface="Poppins Medium"/>
                </a:defRPr>
              </a:lvl1pPr>
            </a:lstStyle>
            <a:p>
              <a:r>
                <a:rPr sz="2000">
                  <a:solidFill>
                    <a:schemeClr val="tx1"/>
                  </a:solidFill>
                </a:rPr>
                <a:t>January</a:t>
              </a:r>
            </a:p>
          </p:txBody>
        </p:sp>
        <p:sp>
          <p:nvSpPr>
            <p:cNvPr id="43" name="45%">
              <a:extLst>
                <a:ext uri="{FF2B5EF4-FFF2-40B4-BE49-F238E27FC236}">
                  <a16:creationId xmlns:a16="http://schemas.microsoft.com/office/drawing/2014/main" id="{064F0755-88AA-3FD9-7BE1-E5575C962745}"/>
                </a:ext>
              </a:extLst>
            </p:cNvPr>
            <p:cNvSpPr txBox="1"/>
            <p:nvPr/>
          </p:nvSpPr>
          <p:spPr>
            <a:xfrm>
              <a:off x="5706878" y="0"/>
              <a:ext cx="1913208" cy="383697"/>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50800" tIns="50800" rIns="50800" bIns="50800" numCol="1" anchor="t">
              <a:spAutoFit/>
            </a:bodyPr>
            <a:lstStyle>
              <a:lvl1pPr algn="r">
                <a:lnSpc>
                  <a:spcPct val="80000"/>
                </a:lnSpc>
                <a:defRPr sz="2600" b="0">
                  <a:solidFill>
                    <a:srgbClr val="A4A4BD"/>
                  </a:solidFill>
                  <a:latin typeface="Poppins Medium"/>
                  <a:ea typeface="Poppins Medium"/>
                  <a:cs typeface="Poppins Medium"/>
                  <a:sym typeface="Poppins Medium"/>
                </a:defRPr>
              </a:lvl1pPr>
            </a:lstStyle>
            <a:p>
              <a:r>
                <a:rPr sz="2000">
                  <a:solidFill>
                    <a:schemeClr val="tx2"/>
                  </a:solidFill>
                </a:rPr>
                <a:t>45%</a:t>
              </a:r>
            </a:p>
          </p:txBody>
        </p:sp>
      </p:grpSp>
      <p:grpSp>
        <p:nvGrpSpPr>
          <p:cNvPr id="44" name="Group">
            <a:extLst>
              <a:ext uri="{FF2B5EF4-FFF2-40B4-BE49-F238E27FC236}">
                <a16:creationId xmlns:a16="http://schemas.microsoft.com/office/drawing/2014/main" id="{86C5E912-5B1B-E64D-75A3-11CFEE22AF10}"/>
              </a:ext>
            </a:extLst>
          </p:cNvPr>
          <p:cNvGrpSpPr/>
          <p:nvPr/>
        </p:nvGrpSpPr>
        <p:grpSpPr>
          <a:xfrm>
            <a:off x="6272686" y="3562483"/>
            <a:ext cx="3850203" cy="579347"/>
            <a:chOff x="0" y="0"/>
            <a:chExt cx="7620086" cy="610358"/>
          </a:xfrm>
        </p:grpSpPr>
        <p:sp>
          <p:nvSpPr>
            <p:cNvPr id="45" name="Rounded Rectangle">
              <a:extLst>
                <a:ext uri="{FF2B5EF4-FFF2-40B4-BE49-F238E27FC236}">
                  <a16:creationId xmlns:a16="http://schemas.microsoft.com/office/drawing/2014/main" id="{F6CA1DB1-6A14-7EDB-399E-9DD6DB5B782F}"/>
                </a:ext>
              </a:extLst>
            </p:cNvPr>
            <p:cNvSpPr/>
            <p:nvPr/>
          </p:nvSpPr>
          <p:spPr>
            <a:xfrm>
              <a:off x="0" y="430358"/>
              <a:ext cx="7559999" cy="180000"/>
            </a:xfrm>
            <a:prstGeom prst="roundRect">
              <a:avLst>
                <a:gd name="adj" fmla="val 50000"/>
              </a:avLst>
            </a:prstGeom>
            <a:solidFill>
              <a:schemeClr val="bg2"/>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46" name="Rounded Rectangle">
              <a:extLst>
                <a:ext uri="{FF2B5EF4-FFF2-40B4-BE49-F238E27FC236}">
                  <a16:creationId xmlns:a16="http://schemas.microsoft.com/office/drawing/2014/main" id="{BA056219-114F-9AAF-7DB6-252B82991E1A}"/>
                </a:ext>
              </a:extLst>
            </p:cNvPr>
            <p:cNvSpPr/>
            <p:nvPr/>
          </p:nvSpPr>
          <p:spPr>
            <a:xfrm>
              <a:off x="0" y="430358"/>
              <a:ext cx="2389846" cy="180000"/>
            </a:xfrm>
            <a:prstGeom prst="roundRect">
              <a:avLst>
                <a:gd name="adj" fmla="val 50000"/>
              </a:avLst>
            </a:prstGeom>
            <a:solidFill>
              <a:schemeClr val="accent3"/>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47" name="January">
              <a:extLst>
                <a:ext uri="{FF2B5EF4-FFF2-40B4-BE49-F238E27FC236}">
                  <a16:creationId xmlns:a16="http://schemas.microsoft.com/office/drawing/2014/main" id="{9F603791-BCF5-A7FC-8B91-A3DFED9BEE15}"/>
                </a:ext>
              </a:extLst>
            </p:cNvPr>
            <p:cNvSpPr txBox="1"/>
            <p:nvPr/>
          </p:nvSpPr>
          <p:spPr>
            <a:xfrm>
              <a:off x="14796" y="0"/>
              <a:ext cx="4201690" cy="383697"/>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50800" tIns="50800" rIns="50800" bIns="50800" numCol="1" anchor="t">
              <a:spAutoFit/>
            </a:bodyPr>
            <a:lstStyle>
              <a:lvl1pPr algn="l">
                <a:lnSpc>
                  <a:spcPct val="80000"/>
                </a:lnSpc>
                <a:defRPr sz="2600" b="0">
                  <a:solidFill>
                    <a:srgbClr val="393971"/>
                  </a:solidFill>
                  <a:latin typeface="Poppins Medium"/>
                  <a:ea typeface="Poppins Medium"/>
                  <a:cs typeface="Poppins Medium"/>
                  <a:sym typeface="Poppins Medium"/>
                </a:defRPr>
              </a:lvl1pPr>
            </a:lstStyle>
            <a:p>
              <a:r>
                <a:rPr lang="en-GB" sz="2000">
                  <a:solidFill>
                    <a:schemeClr val="tx1"/>
                  </a:solidFill>
                </a:rPr>
                <a:t>February</a:t>
              </a:r>
              <a:endParaRPr sz="2000">
                <a:solidFill>
                  <a:schemeClr val="tx1"/>
                </a:solidFill>
              </a:endParaRPr>
            </a:p>
          </p:txBody>
        </p:sp>
        <p:sp>
          <p:nvSpPr>
            <p:cNvPr id="48" name="45%">
              <a:extLst>
                <a:ext uri="{FF2B5EF4-FFF2-40B4-BE49-F238E27FC236}">
                  <a16:creationId xmlns:a16="http://schemas.microsoft.com/office/drawing/2014/main" id="{AD54C6FB-28E6-D3BB-EB6A-4142B198F88A}"/>
                </a:ext>
              </a:extLst>
            </p:cNvPr>
            <p:cNvSpPr txBox="1"/>
            <p:nvPr/>
          </p:nvSpPr>
          <p:spPr>
            <a:xfrm>
              <a:off x="5706878" y="0"/>
              <a:ext cx="1913208" cy="383697"/>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50800" tIns="50800" rIns="50800" bIns="50800" numCol="1" anchor="t">
              <a:spAutoFit/>
            </a:bodyPr>
            <a:lstStyle>
              <a:lvl1pPr algn="r">
                <a:lnSpc>
                  <a:spcPct val="80000"/>
                </a:lnSpc>
                <a:defRPr sz="2600" b="0">
                  <a:solidFill>
                    <a:srgbClr val="A4A4BD"/>
                  </a:solidFill>
                  <a:latin typeface="Poppins Medium"/>
                  <a:ea typeface="Poppins Medium"/>
                  <a:cs typeface="Poppins Medium"/>
                  <a:sym typeface="Poppins Medium"/>
                </a:defRPr>
              </a:lvl1pPr>
            </a:lstStyle>
            <a:p>
              <a:r>
                <a:rPr lang="en-GB" sz="2000">
                  <a:solidFill>
                    <a:schemeClr val="tx2"/>
                  </a:solidFill>
                </a:rPr>
                <a:t>28</a:t>
              </a:r>
              <a:r>
                <a:rPr sz="2000">
                  <a:solidFill>
                    <a:schemeClr val="tx2"/>
                  </a:solidFill>
                </a:rPr>
                <a:t>%</a:t>
              </a:r>
            </a:p>
          </p:txBody>
        </p:sp>
      </p:grpSp>
      <p:grpSp>
        <p:nvGrpSpPr>
          <p:cNvPr id="49" name="Group">
            <a:extLst>
              <a:ext uri="{FF2B5EF4-FFF2-40B4-BE49-F238E27FC236}">
                <a16:creationId xmlns:a16="http://schemas.microsoft.com/office/drawing/2014/main" id="{67DCDC84-5CA3-CC83-E5E9-0D8D1E9A7730}"/>
              </a:ext>
            </a:extLst>
          </p:cNvPr>
          <p:cNvGrpSpPr/>
          <p:nvPr/>
        </p:nvGrpSpPr>
        <p:grpSpPr>
          <a:xfrm>
            <a:off x="6272686" y="4785678"/>
            <a:ext cx="3850203" cy="579347"/>
            <a:chOff x="0" y="0"/>
            <a:chExt cx="7620086" cy="610358"/>
          </a:xfrm>
        </p:grpSpPr>
        <p:sp>
          <p:nvSpPr>
            <p:cNvPr id="50" name="Rounded Rectangle">
              <a:extLst>
                <a:ext uri="{FF2B5EF4-FFF2-40B4-BE49-F238E27FC236}">
                  <a16:creationId xmlns:a16="http://schemas.microsoft.com/office/drawing/2014/main" id="{A998209E-9FFE-FCE7-8DD0-C402527DDD60}"/>
                </a:ext>
              </a:extLst>
            </p:cNvPr>
            <p:cNvSpPr/>
            <p:nvPr/>
          </p:nvSpPr>
          <p:spPr>
            <a:xfrm>
              <a:off x="0" y="430358"/>
              <a:ext cx="7559999" cy="180000"/>
            </a:xfrm>
            <a:prstGeom prst="roundRect">
              <a:avLst>
                <a:gd name="adj" fmla="val 50000"/>
              </a:avLst>
            </a:prstGeom>
            <a:solidFill>
              <a:schemeClr val="bg2"/>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51" name="Rounded Rectangle">
              <a:extLst>
                <a:ext uri="{FF2B5EF4-FFF2-40B4-BE49-F238E27FC236}">
                  <a16:creationId xmlns:a16="http://schemas.microsoft.com/office/drawing/2014/main" id="{2E6EC39C-1E95-A8F1-D6B1-6EFFF283A05D}"/>
                </a:ext>
              </a:extLst>
            </p:cNvPr>
            <p:cNvSpPr/>
            <p:nvPr/>
          </p:nvSpPr>
          <p:spPr>
            <a:xfrm>
              <a:off x="0" y="430358"/>
              <a:ext cx="2389846" cy="180000"/>
            </a:xfrm>
            <a:prstGeom prst="roundRect">
              <a:avLst>
                <a:gd name="adj" fmla="val 50000"/>
              </a:avLst>
            </a:prstGeom>
            <a:solidFill>
              <a:schemeClr val="accent2"/>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52" name="January">
              <a:extLst>
                <a:ext uri="{FF2B5EF4-FFF2-40B4-BE49-F238E27FC236}">
                  <a16:creationId xmlns:a16="http://schemas.microsoft.com/office/drawing/2014/main" id="{132B4DB8-9F8D-86C2-324A-1B45E76D8C07}"/>
                </a:ext>
              </a:extLst>
            </p:cNvPr>
            <p:cNvSpPr txBox="1"/>
            <p:nvPr/>
          </p:nvSpPr>
          <p:spPr>
            <a:xfrm>
              <a:off x="14796" y="0"/>
              <a:ext cx="4201690" cy="383697"/>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50800" tIns="50800" rIns="50800" bIns="50800" numCol="1" anchor="t">
              <a:spAutoFit/>
            </a:bodyPr>
            <a:lstStyle>
              <a:lvl1pPr algn="l">
                <a:lnSpc>
                  <a:spcPct val="80000"/>
                </a:lnSpc>
                <a:defRPr sz="2600" b="0">
                  <a:solidFill>
                    <a:srgbClr val="393971"/>
                  </a:solidFill>
                  <a:latin typeface="Poppins Medium"/>
                  <a:ea typeface="Poppins Medium"/>
                  <a:cs typeface="Poppins Medium"/>
                  <a:sym typeface="Poppins Medium"/>
                </a:defRPr>
              </a:lvl1pPr>
            </a:lstStyle>
            <a:p>
              <a:r>
                <a:rPr lang="en-GB" sz="2000">
                  <a:solidFill>
                    <a:schemeClr val="tx1"/>
                  </a:solidFill>
                </a:rPr>
                <a:t>February</a:t>
              </a:r>
              <a:endParaRPr sz="2000">
                <a:solidFill>
                  <a:schemeClr val="tx1"/>
                </a:solidFill>
              </a:endParaRPr>
            </a:p>
          </p:txBody>
        </p:sp>
        <p:sp>
          <p:nvSpPr>
            <p:cNvPr id="53" name="45%">
              <a:extLst>
                <a:ext uri="{FF2B5EF4-FFF2-40B4-BE49-F238E27FC236}">
                  <a16:creationId xmlns:a16="http://schemas.microsoft.com/office/drawing/2014/main" id="{79BFAFE3-B2FE-8E70-6E68-3E35C11B7F65}"/>
                </a:ext>
              </a:extLst>
            </p:cNvPr>
            <p:cNvSpPr txBox="1"/>
            <p:nvPr/>
          </p:nvSpPr>
          <p:spPr>
            <a:xfrm>
              <a:off x="5706878" y="0"/>
              <a:ext cx="1913208" cy="383697"/>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50800" tIns="50800" rIns="50800" bIns="50800" numCol="1" anchor="t">
              <a:spAutoFit/>
            </a:bodyPr>
            <a:lstStyle>
              <a:lvl1pPr algn="r">
                <a:lnSpc>
                  <a:spcPct val="80000"/>
                </a:lnSpc>
                <a:defRPr sz="2600" b="0">
                  <a:solidFill>
                    <a:srgbClr val="A4A4BD"/>
                  </a:solidFill>
                  <a:latin typeface="Poppins Medium"/>
                  <a:ea typeface="Poppins Medium"/>
                  <a:cs typeface="Poppins Medium"/>
                  <a:sym typeface="Poppins Medium"/>
                </a:defRPr>
              </a:lvl1pPr>
            </a:lstStyle>
            <a:p>
              <a:r>
                <a:rPr lang="en-GB" sz="2000">
                  <a:solidFill>
                    <a:schemeClr val="tx2"/>
                  </a:solidFill>
                </a:rPr>
                <a:t>28</a:t>
              </a:r>
              <a:r>
                <a:rPr sz="2000">
                  <a:solidFill>
                    <a:schemeClr val="tx2"/>
                  </a:solidFill>
                </a:rPr>
                <a:t>%</a:t>
              </a:r>
            </a:p>
          </p:txBody>
        </p:sp>
      </p:grpSp>
      <p:sp>
        <p:nvSpPr>
          <p:cNvPr id="69" name="TextBox 68">
            <a:extLst>
              <a:ext uri="{FF2B5EF4-FFF2-40B4-BE49-F238E27FC236}">
                <a16:creationId xmlns:a16="http://schemas.microsoft.com/office/drawing/2014/main" id="{6BDE24E1-5353-F8D1-0A86-180A7D4B2059}"/>
              </a:ext>
            </a:extLst>
          </p:cNvPr>
          <p:cNvSpPr txBox="1"/>
          <p:nvPr/>
        </p:nvSpPr>
        <p:spPr>
          <a:xfrm>
            <a:off x="2184881" y="1554231"/>
            <a:ext cx="6901244" cy="307777"/>
          </a:xfrm>
          <a:prstGeom prst="rect">
            <a:avLst/>
          </a:prstGeom>
          <a:noFill/>
        </p:spPr>
        <p:txBody>
          <a:bodyPr wrap="square" rtlCol="0">
            <a:spAutoFit/>
          </a:bodyPr>
          <a:lstStyle/>
          <a:p>
            <a:pPr algn="ctr">
              <a:lnSpc>
                <a:spcPct val="100000"/>
              </a:lnSpc>
            </a:pPr>
            <a:r>
              <a:rPr lang="en-US" sz="1400"/>
              <a:t>THIS SLIDE CAN BE EDITED IN THE SLIDE MASTER VIEW ONLY</a:t>
            </a:r>
          </a:p>
        </p:txBody>
      </p:sp>
      <p:pic>
        <p:nvPicPr>
          <p:cNvPr id="7" name="Picture 6" descr="A blue text on a black background&#10;&#10;Description automatically generated">
            <a:extLst>
              <a:ext uri="{FF2B5EF4-FFF2-40B4-BE49-F238E27FC236}">
                <a16:creationId xmlns:a16="http://schemas.microsoft.com/office/drawing/2014/main" id="{3D9F4A3D-CA6A-1194-79EE-B8792C64BBE7}"/>
              </a:ext>
            </a:extLst>
          </p:cNvPr>
          <p:cNvPicPr>
            <a:picLocks noChangeAspect="1"/>
          </p:cNvPicPr>
          <p:nvPr userDrawn="1"/>
        </p:nvPicPr>
        <p:blipFill>
          <a:blip r:embed="rId2"/>
          <a:stretch>
            <a:fillRect/>
          </a:stretch>
        </p:blipFill>
        <p:spPr>
          <a:xfrm>
            <a:off x="10590972" y="6389938"/>
            <a:ext cx="1037974" cy="276333"/>
          </a:xfrm>
          <a:prstGeom prst="rect">
            <a:avLst/>
          </a:prstGeom>
        </p:spPr>
      </p:pic>
    </p:spTree>
    <p:extLst>
      <p:ext uri="{BB962C8B-B14F-4D97-AF65-F5344CB8AC3E}">
        <p14:creationId xmlns:p14="http://schemas.microsoft.com/office/powerpoint/2010/main" val="68454171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Content slide Timeline">
    <p:spTree>
      <p:nvGrpSpPr>
        <p:cNvPr id="1" name=""/>
        <p:cNvGrpSpPr/>
        <p:nvPr/>
      </p:nvGrpSpPr>
      <p:grpSpPr>
        <a:xfrm>
          <a:off x="0" y="0"/>
          <a:ext cx="0" cy="0"/>
          <a:chOff x="0" y="0"/>
          <a:chExt cx="0" cy="0"/>
        </a:xfrm>
      </p:grpSpPr>
      <p:sp>
        <p:nvSpPr>
          <p:cNvPr id="13" name="Content Placeholder 15">
            <a:extLst>
              <a:ext uri="{FF2B5EF4-FFF2-40B4-BE49-F238E27FC236}">
                <a16:creationId xmlns:a16="http://schemas.microsoft.com/office/drawing/2014/main" id="{3FE7BF15-E793-05D9-94AF-2511B4BD6829}"/>
              </a:ext>
            </a:extLst>
          </p:cNvPr>
          <p:cNvSpPr>
            <a:spLocks noGrp="1"/>
          </p:cNvSpPr>
          <p:nvPr>
            <p:ph sz="quarter" idx="13" hasCustomPrompt="1"/>
          </p:nvPr>
        </p:nvSpPr>
        <p:spPr>
          <a:xfrm>
            <a:off x="488950" y="976475"/>
            <a:ext cx="11076678" cy="630238"/>
          </a:xfrm>
          <a:prstGeom prst="rect">
            <a:avLst/>
          </a:prstGeom>
        </p:spPr>
        <p:txBody>
          <a:bodyPr anchor="ctr"/>
          <a:lstStyle>
            <a:lvl1pPr marL="0" indent="0" algn="ctr">
              <a:buNone/>
              <a:defRPr b="1"/>
            </a:lvl1pPr>
          </a:lstStyle>
          <a:p>
            <a:r>
              <a:rPr lang="en-GB" sz="2800"/>
              <a:t>Enter slide title</a:t>
            </a:r>
            <a:endParaRPr lang="en-US" sz="2800"/>
          </a:p>
        </p:txBody>
      </p:sp>
      <p:sp>
        <p:nvSpPr>
          <p:cNvPr id="18" name="Text Placeholder 18">
            <a:extLst>
              <a:ext uri="{FF2B5EF4-FFF2-40B4-BE49-F238E27FC236}">
                <a16:creationId xmlns:a16="http://schemas.microsoft.com/office/drawing/2014/main" id="{989E272E-4B97-2270-22E9-11A92BDF2C7E}"/>
              </a:ext>
            </a:extLst>
          </p:cNvPr>
          <p:cNvSpPr>
            <a:spLocks noGrp="1"/>
          </p:cNvSpPr>
          <p:nvPr>
            <p:ph type="body" sz="quarter" idx="18" hasCustomPrompt="1"/>
          </p:nvPr>
        </p:nvSpPr>
        <p:spPr>
          <a:xfrm>
            <a:off x="488950" y="6413401"/>
            <a:ext cx="5623856" cy="252870"/>
          </a:xfrm>
          <a:prstGeom prst="rect">
            <a:avLst/>
          </a:prstGeom>
        </p:spPr>
        <p:txBody>
          <a:bodyPr anchor="ctr"/>
          <a:lstStyle>
            <a:lvl1pPr marL="0" indent="0" algn="l">
              <a:buNone/>
              <a:defRPr sz="800" spc="0">
                <a:solidFill>
                  <a:schemeClr val="tx1"/>
                </a:solidFill>
              </a:defRPr>
            </a:lvl1pPr>
          </a:lstStyle>
          <a:p>
            <a:pPr lvl="0"/>
            <a:r>
              <a:rPr lang="en-GB"/>
              <a:t>Is this presentation for CONFIDENTIAL/INTERNAL USE/EXTERNAL USE? Choose the one that applies</a:t>
            </a:r>
            <a:endParaRPr lang="en-US"/>
          </a:p>
        </p:txBody>
      </p:sp>
      <p:sp>
        <p:nvSpPr>
          <p:cNvPr id="19" name="Oval 18">
            <a:extLst>
              <a:ext uri="{FF2B5EF4-FFF2-40B4-BE49-F238E27FC236}">
                <a16:creationId xmlns:a16="http://schemas.microsoft.com/office/drawing/2014/main" id="{27350BF6-06E7-4863-8FDE-CE1DC7C0995A}"/>
              </a:ext>
            </a:extLst>
          </p:cNvPr>
          <p:cNvSpPr/>
          <p:nvPr/>
        </p:nvSpPr>
        <p:spPr>
          <a:xfrm>
            <a:off x="11265152" y="434154"/>
            <a:ext cx="373626" cy="373626"/>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Slide Number Placeholder 3">
            <a:extLst>
              <a:ext uri="{FF2B5EF4-FFF2-40B4-BE49-F238E27FC236}">
                <a16:creationId xmlns:a16="http://schemas.microsoft.com/office/drawing/2014/main" id="{438D3A2A-4E0A-9CE5-6F66-A016300BEF71}"/>
              </a:ext>
            </a:extLst>
          </p:cNvPr>
          <p:cNvSpPr txBox="1">
            <a:spLocks/>
          </p:cNvSpPr>
          <p:nvPr/>
        </p:nvSpPr>
        <p:spPr>
          <a:xfrm>
            <a:off x="11265152" y="442655"/>
            <a:ext cx="363794" cy="365125"/>
          </a:xfrm>
          <a:prstGeom prst="rect">
            <a:avLst/>
          </a:prstGeom>
        </p:spPr>
        <p:txBody>
          <a:bodyPr vert="horz" lIns="91440" tIns="45720" rIns="91440" bIns="45720" rtlCol="0" anchor="ctr"/>
          <a:lstStyle>
            <a:defPPr>
              <a:defRPr lang="en-US"/>
            </a:defPPr>
            <a:lvl1pPr marL="0" algn="r" defTabSz="914400" rtl="0" eaLnBrk="1" latinLnBrk="0" hangingPunct="1">
              <a:defRPr sz="800" b="0" i="0" kern="1200">
                <a:solidFill>
                  <a:schemeClr val="tx1">
                    <a:tint val="82000"/>
                  </a:schemeClr>
                </a:solidFill>
                <a:latin typeface="Poppins" pitchFamily="2" charset="77"/>
                <a:ea typeface="+mn-ea"/>
                <a:cs typeface="Poppins" pitchFamily="2" charset="77"/>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C348BFD0-04BB-C446-95DC-63B616F87DC9}" type="slidenum">
              <a:rPr lang="en-US" smtClean="0"/>
              <a:pPr algn="ctr"/>
              <a:t>‹#›</a:t>
            </a:fld>
            <a:endParaRPr lang="en-US"/>
          </a:p>
        </p:txBody>
      </p:sp>
      <p:cxnSp>
        <p:nvCxnSpPr>
          <p:cNvPr id="8" name="Straight Connector 7">
            <a:extLst>
              <a:ext uri="{FF2B5EF4-FFF2-40B4-BE49-F238E27FC236}">
                <a16:creationId xmlns:a16="http://schemas.microsoft.com/office/drawing/2014/main" id="{94612C62-7D75-1E67-F8B2-EA94A411E7CF}"/>
              </a:ext>
            </a:extLst>
          </p:cNvPr>
          <p:cNvCxnSpPr>
            <a:cxnSpLocks/>
          </p:cNvCxnSpPr>
          <p:nvPr/>
        </p:nvCxnSpPr>
        <p:spPr>
          <a:xfrm>
            <a:off x="0" y="3063240"/>
            <a:ext cx="12192000" cy="0"/>
          </a:xfrm>
          <a:prstGeom prst="line">
            <a:avLst/>
          </a:prstGeom>
          <a:ln w="25400"/>
        </p:spPr>
        <p:style>
          <a:lnRef idx="2">
            <a:schemeClr val="accent1"/>
          </a:lnRef>
          <a:fillRef idx="0">
            <a:schemeClr val="accent1"/>
          </a:fillRef>
          <a:effectRef idx="1">
            <a:schemeClr val="accent1"/>
          </a:effectRef>
          <a:fontRef idx="minor">
            <a:schemeClr val="tx1"/>
          </a:fontRef>
        </p:style>
      </p:cxnSp>
      <p:cxnSp>
        <p:nvCxnSpPr>
          <p:cNvPr id="14" name="Straight Connector 13">
            <a:extLst>
              <a:ext uri="{FF2B5EF4-FFF2-40B4-BE49-F238E27FC236}">
                <a16:creationId xmlns:a16="http://schemas.microsoft.com/office/drawing/2014/main" id="{747430B4-DD04-81A4-96AF-B3930CCF6B2F}"/>
              </a:ext>
            </a:extLst>
          </p:cNvPr>
          <p:cNvCxnSpPr/>
          <p:nvPr/>
        </p:nvCxnSpPr>
        <p:spPr>
          <a:xfrm flipV="1">
            <a:off x="1295400" y="3054096"/>
            <a:ext cx="0" cy="649224"/>
          </a:xfrm>
          <a:prstGeom prst="line">
            <a:avLst/>
          </a:prstGeom>
          <a:ln w="25400"/>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5C165C48-934C-2904-246D-CD7D971D3B5E}"/>
              </a:ext>
            </a:extLst>
          </p:cNvPr>
          <p:cNvCxnSpPr>
            <a:cxnSpLocks/>
          </p:cNvCxnSpPr>
          <p:nvPr/>
        </p:nvCxnSpPr>
        <p:spPr>
          <a:xfrm flipV="1">
            <a:off x="2895600" y="3063240"/>
            <a:ext cx="0" cy="1536192"/>
          </a:xfrm>
          <a:prstGeom prst="line">
            <a:avLst/>
          </a:prstGeom>
          <a:ln w="2540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3" name="Straight Connector 22">
            <a:extLst>
              <a:ext uri="{FF2B5EF4-FFF2-40B4-BE49-F238E27FC236}">
                <a16:creationId xmlns:a16="http://schemas.microsoft.com/office/drawing/2014/main" id="{84378CF7-B4BC-C673-E0BA-1482D0FCA6C8}"/>
              </a:ext>
            </a:extLst>
          </p:cNvPr>
          <p:cNvCxnSpPr/>
          <p:nvPr/>
        </p:nvCxnSpPr>
        <p:spPr>
          <a:xfrm flipV="1">
            <a:off x="4495800" y="3054096"/>
            <a:ext cx="0" cy="649224"/>
          </a:xfrm>
          <a:prstGeom prst="line">
            <a:avLst/>
          </a:prstGeom>
          <a:ln w="25400">
            <a:solidFill>
              <a:schemeClr val="accent3"/>
            </a:solidFill>
          </a:ln>
        </p:spPr>
        <p:style>
          <a:lnRef idx="2">
            <a:schemeClr val="accent1"/>
          </a:lnRef>
          <a:fillRef idx="0">
            <a:schemeClr val="accent1"/>
          </a:fillRef>
          <a:effectRef idx="1">
            <a:schemeClr val="accent1"/>
          </a:effectRef>
          <a:fontRef idx="minor">
            <a:schemeClr val="tx1"/>
          </a:fontRef>
        </p:style>
      </p:cxnSp>
      <p:cxnSp>
        <p:nvCxnSpPr>
          <p:cNvPr id="55" name="Straight Connector 54">
            <a:extLst>
              <a:ext uri="{FF2B5EF4-FFF2-40B4-BE49-F238E27FC236}">
                <a16:creationId xmlns:a16="http://schemas.microsoft.com/office/drawing/2014/main" id="{483F48F4-92FD-EC32-F8DA-026A2841D3A7}"/>
              </a:ext>
            </a:extLst>
          </p:cNvPr>
          <p:cNvCxnSpPr>
            <a:cxnSpLocks/>
          </p:cNvCxnSpPr>
          <p:nvPr/>
        </p:nvCxnSpPr>
        <p:spPr>
          <a:xfrm flipV="1">
            <a:off x="6096000" y="3063240"/>
            <a:ext cx="0" cy="1536192"/>
          </a:xfrm>
          <a:prstGeom prst="line">
            <a:avLst/>
          </a:prstGeom>
          <a:ln w="25400">
            <a:solidFill>
              <a:schemeClr val="accent6"/>
            </a:solidFill>
          </a:ln>
        </p:spPr>
        <p:style>
          <a:lnRef idx="2">
            <a:schemeClr val="accent1"/>
          </a:lnRef>
          <a:fillRef idx="0">
            <a:schemeClr val="accent1"/>
          </a:fillRef>
          <a:effectRef idx="1">
            <a:schemeClr val="accent1"/>
          </a:effectRef>
          <a:fontRef idx="minor">
            <a:schemeClr val="tx1"/>
          </a:fontRef>
        </p:style>
      </p:cxnSp>
      <p:cxnSp>
        <p:nvCxnSpPr>
          <p:cNvPr id="57" name="Straight Connector 56">
            <a:extLst>
              <a:ext uri="{FF2B5EF4-FFF2-40B4-BE49-F238E27FC236}">
                <a16:creationId xmlns:a16="http://schemas.microsoft.com/office/drawing/2014/main" id="{5BC1E066-59B5-4D83-B926-A271DA30AD79}"/>
              </a:ext>
            </a:extLst>
          </p:cNvPr>
          <p:cNvCxnSpPr/>
          <p:nvPr/>
        </p:nvCxnSpPr>
        <p:spPr>
          <a:xfrm flipV="1">
            <a:off x="7751064" y="3054096"/>
            <a:ext cx="0" cy="649224"/>
          </a:xfrm>
          <a:prstGeom prst="line">
            <a:avLst/>
          </a:prstGeom>
          <a:ln w="25400"/>
        </p:spPr>
        <p:style>
          <a:lnRef idx="2">
            <a:schemeClr val="accent1"/>
          </a:lnRef>
          <a:fillRef idx="0">
            <a:schemeClr val="accent1"/>
          </a:fillRef>
          <a:effectRef idx="1">
            <a:schemeClr val="accent1"/>
          </a:effectRef>
          <a:fontRef idx="minor">
            <a:schemeClr val="tx1"/>
          </a:fontRef>
        </p:style>
      </p:cxnSp>
      <p:cxnSp>
        <p:nvCxnSpPr>
          <p:cNvPr id="58" name="Straight Connector 57">
            <a:extLst>
              <a:ext uri="{FF2B5EF4-FFF2-40B4-BE49-F238E27FC236}">
                <a16:creationId xmlns:a16="http://schemas.microsoft.com/office/drawing/2014/main" id="{26541875-CAD8-EE9D-DC04-5F6AE390D54D}"/>
              </a:ext>
            </a:extLst>
          </p:cNvPr>
          <p:cNvCxnSpPr>
            <a:cxnSpLocks/>
          </p:cNvCxnSpPr>
          <p:nvPr/>
        </p:nvCxnSpPr>
        <p:spPr>
          <a:xfrm flipV="1">
            <a:off x="9351264" y="3063240"/>
            <a:ext cx="0" cy="1536192"/>
          </a:xfrm>
          <a:prstGeom prst="line">
            <a:avLst/>
          </a:prstGeom>
          <a:ln w="2540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59" name="Straight Connector 58">
            <a:extLst>
              <a:ext uri="{FF2B5EF4-FFF2-40B4-BE49-F238E27FC236}">
                <a16:creationId xmlns:a16="http://schemas.microsoft.com/office/drawing/2014/main" id="{2F9D9D92-9FCD-4F83-5E5B-59998B8074AB}"/>
              </a:ext>
            </a:extLst>
          </p:cNvPr>
          <p:cNvCxnSpPr/>
          <p:nvPr/>
        </p:nvCxnSpPr>
        <p:spPr>
          <a:xfrm flipV="1">
            <a:off x="10951464" y="3054096"/>
            <a:ext cx="0" cy="649224"/>
          </a:xfrm>
          <a:prstGeom prst="line">
            <a:avLst/>
          </a:prstGeom>
          <a:ln w="25400">
            <a:solidFill>
              <a:schemeClr val="accent3"/>
            </a:solidFill>
          </a:ln>
        </p:spPr>
        <p:style>
          <a:lnRef idx="2">
            <a:schemeClr val="accent1"/>
          </a:lnRef>
          <a:fillRef idx="0">
            <a:schemeClr val="accent1"/>
          </a:fillRef>
          <a:effectRef idx="1">
            <a:schemeClr val="accent1"/>
          </a:effectRef>
          <a:fontRef idx="minor">
            <a:schemeClr val="tx1"/>
          </a:fontRef>
        </p:style>
      </p:cxnSp>
      <p:sp>
        <p:nvSpPr>
          <p:cNvPr id="61" name="Rounded Rectangle 60">
            <a:extLst>
              <a:ext uri="{FF2B5EF4-FFF2-40B4-BE49-F238E27FC236}">
                <a16:creationId xmlns:a16="http://schemas.microsoft.com/office/drawing/2014/main" id="{232BA068-BB35-AFAD-AB61-A96B9702D623}"/>
              </a:ext>
            </a:extLst>
          </p:cNvPr>
          <p:cNvSpPr/>
          <p:nvPr/>
        </p:nvSpPr>
        <p:spPr>
          <a:xfrm>
            <a:off x="851916" y="2432304"/>
            <a:ext cx="886968" cy="370442"/>
          </a:xfrm>
          <a:prstGeom prst="roundRect">
            <a:avLst>
              <a:gd name="adj" fmla="val 50000"/>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Rounded Rectangle 67">
            <a:extLst>
              <a:ext uri="{FF2B5EF4-FFF2-40B4-BE49-F238E27FC236}">
                <a16:creationId xmlns:a16="http://schemas.microsoft.com/office/drawing/2014/main" id="{ED2EA170-295C-235F-0B1D-BE0641154872}"/>
              </a:ext>
            </a:extLst>
          </p:cNvPr>
          <p:cNvSpPr/>
          <p:nvPr/>
        </p:nvSpPr>
        <p:spPr>
          <a:xfrm>
            <a:off x="2452116" y="2432304"/>
            <a:ext cx="886968" cy="370442"/>
          </a:xfrm>
          <a:prstGeom prst="roundRect">
            <a:avLst>
              <a:gd name="adj"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Rounded Rectangle 69">
            <a:extLst>
              <a:ext uri="{FF2B5EF4-FFF2-40B4-BE49-F238E27FC236}">
                <a16:creationId xmlns:a16="http://schemas.microsoft.com/office/drawing/2014/main" id="{4ED870E3-B6B5-8A59-50EF-2B1B81628634}"/>
              </a:ext>
            </a:extLst>
          </p:cNvPr>
          <p:cNvSpPr/>
          <p:nvPr/>
        </p:nvSpPr>
        <p:spPr>
          <a:xfrm>
            <a:off x="4052316" y="2432304"/>
            <a:ext cx="886968" cy="370442"/>
          </a:xfrm>
          <a:prstGeom prst="roundRect">
            <a:avLst>
              <a:gd name="adj" fmla="val 50000"/>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Rounded Rectangle 70">
            <a:extLst>
              <a:ext uri="{FF2B5EF4-FFF2-40B4-BE49-F238E27FC236}">
                <a16:creationId xmlns:a16="http://schemas.microsoft.com/office/drawing/2014/main" id="{AECC8105-AD33-48EA-A480-7C6283AEA88E}"/>
              </a:ext>
            </a:extLst>
          </p:cNvPr>
          <p:cNvSpPr/>
          <p:nvPr/>
        </p:nvSpPr>
        <p:spPr>
          <a:xfrm>
            <a:off x="5652516" y="2432304"/>
            <a:ext cx="886968" cy="370442"/>
          </a:xfrm>
          <a:prstGeom prst="roundRect">
            <a:avLst>
              <a:gd name="adj" fmla="val 50000"/>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Rounded Rectangle 71">
            <a:extLst>
              <a:ext uri="{FF2B5EF4-FFF2-40B4-BE49-F238E27FC236}">
                <a16:creationId xmlns:a16="http://schemas.microsoft.com/office/drawing/2014/main" id="{2925FA76-901C-C238-A85A-96673228613B}"/>
              </a:ext>
            </a:extLst>
          </p:cNvPr>
          <p:cNvSpPr/>
          <p:nvPr/>
        </p:nvSpPr>
        <p:spPr>
          <a:xfrm>
            <a:off x="7307580" y="2432304"/>
            <a:ext cx="886968" cy="370442"/>
          </a:xfrm>
          <a:prstGeom prst="roundRect">
            <a:avLst>
              <a:gd name="adj" fmla="val 50000"/>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Rounded Rectangle 72">
            <a:extLst>
              <a:ext uri="{FF2B5EF4-FFF2-40B4-BE49-F238E27FC236}">
                <a16:creationId xmlns:a16="http://schemas.microsoft.com/office/drawing/2014/main" id="{D8F38ADE-4CB7-1CF1-1B7F-71E84C176C99}"/>
              </a:ext>
            </a:extLst>
          </p:cNvPr>
          <p:cNvSpPr/>
          <p:nvPr/>
        </p:nvSpPr>
        <p:spPr>
          <a:xfrm>
            <a:off x="8907780" y="2432304"/>
            <a:ext cx="886968" cy="370442"/>
          </a:xfrm>
          <a:prstGeom prst="roundRect">
            <a:avLst>
              <a:gd name="adj"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Rounded Rectangle 73">
            <a:extLst>
              <a:ext uri="{FF2B5EF4-FFF2-40B4-BE49-F238E27FC236}">
                <a16:creationId xmlns:a16="http://schemas.microsoft.com/office/drawing/2014/main" id="{D9611D41-1B4D-D3C4-8E80-BAD41FE56924}"/>
              </a:ext>
            </a:extLst>
          </p:cNvPr>
          <p:cNvSpPr/>
          <p:nvPr/>
        </p:nvSpPr>
        <p:spPr>
          <a:xfrm>
            <a:off x="10511417" y="2432304"/>
            <a:ext cx="886968" cy="370442"/>
          </a:xfrm>
          <a:prstGeom prst="roundRect">
            <a:avLst>
              <a:gd name="adj" fmla="val 50000"/>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Text Placeholder 75">
            <a:extLst>
              <a:ext uri="{FF2B5EF4-FFF2-40B4-BE49-F238E27FC236}">
                <a16:creationId xmlns:a16="http://schemas.microsoft.com/office/drawing/2014/main" id="{F9ACF508-E92E-3970-A214-DBFA45937EA7}"/>
              </a:ext>
            </a:extLst>
          </p:cNvPr>
          <p:cNvSpPr>
            <a:spLocks noGrp="1"/>
          </p:cNvSpPr>
          <p:nvPr>
            <p:ph type="body" sz="quarter" idx="19" hasCustomPrompt="1"/>
          </p:nvPr>
        </p:nvSpPr>
        <p:spPr>
          <a:xfrm>
            <a:off x="957826" y="2496503"/>
            <a:ext cx="649288" cy="238125"/>
          </a:xfrm>
          <a:prstGeom prst="rect">
            <a:avLst/>
          </a:prstGeom>
        </p:spPr>
        <p:txBody>
          <a:bodyPr/>
          <a:lstStyle>
            <a:lvl1pPr marL="0" indent="0" algn="ctr">
              <a:buNone/>
              <a:defRPr sz="1200">
                <a:solidFill>
                  <a:schemeClr val="bg1"/>
                </a:solidFill>
              </a:defRPr>
            </a:lvl1pPr>
          </a:lstStyle>
          <a:p>
            <a:pPr lvl="0"/>
            <a:r>
              <a:rPr lang="en-US"/>
              <a:t>2024</a:t>
            </a:r>
          </a:p>
        </p:txBody>
      </p:sp>
      <p:sp>
        <p:nvSpPr>
          <p:cNvPr id="78" name="Text Placeholder 75">
            <a:extLst>
              <a:ext uri="{FF2B5EF4-FFF2-40B4-BE49-F238E27FC236}">
                <a16:creationId xmlns:a16="http://schemas.microsoft.com/office/drawing/2014/main" id="{32015F0A-581E-EDD8-9E7D-8AF053B9C939}"/>
              </a:ext>
            </a:extLst>
          </p:cNvPr>
          <p:cNvSpPr>
            <a:spLocks noGrp="1"/>
          </p:cNvSpPr>
          <p:nvPr>
            <p:ph type="body" sz="quarter" idx="20" hasCustomPrompt="1"/>
          </p:nvPr>
        </p:nvSpPr>
        <p:spPr>
          <a:xfrm>
            <a:off x="2567170" y="2496503"/>
            <a:ext cx="649288" cy="238125"/>
          </a:xfrm>
          <a:prstGeom prst="rect">
            <a:avLst/>
          </a:prstGeom>
        </p:spPr>
        <p:txBody>
          <a:bodyPr/>
          <a:lstStyle>
            <a:lvl1pPr marL="0" indent="0" algn="ctr">
              <a:buNone/>
              <a:defRPr sz="1200">
                <a:solidFill>
                  <a:schemeClr val="bg1"/>
                </a:solidFill>
              </a:defRPr>
            </a:lvl1pPr>
          </a:lstStyle>
          <a:p>
            <a:pPr lvl="0"/>
            <a:r>
              <a:rPr lang="en-US"/>
              <a:t>2024</a:t>
            </a:r>
          </a:p>
        </p:txBody>
      </p:sp>
      <p:sp>
        <p:nvSpPr>
          <p:cNvPr id="79" name="Text Placeholder 75">
            <a:extLst>
              <a:ext uri="{FF2B5EF4-FFF2-40B4-BE49-F238E27FC236}">
                <a16:creationId xmlns:a16="http://schemas.microsoft.com/office/drawing/2014/main" id="{2C3CB021-1869-FA96-CB8F-086ABF9FEFED}"/>
              </a:ext>
            </a:extLst>
          </p:cNvPr>
          <p:cNvSpPr>
            <a:spLocks noGrp="1"/>
          </p:cNvSpPr>
          <p:nvPr>
            <p:ph type="body" sz="quarter" idx="21" hasCustomPrompt="1"/>
          </p:nvPr>
        </p:nvSpPr>
        <p:spPr>
          <a:xfrm>
            <a:off x="4167370" y="2496503"/>
            <a:ext cx="649288" cy="238125"/>
          </a:xfrm>
          <a:prstGeom prst="rect">
            <a:avLst/>
          </a:prstGeom>
        </p:spPr>
        <p:txBody>
          <a:bodyPr/>
          <a:lstStyle>
            <a:lvl1pPr marL="0" indent="0" algn="ctr">
              <a:buNone/>
              <a:defRPr sz="1200">
                <a:solidFill>
                  <a:schemeClr val="bg1"/>
                </a:solidFill>
              </a:defRPr>
            </a:lvl1pPr>
          </a:lstStyle>
          <a:p>
            <a:pPr lvl="0"/>
            <a:r>
              <a:rPr lang="en-US"/>
              <a:t>2024</a:t>
            </a:r>
          </a:p>
        </p:txBody>
      </p:sp>
      <p:sp>
        <p:nvSpPr>
          <p:cNvPr id="80" name="Text Placeholder 75">
            <a:extLst>
              <a:ext uri="{FF2B5EF4-FFF2-40B4-BE49-F238E27FC236}">
                <a16:creationId xmlns:a16="http://schemas.microsoft.com/office/drawing/2014/main" id="{C7CD596B-0E66-77AC-F1E9-1F2AF6EB0E74}"/>
              </a:ext>
            </a:extLst>
          </p:cNvPr>
          <p:cNvSpPr>
            <a:spLocks noGrp="1"/>
          </p:cNvSpPr>
          <p:nvPr>
            <p:ph type="body" sz="quarter" idx="22" hasCustomPrompt="1"/>
          </p:nvPr>
        </p:nvSpPr>
        <p:spPr>
          <a:xfrm>
            <a:off x="5767570" y="2496503"/>
            <a:ext cx="649288" cy="238125"/>
          </a:xfrm>
          <a:prstGeom prst="rect">
            <a:avLst/>
          </a:prstGeom>
        </p:spPr>
        <p:txBody>
          <a:bodyPr/>
          <a:lstStyle>
            <a:lvl1pPr marL="0" indent="0" algn="ctr">
              <a:buNone/>
              <a:defRPr sz="1200">
                <a:solidFill>
                  <a:schemeClr val="bg1"/>
                </a:solidFill>
              </a:defRPr>
            </a:lvl1pPr>
          </a:lstStyle>
          <a:p>
            <a:pPr lvl="0"/>
            <a:r>
              <a:rPr lang="en-US"/>
              <a:t>2024</a:t>
            </a:r>
          </a:p>
        </p:txBody>
      </p:sp>
      <p:sp>
        <p:nvSpPr>
          <p:cNvPr id="81" name="Text Placeholder 75">
            <a:extLst>
              <a:ext uri="{FF2B5EF4-FFF2-40B4-BE49-F238E27FC236}">
                <a16:creationId xmlns:a16="http://schemas.microsoft.com/office/drawing/2014/main" id="{944AF6C2-A370-E353-27C9-4E16CB310F08}"/>
              </a:ext>
            </a:extLst>
          </p:cNvPr>
          <p:cNvSpPr>
            <a:spLocks noGrp="1"/>
          </p:cNvSpPr>
          <p:nvPr>
            <p:ph type="body" sz="quarter" idx="23" hasCustomPrompt="1"/>
          </p:nvPr>
        </p:nvSpPr>
        <p:spPr>
          <a:xfrm>
            <a:off x="7422634" y="2496503"/>
            <a:ext cx="649288" cy="238125"/>
          </a:xfrm>
          <a:prstGeom prst="rect">
            <a:avLst/>
          </a:prstGeom>
        </p:spPr>
        <p:txBody>
          <a:bodyPr/>
          <a:lstStyle>
            <a:lvl1pPr marL="0" indent="0" algn="ctr">
              <a:buNone/>
              <a:defRPr sz="1200">
                <a:solidFill>
                  <a:schemeClr val="bg1"/>
                </a:solidFill>
              </a:defRPr>
            </a:lvl1pPr>
          </a:lstStyle>
          <a:p>
            <a:pPr lvl="0"/>
            <a:r>
              <a:rPr lang="en-US"/>
              <a:t>2024</a:t>
            </a:r>
          </a:p>
        </p:txBody>
      </p:sp>
      <p:sp>
        <p:nvSpPr>
          <p:cNvPr id="82" name="Text Placeholder 75">
            <a:extLst>
              <a:ext uri="{FF2B5EF4-FFF2-40B4-BE49-F238E27FC236}">
                <a16:creationId xmlns:a16="http://schemas.microsoft.com/office/drawing/2014/main" id="{E2EE1D79-3AC9-862B-299B-3CE7985E03DA}"/>
              </a:ext>
            </a:extLst>
          </p:cNvPr>
          <p:cNvSpPr>
            <a:spLocks noGrp="1"/>
          </p:cNvSpPr>
          <p:nvPr>
            <p:ph type="body" sz="quarter" idx="24" hasCustomPrompt="1"/>
          </p:nvPr>
        </p:nvSpPr>
        <p:spPr>
          <a:xfrm>
            <a:off x="9031978" y="2496503"/>
            <a:ext cx="649288" cy="238125"/>
          </a:xfrm>
          <a:prstGeom prst="rect">
            <a:avLst/>
          </a:prstGeom>
        </p:spPr>
        <p:txBody>
          <a:bodyPr/>
          <a:lstStyle>
            <a:lvl1pPr marL="0" indent="0" algn="ctr">
              <a:buNone/>
              <a:defRPr sz="1200">
                <a:solidFill>
                  <a:schemeClr val="bg1"/>
                </a:solidFill>
              </a:defRPr>
            </a:lvl1pPr>
          </a:lstStyle>
          <a:p>
            <a:pPr lvl="0"/>
            <a:r>
              <a:rPr lang="en-US"/>
              <a:t>2024</a:t>
            </a:r>
          </a:p>
        </p:txBody>
      </p:sp>
      <p:sp>
        <p:nvSpPr>
          <p:cNvPr id="83" name="Text Placeholder 75">
            <a:extLst>
              <a:ext uri="{FF2B5EF4-FFF2-40B4-BE49-F238E27FC236}">
                <a16:creationId xmlns:a16="http://schemas.microsoft.com/office/drawing/2014/main" id="{CDECFC13-2B32-C29C-79C4-0238BF800957}"/>
              </a:ext>
            </a:extLst>
          </p:cNvPr>
          <p:cNvSpPr>
            <a:spLocks noGrp="1"/>
          </p:cNvSpPr>
          <p:nvPr>
            <p:ph type="body" sz="quarter" idx="25" hasCustomPrompt="1"/>
          </p:nvPr>
        </p:nvSpPr>
        <p:spPr>
          <a:xfrm>
            <a:off x="10623034" y="2496503"/>
            <a:ext cx="649288" cy="238125"/>
          </a:xfrm>
          <a:prstGeom prst="rect">
            <a:avLst/>
          </a:prstGeom>
        </p:spPr>
        <p:txBody>
          <a:bodyPr/>
          <a:lstStyle>
            <a:lvl1pPr marL="0" indent="0" algn="ctr">
              <a:buNone/>
              <a:defRPr sz="1200">
                <a:solidFill>
                  <a:schemeClr val="bg1"/>
                </a:solidFill>
              </a:defRPr>
            </a:lvl1pPr>
          </a:lstStyle>
          <a:p>
            <a:pPr lvl="0"/>
            <a:r>
              <a:rPr lang="en-US"/>
              <a:t>2024</a:t>
            </a:r>
          </a:p>
        </p:txBody>
      </p:sp>
      <p:sp>
        <p:nvSpPr>
          <p:cNvPr id="84" name="Oval 83">
            <a:extLst>
              <a:ext uri="{FF2B5EF4-FFF2-40B4-BE49-F238E27FC236}">
                <a16:creationId xmlns:a16="http://schemas.microsoft.com/office/drawing/2014/main" id="{6DE4F397-D9DD-277D-814C-F8D497A8F514}"/>
              </a:ext>
            </a:extLst>
          </p:cNvPr>
          <p:cNvSpPr/>
          <p:nvPr/>
        </p:nvSpPr>
        <p:spPr>
          <a:xfrm>
            <a:off x="1203961" y="2971800"/>
            <a:ext cx="201168" cy="201168"/>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Oval 84">
            <a:extLst>
              <a:ext uri="{FF2B5EF4-FFF2-40B4-BE49-F238E27FC236}">
                <a16:creationId xmlns:a16="http://schemas.microsoft.com/office/drawing/2014/main" id="{4525CA8D-C39B-68E7-15FB-F3F5C50045F3}"/>
              </a:ext>
            </a:extLst>
          </p:cNvPr>
          <p:cNvSpPr/>
          <p:nvPr/>
        </p:nvSpPr>
        <p:spPr>
          <a:xfrm>
            <a:off x="2785873" y="2971800"/>
            <a:ext cx="201168" cy="201168"/>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Oval 85">
            <a:extLst>
              <a:ext uri="{FF2B5EF4-FFF2-40B4-BE49-F238E27FC236}">
                <a16:creationId xmlns:a16="http://schemas.microsoft.com/office/drawing/2014/main" id="{01228AC6-7A92-225A-85D9-4DE7946539E6}"/>
              </a:ext>
            </a:extLst>
          </p:cNvPr>
          <p:cNvSpPr/>
          <p:nvPr/>
        </p:nvSpPr>
        <p:spPr>
          <a:xfrm>
            <a:off x="4395217" y="2971800"/>
            <a:ext cx="201168" cy="201168"/>
          </a:xfrm>
          <a:prstGeom prst="ellipse">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Oval 86">
            <a:extLst>
              <a:ext uri="{FF2B5EF4-FFF2-40B4-BE49-F238E27FC236}">
                <a16:creationId xmlns:a16="http://schemas.microsoft.com/office/drawing/2014/main" id="{52DC5E77-8523-EA61-B7A3-22AD81F114D1}"/>
              </a:ext>
            </a:extLst>
          </p:cNvPr>
          <p:cNvSpPr/>
          <p:nvPr/>
        </p:nvSpPr>
        <p:spPr>
          <a:xfrm>
            <a:off x="5995417" y="2971800"/>
            <a:ext cx="201168" cy="201168"/>
          </a:xfrm>
          <a:prstGeom prst="ellipse">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Oval 87">
            <a:extLst>
              <a:ext uri="{FF2B5EF4-FFF2-40B4-BE49-F238E27FC236}">
                <a16:creationId xmlns:a16="http://schemas.microsoft.com/office/drawing/2014/main" id="{F849B9F3-F83C-7BF7-F704-2AD9464A1F76}"/>
              </a:ext>
            </a:extLst>
          </p:cNvPr>
          <p:cNvSpPr/>
          <p:nvPr/>
        </p:nvSpPr>
        <p:spPr>
          <a:xfrm>
            <a:off x="7650481" y="2971800"/>
            <a:ext cx="201168" cy="201168"/>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Oval 88">
            <a:extLst>
              <a:ext uri="{FF2B5EF4-FFF2-40B4-BE49-F238E27FC236}">
                <a16:creationId xmlns:a16="http://schemas.microsoft.com/office/drawing/2014/main" id="{BF90A1AC-6D6C-AD27-39B0-7884BDD889CC}"/>
              </a:ext>
            </a:extLst>
          </p:cNvPr>
          <p:cNvSpPr/>
          <p:nvPr/>
        </p:nvSpPr>
        <p:spPr>
          <a:xfrm>
            <a:off x="9250681" y="2971800"/>
            <a:ext cx="201168" cy="201168"/>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0" name="Oval 89">
            <a:extLst>
              <a:ext uri="{FF2B5EF4-FFF2-40B4-BE49-F238E27FC236}">
                <a16:creationId xmlns:a16="http://schemas.microsoft.com/office/drawing/2014/main" id="{3C3888C4-8226-3BC9-1465-96E1C8002AA5}"/>
              </a:ext>
            </a:extLst>
          </p:cNvPr>
          <p:cNvSpPr/>
          <p:nvPr/>
        </p:nvSpPr>
        <p:spPr>
          <a:xfrm>
            <a:off x="10850881" y="2971800"/>
            <a:ext cx="201168" cy="201168"/>
          </a:xfrm>
          <a:prstGeom prst="ellipse">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 name="Text Placeholder 91">
            <a:extLst>
              <a:ext uri="{FF2B5EF4-FFF2-40B4-BE49-F238E27FC236}">
                <a16:creationId xmlns:a16="http://schemas.microsoft.com/office/drawing/2014/main" id="{EB070ECE-3201-FEDA-0E64-1271B7B03AC3}"/>
              </a:ext>
            </a:extLst>
          </p:cNvPr>
          <p:cNvSpPr>
            <a:spLocks noGrp="1"/>
          </p:cNvSpPr>
          <p:nvPr>
            <p:ph type="body" sz="quarter" idx="26"/>
          </p:nvPr>
        </p:nvSpPr>
        <p:spPr>
          <a:xfrm>
            <a:off x="701477" y="3831336"/>
            <a:ext cx="1208087" cy="1062037"/>
          </a:xfrm>
          <a:prstGeom prst="rect">
            <a:avLst/>
          </a:prstGeom>
        </p:spPr>
        <p:txBody>
          <a:bodyPr/>
          <a:lstStyle>
            <a:lvl1pPr marL="0" indent="0" algn="ctr">
              <a:lnSpc>
                <a:spcPct val="100000"/>
              </a:lnSpc>
              <a:buNone/>
              <a:defRPr sz="1200"/>
            </a:lvl1pPr>
            <a:lvl2pPr marL="457200" indent="0">
              <a:buNone/>
              <a:defRPr/>
            </a:lvl2pPr>
          </a:lstStyle>
          <a:p>
            <a:pPr lvl="0"/>
            <a:r>
              <a:rPr lang="en-GB"/>
              <a:t>Click to edit Master text styles</a:t>
            </a:r>
          </a:p>
        </p:txBody>
      </p:sp>
      <p:sp>
        <p:nvSpPr>
          <p:cNvPr id="93" name="Text Placeholder 91">
            <a:extLst>
              <a:ext uri="{FF2B5EF4-FFF2-40B4-BE49-F238E27FC236}">
                <a16:creationId xmlns:a16="http://schemas.microsoft.com/office/drawing/2014/main" id="{1B891792-47B3-D9E3-2B56-DBC0E522FA79}"/>
              </a:ext>
            </a:extLst>
          </p:cNvPr>
          <p:cNvSpPr>
            <a:spLocks noGrp="1"/>
          </p:cNvSpPr>
          <p:nvPr>
            <p:ph type="body" sz="quarter" idx="27"/>
          </p:nvPr>
        </p:nvSpPr>
        <p:spPr>
          <a:xfrm>
            <a:off x="2301677" y="4718304"/>
            <a:ext cx="1208087" cy="1062037"/>
          </a:xfrm>
          <a:prstGeom prst="rect">
            <a:avLst/>
          </a:prstGeom>
        </p:spPr>
        <p:txBody>
          <a:bodyPr/>
          <a:lstStyle>
            <a:lvl1pPr marL="0" indent="0" algn="ctr">
              <a:lnSpc>
                <a:spcPct val="100000"/>
              </a:lnSpc>
              <a:buNone/>
              <a:defRPr sz="1200"/>
            </a:lvl1pPr>
            <a:lvl2pPr marL="457200" indent="0">
              <a:buNone/>
              <a:defRPr/>
            </a:lvl2pPr>
          </a:lstStyle>
          <a:p>
            <a:pPr lvl="0"/>
            <a:r>
              <a:rPr lang="en-GB"/>
              <a:t>Click to edit Master text styles</a:t>
            </a:r>
          </a:p>
        </p:txBody>
      </p:sp>
      <p:sp>
        <p:nvSpPr>
          <p:cNvPr id="94" name="Text Placeholder 91">
            <a:extLst>
              <a:ext uri="{FF2B5EF4-FFF2-40B4-BE49-F238E27FC236}">
                <a16:creationId xmlns:a16="http://schemas.microsoft.com/office/drawing/2014/main" id="{AB5C5A41-4141-E64B-C768-6E34CC0DE7F9}"/>
              </a:ext>
            </a:extLst>
          </p:cNvPr>
          <p:cNvSpPr>
            <a:spLocks noGrp="1"/>
          </p:cNvSpPr>
          <p:nvPr>
            <p:ph type="body" sz="quarter" idx="28"/>
          </p:nvPr>
        </p:nvSpPr>
        <p:spPr>
          <a:xfrm>
            <a:off x="3901877" y="3831336"/>
            <a:ext cx="1208087" cy="1062037"/>
          </a:xfrm>
          <a:prstGeom prst="rect">
            <a:avLst/>
          </a:prstGeom>
        </p:spPr>
        <p:txBody>
          <a:bodyPr/>
          <a:lstStyle>
            <a:lvl1pPr marL="0" indent="0" algn="ctr">
              <a:lnSpc>
                <a:spcPct val="100000"/>
              </a:lnSpc>
              <a:buNone/>
              <a:defRPr sz="1200"/>
            </a:lvl1pPr>
            <a:lvl2pPr marL="457200" indent="0">
              <a:buNone/>
              <a:defRPr/>
            </a:lvl2pPr>
          </a:lstStyle>
          <a:p>
            <a:pPr lvl="0"/>
            <a:r>
              <a:rPr lang="en-GB"/>
              <a:t>Click to edit Master text styles</a:t>
            </a:r>
          </a:p>
        </p:txBody>
      </p:sp>
      <p:sp>
        <p:nvSpPr>
          <p:cNvPr id="95" name="Text Placeholder 91">
            <a:extLst>
              <a:ext uri="{FF2B5EF4-FFF2-40B4-BE49-F238E27FC236}">
                <a16:creationId xmlns:a16="http://schemas.microsoft.com/office/drawing/2014/main" id="{4747E853-16D4-4500-CFC0-97AB796042CC}"/>
              </a:ext>
            </a:extLst>
          </p:cNvPr>
          <p:cNvSpPr>
            <a:spLocks noGrp="1"/>
          </p:cNvSpPr>
          <p:nvPr>
            <p:ph type="body" sz="quarter" idx="29"/>
          </p:nvPr>
        </p:nvSpPr>
        <p:spPr>
          <a:xfrm>
            <a:off x="5502077" y="4718304"/>
            <a:ext cx="1208087" cy="1062037"/>
          </a:xfrm>
          <a:prstGeom prst="rect">
            <a:avLst/>
          </a:prstGeom>
        </p:spPr>
        <p:txBody>
          <a:bodyPr/>
          <a:lstStyle>
            <a:lvl1pPr marL="0" indent="0" algn="ctr">
              <a:lnSpc>
                <a:spcPct val="100000"/>
              </a:lnSpc>
              <a:buNone/>
              <a:defRPr sz="1200"/>
            </a:lvl1pPr>
            <a:lvl2pPr marL="457200" indent="0">
              <a:buNone/>
              <a:defRPr/>
            </a:lvl2pPr>
          </a:lstStyle>
          <a:p>
            <a:pPr lvl="0"/>
            <a:r>
              <a:rPr lang="en-GB"/>
              <a:t>Click to edit Master text styles</a:t>
            </a:r>
          </a:p>
        </p:txBody>
      </p:sp>
      <p:sp>
        <p:nvSpPr>
          <p:cNvPr id="96" name="Text Placeholder 91">
            <a:extLst>
              <a:ext uri="{FF2B5EF4-FFF2-40B4-BE49-F238E27FC236}">
                <a16:creationId xmlns:a16="http://schemas.microsoft.com/office/drawing/2014/main" id="{7FBBE235-9348-0913-6B66-47F28B8B5116}"/>
              </a:ext>
            </a:extLst>
          </p:cNvPr>
          <p:cNvSpPr>
            <a:spLocks noGrp="1"/>
          </p:cNvSpPr>
          <p:nvPr>
            <p:ph type="body" sz="quarter" idx="30"/>
          </p:nvPr>
        </p:nvSpPr>
        <p:spPr>
          <a:xfrm>
            <a:off x="7157141" y="3831336"/>
            <a:ext cx="1208087" cy="1062037"/>
          </a:xfrm>
          <a:prstGeom prst="rect">
            <a:avLst/>
          </a:prstGeom>
        </p:spPr>
        <p:txBody>
          <a:bodyPr/>
          <a:lstStyle>
            <a:lvl1pPr marL="0" indent="0" algn="ctr">
              <a:lnSpc>
                <a:spcPct val="100000"/>
              </a:lnSpc>
              <a:buNone/>
              <a:defRPr sz="1200"/>
            </a:lvl1pPr>
            <a:lvl2pPr marL="457200" indent="0">
              <a:buNone/>
              <a:defRPr/>
            </a:lvl2pPr>
          </a:lstStyle>
          <a:p>
            <a:pPr lvl="0"/>
            <a:r>
              <a:rPr lang="en-GB"/>
              <a:t>Click to edit Master text styles</a:t>
            </a:r>
          </a:p>
        </p:txBody>
      </p:sp>
      <p:sp>
        <p:nvSpPr>
          <p:cNvPr id="97" name="Text Placeholder 91">
            <a:extLst>
              <a:ext uri="{FF2B5EF4-FFF2-40B4-BE49-F238E27FC236}">
                <a16:creationId xmlns:a16="http://schemas.microsoft.com/office/drawing/2014/main" id="{EDEB352A-FD61-42E4-BA12-5E2879A0FDBB}"/>
              </a:ext>
            </a:extLst>
          </p:cNvPr>
          <p:cNvSpPr>
            <a:spLocks noGrp="1"/>
          </p:cNvSpPr>
          <p:nvPr>
            <p:ph type="body" sz="quarter" idx="31"/>
          </p:nvPr>
        </p:nvSpPr>
        <p:spPr>
          <a:xfrm>
            <a:off x="8757341" y="4718304"/>
            <a:ext cx="1208087" cy="1062037"/>
          </a:xfrm>
          <a:prstGeom prst="rect">
            <a:avLst/>
          </a:prstGeom>
        </p:spPr>
        <p:txBody>
          <a:bodyPr/>
          <a:lstStyle>
            <a:lvl1pPr marL="0" indent="0" algn="ctr">
              <a:lnSpc>
                <a:spcPct val="100000"/>
              </a:lnSpc>
              <a:buNone/>
              <a:defRPr sz="1200"/>
            </a:lvl1pPr>
            <a:lvl2pPr marL="457200" indent="0">
              <a:buNone/>
              <a:defRPr/>
            </a:lvl2pPr>
          </a:lstStyle>
          <a:p>
            <a:pPr lvl="0"/>
            <a:r>
              <a:rPr lang="en-GB"/>
              <a:t>Click to edit Master text styles</a:t>
            </a:r>
          </a:p>
        </p:txBody>
      </p:sp>
      <p:sp>
        <p:nvSpPr>
          <p:cNvPr id="98" name="Text Placeholder 91">
            <a:extLst>
              <a:ext uri="{FF2B5EF4-FFF2-40B4-BE49-F238E27FC236}">
                <a16:creationId xmlns:a16="http://schemas.microsoft.com/office/drawing/2014/main" id="{C8604F66-8857-5A8A-C19F-126BCF2DFEF0}"/>
              </a:ext>
            </a:extLst>
          </p:cNvPr>
          <p:cNvSpPr>
            <a:spLocks noGrp="1"/>
          </p:cNvSpPr>
          <p:nvPr>
            <p:ph type="body" sz="quarter" idx="32"/>
          </p:nvPr>
        </p:nvSpPr>
        <p:spPr>
          <a:xfrm>
            <a:off x="10357541" y="3831336"/>
            <a:ext cx="1208087" cy="1062037"/>
          </a:xfrm>
          <a:prstGeom prst="rect">
            <a:avLst/>
          </a:prstGeom>
        </p:spPr>
        <p:txBody>
          <a:bodyPr/>
          <a:lstStyle>
            <a:lvl1pPr marL="0" indent="0" algn="ctr">
              <a:lnSpc>
                <a:spcPct val="100000"/>
              </a:lnSpc>
              <a:buNone/>
              <a:defRPr sz="1200"/>
            </a:lvl1pPr>
            <a:lvl2pPr marL="457200" indent="0">
              <a:buNone/>
              <a:defRPr/>
            </a:lvl2pPr>
          </a:lstStyle>
          <a:p>
            <a:pPr lvl="0"/>
            <a:r>
              <a:rPr lang="en-GB"/>
              <a:t>Click to edit Master text styles</a:t>
            </a:r>
          </a:p>
        </p:txBody>
      </p:sp>
      <p:pic>
        <p:nvPicPr>
          <p:cNvPr id="2" name="Picture 1" descr="A blue text on a black background&#10;&#10;Description automatically generated">
            <a:extLst>
              <a:ext uri="{FF2B5EF4-FFF2-40B4-BE49-F238E27FC236}">
                <a16:creationId xmlns:a16="http://schemas.microsoft.com/office/drawing/2014/main" id="{21551ABA-A2DB-9D8F-3D07-582EE8D99779}"/>
              </a:ext>
            </a:extLst>
          </p:cNvPr>
          <p:cNvPicPr>
            <a:picLocks noChangeAspect="1"/>
          </p:cNvPicPr>
          <p:nvPr userDrawn="1"/>
        </p:nvPicPr>
        <p:blipFill>
          <a:blip r:embed="rId2"/>
          <a:stretch>
            <a:fillRect/>
          </a:stretch>
        </p:blipFill>
        <p:spPr>
          <a:xfrm>
            <a:off x="10590972" y="6389938"/>
            <a:ext cx="1037974" cy="276333"/>
          </a:xfrm>
          <a:prstGeom prst="rect">
            <a:avLst/>
          </a:prstGeom>
        </p:spPr>
      </p:pic>
    </p:spTree>
    <p:extLst>
      <p:ext uri="{BB962C8B-B14F-4D97-AF65-F5344CB8AC3E}">
        <p14:creationId xmlns:p14="http://schemas.microsoft.com/office/powerpoint/2010/main" val="374064015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ontent slide + map">
    <p:spTree>
      <p:nvGrpSpPr>
        <p:cNvPr id="1" name=""/>
        <p:cNvGrpSpPr/>
        <p:nvPr/>
      </p:nvGrpSpPr>
      <p:grpSpPr>
        <a:xfrm>
          <a:off x="0" y="0"/>
          <a:ext cx="0" cy="0"/>
          <a:chOff x="0" y="0"/>
          <a:chExt cx="0" cy="0"/>
        </a:xfrm>
      </p:grpSpPr>
      <p:sp>
        <p:nvSpPr>
          <p:cNvPr id="12" name="Content Placeholder 9">
            <a:extLst>
              <a:ext uri="{FF2B5EF4-FFF2-40B4-BE49-F238E27FC236}">
                <a16:creationId xmlns:a16="http://schemas.microsoft.com/office/drawing/2014/main" id="{595B009B-1D95-FE4D-56F4-E79F52F7C8D6}"/>
              </a:ext>
            </a:extLst>
          </p:cNvPr>
          <p:cNvSpPr>
            <a:spLocks noGrp="1"/>
          </p:cNvSpPr>
          <p:nvPr>
            <p:ph sz="quarter" idx="12"/>
          </p:nvPr>
        </p:nvSpPr>
        <p:spPr>
          <a:xfrm>
            <a:off x="488709" y="948495"/>
            <a:ext cx="5389624" cy="322639"/>
          </a:xfrm>
          <a:prstGeom prst="rect">
            <a:avLst/>
          </a:prstGeom>
        </p:spPr>
        <p:txBody>
          <a:bodyPr/>
          <a:lstStyle>
            <a:lvl1pPr marL="0" indent="0">
              <a:lnSpc>
                <a:spcPct val="100000"/>
              </a:lnSpc>
              <a:buNone/>
              <a:defRPr sz="2000">
                <a:solidFill>
                  <a:schemeClr val="accent2"/>
                </a:solidFill>
              </a:defRPr>
            </a:lvl1pPr>
          </a:lstStyle>
          <a:p>
            <a:pPr lvl="0"/>
            <a:r>
              <a:rPr lang="en-GB"/>
              <a:t>Click to edit Master text styles</a:t>
            </a:r>
          </a:p>
        </p:txBody>
      </p:sp>
      <p:sp>
        <p:nvSpPr>
          <p:cNvPr id="13" name="Content Placeholder 15">
            <a:extLst>
              <a:ext uri="{FF2B5EF4-FFF2-40B4-BE49-F238E27FC236}">
                <a16:creationId xmlns:a16="http://schemas.microsoft.com/office/drawing/2014/main" id="{3FE7BF15-E793-05D9-94AF-2511B4BD6829}"/>
              </a:ext>
            </a:extLst>
          </p:cNvPr>
          <p:cNvSpPr>
            <a:spLocks noGrp="1"/>
          </p:cNvSpPr>
          <p:nvPr>
            <p:ph sz="quarter" idx="13" hasCustomPrompt="1"/>
          </p:nvPr>
        </p:nvSpPr>
        <p:spPr>
          <a:xfrm>
            <a:off x="488950" y="278034"/>
            <a:ext cx="5389383" cy="630238"/>
          </a:xfrm>
          <a:prstGeom prst="rect">
            <a:avLst/>
          </a:prstGeom>
        </p:spPr>
        <p:txBody>
          <a:bodyPr anchor="ctr"/>
          <a:lstStyle>
            <a:lvl1pPr marL="0" indent="0">
              <a:lnSpc>
                <a:spcPct val="100000"/>
              </a:lnSpc>
              <a:buNone/>
              <a:defRPr b="1"/>
            </a:lvl1pPr>
          </a:lstStyle>
          <a:p>
            <a:r>
              <a:rPr lang="en-GB" sz="2800"/>
              <a:t>Enter slide title</a:t>
            </a:r>
            <a:endParaRPr lang="en-US" sz="2800"/>
          </a:p>
        </p:txBody>
      </p:sp>
      <p:grpSp>
        <p:nvGrpSpPr>
          <p:cNvPr id="2" name="Group 7">
            <a:extLst>
              <a:ext uri="{FF2B5EF4-FFF2-40B4-BE49-F238E27FC236}">
                <a16:creationId xmlns:a16="http://schemas.microsoft.com/office/drawing/2014/main" id="{EE65FEA7-B90E-B088-8824-B644ED5E55C3}"/>
              </a:ext>
            </a:extLst>
          </p:cNvPr>
          <p:cNvGrpSpPr>
            <a:grpSpLocks/>
          </p:cNvGrpSpPr>
          <p:nvPr/>
        </p:nvGrpSpPr>
        <p:grpSpPr bwMode="auto">
          <a:xfrm>
            <a:off x="6228628" y="2139763"/>
            <a:ext cx="5474663" cy="3076814"/>
            <a:chOff x="-1" y="-1"/>
            <a:chExt cx="6477008" cy="3638557"/>
          </a:xfrm>
          <a:solidFill>
            <a:schemeClr val="bg1">
              <a:lumMod val="65000"/>
            </a:schemeClr>
          </a:solidFill>
          <a:effectLst/>
        </p:grpSpPr>
        <p:grpSp>
          <p:nvGrpSpPr>
            <p:cNvPr id="5" name="Group 8">
              <a:extLst>
                <a:ext uri="{FF2B5EF4-FFF2-40B4-BE49-F238E27FC236}">
                  <a16:creationId xmlns:a16="http://schemas.microsoft.com/office/drawing/2014/main" id="{A9FFE35A-E864-6188-2B4A-A10722764017}"/>
                </a:ext>
              </a:extLst>
            </p:cNvPr>
            <p:cNvGrpSpPr>
              <a:grpSpLocks/>
            </p:cNvGrpSpPr>
            <p:nvPr/>
          </p:nvGrpSpPr>
          <p:grpSpPr bwMode="auto">
            <a:xfrm>
              <a:off x="-1" y="-1"/>
              <a:ext cx="2594759" cy="2068383"/>
              <a:chOff x="0" y="-1"/>
              <a:chExt cx="2594758" cy="2068383"/>
            </a:xfrm>
            <a:grpFill/>
          </p:grpSpPr>
          <p:sp>
            <p:nvSpPr>
              <p:cNvPr id="187" name="AutoShape 9">
                <a:extLst>
                  <a:ext uri="{FF2B5EF4-FFF2-40B4-BE49-F238E27FC236}">
                    <a16:creationId xmlns:a16="http://schemas.microsoft.com/office/drawing/2014/main" id="{8491FE6A-8DC4-D645-EC5B-51436E47DA36}"/>
                  </a:ext>
                </a:extLst>
              </p:cNvPr>
              <p:cNvSpPr>
                <a:spLocks/>
              </p:cNvSpPr>
              <p:nvPr/>
            </p:nvSpPr>
            <p:spPr bwMode="auto">
              <a:xfrm>
                <a:off x="1883291" y="113598"/>
                <a:ext cx="638779" cy="750195"/>
              </a:xfrm>
              <a:custGeom>
                <a:avLst/>
                <a:gdLst>
                  <a:gd name="T0" fmla="*/ 319390 w 21600"/>
                  <a:gd name="T1" fmla="*/ 375098 h 21600"/>
                  <a:gd name="T2" fmla="*/ 319390 w 21600"/>
                  <a:gd name="T3" fmla="*/ 375098 h 21600"/>
                  <a:gd name="T4" fmla="*/ 319390 w 21600"/>
                  <a:gd name="T5" fmla="*/ 375098 h 21600"/>
                  <a:gd name="T6" fmla="*/ 319390 w 21600"/>
                  <a:gd name="T7" fmla="*/ 37509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5105" y="2560"/>
                    </a:moveTo>
                    <a:lnTo>
                      <a:pt x="5007" y="2560"/>
                    </a:lnTo>
                    <a:lnTo>
                      <a:pt x="5007" y="2626"/>
                    </a:lnTo>
                    <a:lnTo>
                      <a:pt x="4810" y="2691"/>
                    </a:lnTo>
                    <a:lnTo>
                      <a:pt x="4712" y="2823"/>
                    </a:lnTo>
                    <a:lnTo>
                      <a:pt x="4712" y="2888"/>
                    </a:lnTo>
                    <a:lnTo>
                      <a:pt x="4614" y="3020"/>
                    </a:lnTo>
                    <a:lnTo>
                      <a:pt x="4712" y="3085"/>
                    </a:lnTo>
                    <a:lnTo>
                      <a:pt x="4712" y="3873"/>
                    </a:lnTo>
                    <a:lnTo>
                      <a:pt x="4614" y="4004"/>
                    </a:lnTo>
                    <a:lnTo>
                      <a:pt x="3632" y="4004"/>
                    </a:lnTo>
                    <a:lnTo>
                      <a:pt x="3632" y="4070"/>
                    </a:lnTo>
                    <a:lnTo>
                      <a:pt x="3436" y="4201"/>
                    </a:lnTo>
                    <a:lnTo>
                      <a:pt x="3338" y="4201"/>
                    </a:lnTo>
                    <a:lnTo>
                      <a:pt x="2749" y="4267"/>
                    </a:lnTo>
                    <a:lnTo>
                      <a:pt x="2749" y="4530"/>
                    </a:lnTo>
                    <a:lnTo>
                      <a:pt x="2356" y="4792"/>
                    </a:lnTo>
                    <a:lnTo>
                      <a:pt x="2356" y="4924"/>
                    </a:lnTo>
                    <a:lnTo>
                      <a:pt x="2454" y="5055"/>
                    </a:lnTo>
                    <a:lnTo>
                      <a:pt x="2650" y="5120"/>
                    </a:lnTo>
                    <a:lnTo>
                      <a:pt x="2847" y="5120"/>
                    </a:lnTo>
                    <a:lnTo>
                      <a:pt x="3043" y="5186"/>
                    </a:lnTo>
                    <a:lnTo>
                      <a:pt x="3338" y="5186"/>
                    </a:lnTo>
                    <a:lnTo>
                      <a:pt x="3338" y="5514"/>
                    </a:lnTo>
                    <a:lnTo>
                      <a:pt x="3240" y="5646"/>
                    </a:lnTo>
                    <a:lnTo>
                      <a:pt x="3240" y="5777"/>
                    </a:lnTo>
                    <a:lnTo>
                      <a:pt x="3338" y="5908"/>
                    </a:lnTo>
                    <a:lnTo>
                      <a:pt x="3338" y="6237"/>
                    </a:lnTo>
                    <a:lnTo>
                      <a:pt x="3141" y="6368"/>
                    </a:lnTo>
                    <a:lnTo>
                      <a:pt x="2847" y="6368"/>
                    </a:lnTo>
                    <a:lnTo>
                      <a:pt x="2749" y="6434"/>
                    </a:lnTo>
                    <a:lnTo>
                      <a:pt x="2749" y="6565"/>
                    </a:lnTo>
                    <a:lnTo>
                      <a:pt x="2650" y="6631"/>
                    </a:lnTo>
                    <a:lnTo>
                      <a:pt x="2160" y="6631"/>
                    </a:lnTo>
                    <a:lnTo>
                      <a:pt x="2061" y="6696"/>
                    </a:lnTo>
                    <a:lnTo>
                      <a:pt x="2061" y="6762"/>
                    </a:lnTo>
                    <a:lnTo>
                      <a:pt x="1865" y="6827"/>
                    </a:lnTo>
                    <a:lnTo>
                      <a:pt x="1570" y="6959"/>
                    </a:lnTo>
                    <a:lnTo>
                      <a:pt x="1374" y="7024"/>
                    </a:lnTo>
                    <a:lnTo>
                      <a:pt x="785" y="7024"/>
                    </a:lnTo>
                    <a:lnTo>
                      <a:pt x="687" y="7090"/>
                    </a:lnTo>
                    <a:lnTo>
                      <a:pt x="490" y="7156"/>
                    </a:lnTo>
                    <a:lnTo>
                      <a:pt x="490" y="7221"/>
                    </a:lnTo>
                    <a:lnTo>
                      <a:pt x="392" y="7287"/>
                    </a:lnTo>
                    <a:lnTo>
                      <a:pt x="294" y="7287"/>
                    </a:lnTo>
                    <a:lnTo>
                      <a:pt x="294" y="7353"/>
                    </a:lnTo>
                    <a:lnTo>
                      <a:pt x="196" y="7353"/>
                    </a:lnTo>
                    <a:lnTo>
                      <a:pt x="98" y="7418"/>
                    </a:lnTo>
                    <a:lnTo>
                      <a:pt x="0" y="7550"/>
                    </a:lnTo>
                    <a:lnTo>
                      <a:pt x="196" y="7812"/>
                    </a:lnTo>
                    <a:lnTo>
                      <a:pt x="294" y="7878"/>
                    </a:lnTo>
                    <a:lnTo>
                      <a:pt x="490" y="7878"/>
                    </a:lnTo>
                    <a:lnTo>
                      <a:pt x="883" y="8075"/>
                    </a:lnTo>
                    <a:lnTo>
                      <a:pt x="1178" y="8272"/>
                    </a:lnTo>
                    <a:lnTo>
                      <a:pt x="1178" y="8337"/>
                    </a:lnTo>
                    <a:lnTo>
                      <a:pt x="1276" y="8403"/>
                    </a:lnTo>
                    <a:lnTo>
                      <a:pt x="1963" y="8403"/>
                    </a:lnTo>
                    <a:lnTo>
                      <a:pt x="1963" y="8272"/>
                    </a:lnTo>
                    <a:lnTo>
                      <a:pt x="2061" y="8272"/>
                    </a:lnTo>
                    <a:lnTo>
                      <a:pt x="2160" y="8206"/>
                    </a:lnTo>
                    <a:lnTo>
                      <a:pt x="2552" y="8469"/>
                    </a:lnTo>
                    <a:lnTo>
                      <a:pt x="2552" y="8534"/>
                    </a:lnTo>
                    <a:lnTo>
                      <a:pt x="2160" y="8666"/>
                    </a:lnTo>
                    <a:lnTo>
                      <a:pt x="2061" y="8731"/>
                    </a:lnTo>
                    <a:lnTo>
                      <a:pt x="2061" y="8797"/>
                    </a:lnTo>
                    <a:lnTo>
                      <a:pt x="2160" y="8863"/>
                    </a:lnTo>
                    <a:lnTo>
                      <a:pt x="2160" y="8994"/>
                    </a:lnTo>
                    <a:lnTo>
                      <a:pt x="2061" y="8994"/>
                    </a:lnTo>
                    <a:lnTo>
                      <a:pt x="1865" y="8928"/>
                    </a:lnTo>
                    <a:lnTo>
                      <a:pt x="1767" y="8863"/>
                    </a:lnTo>
                    <a:lnTo>
                      <a:pt x="1570" y="8797"/>
                    </a:lnTo>
                    <a:lnTo>
                      <a:pt x="1570" y="8863"/>
                    </a:lnTo>
                    <a:lnTo>
                      <a:pt x="1472" y="8928"/>
                    </a:lnTo>
                    <a:lnTo>
                      <a:pt x="1472" y="9125"/>
                    </a:lnTo>
                    <a:lnTo>
                      <a:pt x="1276" y="9125"/>
                    </a:lnTo>
                    <a:lnTo>
                      <a:pt x="1178" y="9060"/>
                    </a:lnTo>
                    <a:lnTo>
                      <a:pt x="981" y="8994"/>
                    </a:lnTo>
                    <a:lnTo>
                      <a:pt x="883" y="8928"/>
                    </a:lnTo>
                    <a:lnTo>
                      <a:pt x="785" y="8994"/>
                    </a:lnTo>
                    <a:lnTo>
                      <a:pt x="589" y="9060"/>
                    </a:lnTo>
                    <a:lnTo>
                      <a:pt x="392" y="9191"/>
                    </a:lnTo>
                    <a:lnTo>
                      <a:pt x="490" y="9257"/>
                    </a:lnTo>
                    <a:lnTo>
                      <a:pt x="687" y="9519"/>
                    </a:lnTo>
                    <a:lnTo>
                      <a:pt x="1080" y="9651"/>
                    </a:lnTo>
                    <a:lnTo>
                      <a:pt x="1178" y="9716"/>
                    </a:lnTo>
                    <a:lnTo>
                      <a:pt x="1276" y="9716"/>
                    </a:lnTo>
                    <a:lnTo>
                      <a:pt x="1276" y="9979"/>
                    </a:lnTo>
                    <a:lnTo>
                      <a:pt x="1472" y="9979"/>
                    </a:lnTo>
                    <a:lnTo>
                      <a:pt x="1865" y="10110"/>
                    </a:lnTo>
                    <a:lnTo>
                      <a:pt x="2160" y="10307"/>
                    </a:lnTo>
                    <a:lnTo>
                      <a:pt x="2160" y="10373"/>
                    </a:lnTo>
                    <a:lnTo>
                      <a:pt x="2258" y="10438"/>
                    </a:lnTo>
                    <a:lnTo>
                      <a:pt x="2650" y="10438"/>
                    </a:lnTo>
                    <a:lnTo>
                      <a:pt x="3240" y="10241"/>
                    </a:lnTo>
                    <a:lnTo>
                      <a:pt x="3436" y="10110"/>
                    </a:lnTo>
                    <a:lnTo>
                      <a:pt x="3829" y="9979"/>
                    </a:lnTo>
                    <a:lnTo>
                      <a:pt x="4614" y="9979"/>
                    </a:lnTo>
                    <a:lnTo>
                      <a:pt x="4810" y="9913"/>
                    </a:lnTo>
                    <a:lnTo>
                      <a:pt x="5400" y="9913"/>
                    </a:lnTo>
                    <a:lnTo>
                      <a:pt x="5596" y="10044"/>
                    </a:lnTo>
                    <a:lnTo>
                      <a:pt x="5792" y="10307"/>
                    </a:lnTo>
                    <a:lnTo>
                      <a:pt x="5890" y="10307"/>
                    </a:lnTo>
                    <a:lnTo>
                      <a:pt x="6087" y="10373"/>
                    </a:lnTo>
                    <a:lnTo>
                      <a:pt x="6185" y="10438"/>
                    </a:lnTo>
                    <a:lnTo>
                      <a:pt x="6283" y="10635"/>
                    </a:lnTo>
                    <a:lnTo>
                      <a:pt x="6480" y="10832"/>
                    </a:lnTo>
                    <a:lnTo>
                      <a:pt x="6480" y="11489"/>
                    </a:lnTo>
                    <a:lnTo>
                      <a:pt x="6578" y="11555"/>
                    </a:lnTo>
                    <a:lnTo>
                      <a:pt x="6872" y="12145"/>
                    </a:lnTo>
                    <a:lnTo>
                      <a:pt x="6970" y="12408"/>
                    </a:lnTo>
                    <a:lnTo>
                      <a:pt x="6872" y="12605"/>
                    </a:lnTo>
                    <a:lnTo>
                      <a:pt x="6872" y="12802"/>
                    </a:lnTo>
                    <a:lnTo>
                      <a:pt x="7069" y="13065"/>
                    </a:lnTo>
                    <a:lnTo>
                      <a:pt x="7265" y="13196"/>
                    </a:lnTo>
                    <a:lnTo>
                      <a:pt x="7265" y="13327"/>
                    </a:lnTo>
                    <a:lnTo>
                      <a:pt x="7167" y="13393"/>
                    </a:lnTo>
                    <a:lnTo>
                      <a:pt x="7167" y="13458"/>
                    </a:lnTo>
                    <a:lnTo>
                      <a:pt x="6872" y="13458"/>
                    </a:lnTo>
                    <a:lnTo>
                      <a:pt x="6774" y="13524"/>
                    </a:lnTo>
                    <a:lnTo>
                      <a:pt x="6774" y="13655"/>
                    </a:lnTo>
                    <a:lnTo>
                      <a:pt x="7069" y="13852"/>
                    </a:lnTo>
                    <a:lnTo>
                      <a:pt x="7069" y="13984"/>
                    </a:lnTo>
                    <a:lnTo>
                      <a:pt x="6970" y="14049"/>
                    </a:lnTo>
                    <a:lnTo>
                      <a:pt x="6774" y="14115"/>
                    </a:lnTo>
                    <a:lnTo>
                      <a:pt x="6676" y="14246"/>
                    </a:lnTo>
                    <a:lnTo>
                      <a:pt x="6480" y="14378"/>
                    </a:lnTo>
                    <a:lnTo>
                      <a:pt x="6480" y="14443"/>
                    </a:lnTo>
                    <a:lnTo>
                      <a:pt x="6970" y="14443"/>
                    </a:lnTo>
                    <a:lnTo>
                      <a:pt x="7167" y="14378"/>
                    </a:lnTo>
                    <a:lnTo>
                      <a:pt x="7167" y="14312"/>
                    </a:lnTo>
                    <a:lnTo>
                      <a:pt x="7265" y="14246"/>
                    </a:lnTo>
                    <a:lnTo>
                      <a:pt x="7461" y="13984"/>
                    </a:lnTo>
                    <a:lnTo>
                      <a:pt x="7560" y="13918"/>
                    </a:lnTo>
                    <a:lnTo>
                      <a:pt x="7658" y="13918"/>
                    </a:lnTo>
                    <a:lnTo>
                      <a:pt x="7756" y="13984"/>
                    </a:lnTo>
                    <a:lnTo>
                      <a:pt x="7952" y="14246"/>
                    </a:lnTo>
                    <a:lnTo>
                      <a:pt x="7952" y="14378"/>
                    </a:lnTo>
                    <a:lnTo>
                      <a:pt x="8050" y="14509"/>
                    </a:lnTo>
                    <a:lnTo>
                      <a:pt x="8050" y="14640"/>
                    </a:lnTo>
                    <a:lnTo>
                      <a:pt x="8247" y="14772"/>
                    </a:lnTo>
                    <a:lnTo>
                      <a:pt x="8443" y="14772"/>
                    </a:lnTo>
                    <a:lnTo>
                      <a:pt x="8640" y="14837"/>
                    </a:lnTo>
                    <a:lnTo>
                      <a:pt x="8738" y="14968"/>
                    </a:lnTo>
                    <a:lnTo>
                      <a:pt x="8738" y="15231"/>
                    </a:lnTo>
                    <a:lnTo>
                      <a:pt x="8541" y="15231"/>
                    </a:lnTo>
                    <a:lnTo>
                      <a:pt x="8345" y="15165"/>
                    </a:lnTo>
                    <a:lnTo>
                      <a:pt x="8149" y="15034"/>
                    </a:lnTo>
                    <a:lnTo>
                      <a:pt x="7952" y="14968"/>
                    </a:lnTo>
                    <a:lnTo>
                      <a:pt x="7658" y="14903"/>
                    </a:lnTo>
                    <a:lnTo>
                      <a:pt x="7265" y="14903"/>
                    </a:lnTo>
                    <a:lnTo>
                      <a:pt x="7265" y="15034"/>
                    </a:lnTo>
                    <a:lnTo>
                      <a:pt x="7363" y="15100"/>
                    </a:lnTo>
                    <a:lnTo>
                      <a:pt x="7461" y="15231"/>
                    </a:lnTo>
                    <a:lnTo>
                      <a:pt x="7658" y="15297"/>
                    </a:lnTo>
                    <a:lnTo>
                      <a:pt x="7952" y="15362"/>
                    </a:lnTo>
                    <a:lnTo>
                      <a:pt x="8149" y="15428"/>
                    </a:lnTo>
                    <a:lnTo>
                      <a:pt x="8345" y="15428"/>
                    </a:lnTo>
                    <a:lnTo>
                      <a:pt x="8640" y="15625"/>
                    </a:lnTo>
                    <a:lnTo>
                      <a:pt x="8640" y="15888"/>
                    </a:lnTo>
                    <a:lnTo>
                      <a:pt x="8443" y="16085"/>
                    </a:lnTo>
                    <a:lnTo>
                      <a:pt x="8247" y="16216"/>
                    </a:lnTo>
                    <a:lnTo>
                      <a:pt x="8149" y="16347"/>
                    </a:lnTo>
                    <a:lnTo>
                      <a:pt x="7952" y="16413"/>
                    </a:lnTo>
                    <a:lnTo>
                      <a:pt x="7854" y="16479"/>
                    </a:lnTo>
                    <a:lnTo>
                      <a:pt x="7756" y="16479"/>
                    </a:lnTo>
                    <a:lnTo>
                      <a:pt x="7658" y="16544"/>
                    </a:lnTo>
                    <a:lnTo>
                      <a:pt x="7756" y="16610"/>
                    </a:lnTo>
                    <a:lnTo>
                      <a:pt x="7756" y="16675"/>
                    </a:lnTo>
                    <a:lnTo>
                      <a:pt x="7952" y="16675"/>
                    </a:lnTo>
                    <a:lnTo>
                      <a:pt x="7658" y="16872"/>
                    </a:lnTo>
                    <a:lnTo>
                      <a:pt x="7265" y="17266"/>
                    </a:lnTo>
                    <a:lnTo>
                      <a:pt x="7363" y="17332"/>
                    </a:lnTo>
                    <a:lnTo>
                      <a:pt x="7363" y="17463"/>
                    </a:lnTo>
                    <a:lnTo>
                      <a:pt x="7461" y="17660"/>
                    </a:lnTo>
                    <a:lnTo>
                      <a:pt x="7461" y="17857"/>
                    </a:lnTo>
                    <a:lnTo>
                      <a:pt x="7560" y="18054"/>
                    </a:lnTo>
                    <a:lnTo>
                      <a:pt x="7560" y="18317"/>
                    </a:lnTo>
                    <a:lnTo>
                      <a:pt x="7658" y="18579"/>
                    </a:lnTo>
                    <a:lnTo>
                      <a:pt x="7952" y="19170"/>
                    </a:lnTo>
                    <a:lnTo>
                      <a:pt x="8050" y="19302"/>
                    </a:lnTo>
                    <a:lnTo>
                      <a:pt x="8149" y="19499"/>
                    </a:lnTo>
                    <a:lnTo>
                      <a:pt x="8149" y="19696"/>
                    </a:lnTo>
                    <a:lnTo>
                      <a:pt x="8738" y="20352"/>
                    </a:lnTo>
                    <a:lnTo>
                      <a:pt x="8836" y="20352"/>
                    </a:lnTo>
                    <a:lnTo>
                      <a:pt x="8836" y="20615"/>
                    </a:lnTo>
                    <a:lnTo>
                      <a:pt x="8934" y="20812"/>
                    </a:lnTo>
                    <a:lnTo>
                      <a:pt x="9032" y="20943"/>
                    </a:lnTo>
                    <a:lnTo>
                      <a:pt x="9032" y="21074"/>
                    </a:lnTo>
                    <a:lnTo>
                      <a:pt x="9130" y="21140"/>
                    </a:lnTo>
                    <a:lnTo>
                      <a:pt x="9327" y="21206"/>
                    </a:lnTo>
                    <a:lnTo>
                      <a:pt x="9916" y="21206"/>
                    </a:lnTo>
                    <a:lnTo>
                      <a:pt x="10210" y="21140"/>
                    </a:lnTo>
                    <a:lnTo>
                      <a:pt x="10407" y="21074"/>
                    </a:lnTo>
                    <a:lnTo>
                      <a:pt x="10505" y="21074"/>
                    </a:lnTo>
                    <a:lnTo>
                      <a:pt x="10603" y="21009"/>
                    </a:lnTo>
                    <a:lnTo>
                      <a:pt x="10800" y="21009"/>
                    </a:lnTo>
                    <a:lnTo>
                      <a:pt x="10800" y="21074"/>
                    </a:lnTo>
                    <a:lnTo>
                      <a:pt x="10407" y="21337"/>
                    </a:lnTo>
                    <a:lnTo>
                      <a:pt x="10309" y="21337"/>
                    </a:lnTo>
                    <a:lnTo>
                      <a:pt x="10505" y="21468"/>
                    </a:lnTo>
                    <a:lnTo>
                      <a:pt x="10701" y="21534"/>
                    </a:lnTo>
                    <a:lnTo>
                      <a:pt x="10898" y="21534"/>
                    </a:lnTo>
                    <a:lnTo>
                      <a:pt x="11094" y="21600"/>
                    </a:lnTo>
                    <a:lnTo>
                      <a:pt x="11389" y="21600"/>
                    </a:lnTo>
                    <a:lnTo>
                      <a:pt x="11487" y="21534"/>
                    </a:lnTo>
                    <a:lnTo>
                      <a:pt x="11487" y="20943"/>
                    </a:lnTo>
                    <a:lnTo>
                      <a:pt x="11585" y="20746"/>
                    </a:lnTo>
                    <a:lnTo>
                      <a:pt x="11683" y="20680"/>
                    </a:lnTo>
                    <a:lnTo>
                      <a:pt x="11781" y="20549"/>
                    </a:lnTo>
                    <a:lnTo>
                      <a:pt x="11781" y="20286"/>
                    </a:lnTo>
                    <a:lnTo>
                      <a:pt x="11683" y="20221"/>
                    </a:lnTo>
                    <a:lnTo>
                      <a:pt x="11683" y="20089"/>
                    </a:lnTo>
                    <a:lnTo>
                      <a:pt x="11879" y="20024"/>
                    </a:lnTo>
                    <a:lnTo>
                      <a:pt x="11978" y="19958"/>
                    </a:lnTo>
                    <a:lnTo>
                      <a:pt x="12076" y="19958"/>
                    </a:lnTo>
                    <a:lnTo>
                      <a:pt x="12076" y="19893"/>
                    </a:lnTo>
                    <a:lnTo>
                      <a:pt x="12272" y="19367"/>
                    </a:lnTo>
                    <a:lnTo>
                      <a:pt x="12370" y="18908"/>
                    </a:lnTo>
                    <a:lnTo>
                      <a:pt x="12370" y="18776"/>
                    </a:lnTo>
                    <a:lnTo>
                      <a:pt x="12272" y="18711"/>
                    </a:lnTo>
                    <a:lnTo>
                      <a:pt x="12370" y="18579"/>
                    </a:lnTo>
                    <a:lnTo>
                      <a:pt x="12469" y="18579"/>
                    </a:lnTo>
                    <a:lnTo>
                      <a:pt x="12665" y="18514"/>
                    </a:lnTo>
                    <a:lnTo>
                      <a:pt x="12763" y="18514"/>
                    </a:lnTo>
                    <a:lnTo>
                      <a:pt x="12763" y="18579"/>
                    </a:lnTo>
                    <a:lnTo>
                      <a:pt x="13058" y="18579"/>
                    </a:lnTo>
                    <a:lnTo>
                      <a:pt x="13352" y="18382"/>
                    </a:lnTo>
                    <a:lnTo>
                      <a:pt x="13745" y="18251"/>
                    </a:lnTo>
                    <a:lnTo>
                      <a:pt x="13941" y="18251"/>
                    </a:lnTo>
                    <a:lnTo>
                      <a:pt x="14039" y="18120"/>
                    </a:lnTo>
                    <a:lnTo>
                      <a:pt x="14334" y="17857"/>
                    </a:lnTo>
                    <a:lnTo>
                      <a:pt x="15610" y="17004"/>
                    </a:lnTo>
                    <a:lnTo>
                      <a:pt x="15807" y="16938"/>
                    </a:lnTo>
                    <a:lnTo>
                      <a:pt x="15905" y="17004"/>
                    </a:lnTo>
                    <a:lnTo>
                      <a:pt x="16003" y="16938"/>
                    </a:lnTo>
                    <a:lnTo>
                      <a:pt x="16003" y="16807"/>
                    </a:lnTo>
                    <a:lnTo>
                      <a:pt x="16101" y="16741"/>
                    </a:lnTo>
                    <a:lnTo>
                      <a:pt x="16199" y="16610"/>
                    </a:lnTo>
                    <a:lnTo>
                      <a:pt x="16199" y="16544"/>
                    </a:lnTo>
                    <a:lnTo>
                      <a:pt x="16494" y="16347"/>
                    </a:lnTo>
                    <a:lnTo>
                      <a:pt x="16592" y="16347"/>
                    </a:lnTo>
                    <a:lnTo>
                      <a:pt x="16690" y="16413"/>
                    </a:lnTo>
                    <a:lnTo>
                      <a:pt x="16789" y="16544"/>
                    </a:lnTo>
                    <a:lnTo>
                      <a:pt x="17083" y="16544"/>
                    </a:lnTo>
                    <a:lnTo>
                      <a:pt x="17083" y="16413"/>
                    </a:lnTo>
                    <a:lnTo>
                      <a:pt x="17181" y="16347"/>
                    </a:lnTo>
                    <a:lnTo>
                      <a:pt x="17574" y="16347"/>
                    </a:lnTo>
                    <a:lnTo>
                      <a:pt x="17672" y="16282"/>
                    </a:lnTo>
                    <a:lnTo>
                      <a:pt x="17869" y="16216"/>
                    </a:lnTo>
                    <a:lnTo>
                      <a:pt x="17967" y="16085"/>
                    </a:lnTo>
                    <a:lnTo>
                      <a:pt x="18163" y="16019"/>
                    </a:lnTo>
                    <a:lnTo>
                      <a:pt x="18359" y="15888"/>
                    </a:lnTo>
                    <a:lnTo>
                      <a:pt x="18654" y="15756"/>
                    </a:lnTo>
                    <a:lnTo>
                      <a:pt x="18850" y="15691"/>
                    </a:lnTo>
                    <a:lnTo>
                      <a:pt x="18949" y="15625"/>
                    </a:lnTo>
                    <a:lnTo>
                      <a:pt x="19145" y="15559"/>
                    </a:lnTo>
                    <a:lnTo>
                      <a:pt x="19145" y="15428"/>
                    </a:lnTo>
                    <a:lnTo>
                      <a:pt x="18949" y="15297"/>
                    </a:lnTo>
                    <a:lnTo>
                      <a:pt x="18752" y="15231"/>
                    </a:lnTo>
                    <a:lnTo>
                      <a:pt x="17770" y="15231"/>
                    </a:lnTo>
                    <a:lnTo>
                      <a:pt x="17770" y="15297"/>
                    </a:lnTo>
                    <a:lnTo>
                      <a:pt x="17574" y="15428"/>
                    </a:lnTo>
                    <a:lnTo>
                      <a:pt x="17378" y="15494"/>
                    </a:lnTo>
                    <a:lnTo>
                      <a:pt x="17083" y="15559"/>
                    </a:lnTo>
                    <a:lnTo>
                      <a:pt x="16690" y="15559"/>
                    </a:lnTo>
                    <a:lnTo>
                      <a:pt x="16592" y="15494"/>
                    </a:lnTo>
                    <a:lnTo>
                      <a:pt x="16396" y="15494"/>
                    </a:lnTo>
                    <a:lnTo>
                      <a:pt x="16396" y="15297"/>
                    </a:lnTo>
                    <a:lnTo>
                      <a:pt x="16690" y="15297"/>
                    </a:lnTo>
                    <a:lnTo>
                      <a:pt x="16887" y="15362"/>
                    </a:lnTo>
                    <a:lnTo>
                      <a:pt x="17083" y="15362"/>
                    </a:lnTo>
                    <a:lnTo>
                      <a:pt x="17574" y="15165"/>
                    </a:lnTo>
                    <a:lnTo>
                      <a:pt x="17869" y="14772"/>
                    </a:lnTo>
                    <a:lnTo>
                      <a:pt x="17476" y="14706"/>
                    </a:lnTo>
                    <a:lnTo>
                      <a:pt x="17574" y="14706"/>
                    </a:lnTo>
                    <a:lnTo>
                      <a:pt x="17770" y="14575"/>
                    </a:lnTo>
                    <a:lnTo>
                      <a:pt x="17770" y="14509"/>
                    </a:lnTo>
                    <a:lnTo>
                      <a:pt x="17672" y="14378"/>
                    </a:lnTo>
                    <a:lnTo>
                      <a:pt x="17574" y="14378"/>
                    </a:lnTo>
                    <a:lnTo>
                      <a:pt x="17476" y="14312"/>
                    </a:lnTo>
                    <a:lnTo>
                      <a:pt x="17476" y="14115"/>
                    </a:lnTo>
                    <a:lnTo>
                      <a:pt x="17574" y="14115"/>
                    </a:lnTo>
                    <a:lnTo>
                      <a:pt x="17770" y="14049"/>
                    </a:lnTo>
                    <a:lnTo>
                      <a:pt x="17967" y="14049"/>
                    </a:lnTo>
                    <a:lnTo>
                      <a:pt x="17967" y="14115"/>
                    </a:lnTo>
                    <a:lnTo>
                      <a:pt x="18065" y="14181"/>
                    </a:lnTo>
                    <a:lnTo>
                      <a:pt x="18163" y="14312"/>
                    </a:lnTo>
                    <a:lnTo>
                      <a:pt x="18359" y="14706"/>
                    </a:lnTo>
                    <a:lnTo>
                      <a:pt x="18556" y="14837"/>
                    </a:lnTo>
                    <a:lnTo>
                      <a:pt x="18556" y="14968"/>
                    </a:lnTo>
                    <a:lnTo>
                      <a:pt x="18654" y="14968"/>
                    </a:lnTo>
                    <a:lnTo>
                      <a:pt x="19439" y="15034"/>
                    </a:lnTo>
                    <a:lnTo>
                      <a:pt x="19341" y="14246"/>
                    </a:lnTo>
                    <a:lnTo>
                      <a:pt x="19341" y="14181"/>
                    </a:lnTo>
                    <a:lnTo>
                      <a:pt x="19243" y="14049"/>
                    </a:lnTo>
                    <a:lnTo>
                      <a:pt x="18752" y="13721"/>
                    </a:lnTo>
                    <a:lnTo>
                      <a:pt x="18654" y="13590"/>
                    </a:lnTo>
                    <a:lnTo>
                      <a:pt x="18654" y="13524"/>
                    </a:lnTo>
                    <a:lnTo>
                      <a:pt x="18949" y="13524"/>
                    </a:lnTo>
                    <a:lnTo>
                      <a:pt x="18949" y="12933"/>
                    </a:lnTo>
                    <a:lnTo>
                      <a:pt x="18850" y="12933"/>
                    </a:lnTo>
                    <a:lnTo>
                      <a:pt x="18850" y="12868"/>
                    </a:lnTo>
                    <a:lnTo>
                      <a:pt x="18752" y="12736"/>
                    </a:lnTo>
                    <a:lnTo>
                      <a:pt x="18752" y="12605"/>
                    </a:lnTo>
                    <a:lnTo>
                      <a:pt x="18949" y="12605"/>
                    </a:lnTo>
                    <a:lnTo>
                      <a:pt x="19243" y="12539"/>
                    </a:lnTo>
                    <a:lnTo>
                      <a:pt x="19439" y="12539"/>
                    </a:lnTo>
                    <a:lnTo>
                      <a:pt x="19734" y="12342"/>
                    </a:lnTo>
                    <a:lnTo>
                      <a:pt x="19734" y="12145"/>
                    </a:lnTo>
                    <a:lnTo>
                      <a:pt x="20127" y="11948"/>
                    </a:lnTo>
                    <a:lnTo>
                      <a:pt x="20618" y="11489"/>
                    </a:lnTo>
                    <a:lnTo>
                      <a:pt x="20912" y="11161"/>
                    </a:lnTo>
                    <a:lnTo>
                      <a:pt x="20814" y="11029"/>
                    </a:lnTo>
                    <a:lnTo>
                      <a:pt x="20814" y="10898"/>
                    </a:lnTo>
                    <a:lnTo>
                      <a:pt x="20716" y="10767"/>
                    </a:lnTo>
                    <a:lnTo>
                      <a:pt x="20519" y="10635"/>
                    </a:lnTo>
                    <a:lnTo>
                      <a:pt x="20323" y="10635"/>
                    </a:lnTo>
                    <a:lnTo>
                      <a:pt x="20323" y="10504"/>
                    </a:lnTo>
                    <a:lnTo>
                      <a:pt x="20225" y="10373"/>
                    </a:lnTo>
                    <a:lnTo>
                      <a:pt x="20225" y="10307"/>
                    </a:lnTo>
                    <a:lnTo>
                      <a:pt x="19930" y="10110"/>
                    </a:lnTo>
                    <a:lnTo>
                      <a:pt x="19341" y="10110"/>
                    </a:lnTo>
                    <a:lnTo>
                      <a:pt x="19047" y="10176"/>
                    </a:lnTo>
                    <a:lnTo>
                      <a:pt x="18752" y="10176"/>
                    </a:lnTo>
                    <a:lnTo>
                      <a:pt x="18752" y="9060"/>
                    </a:lnTo>
                    <a:lnTo>
                      <a:pt x="18654" y="8928"/>
                    </a:lnTo>
                    <a:lnTo>
                      <a:pt x="18654" y="8863"/>
                    </a:lnTo>
                    <a:lnTo>
                      <a:pt x="18556" y="8797"/>
                    </a:lnTo>
                    <a:lnTo>
                      <a:pt x="18359" y="8731"/>
                    </a:lnTo>
                    <a:lnTo>
                      <a:pt x="18261" y="8666"/>
                    </a:lnTo>
                    <a:lnTo>
                      <a:pt x="18163" y="8534"/>
                    </a:lnTo>
                    <a:lnTo>
                      <a:pt x="18163" y="8469"/>
                    </a:lnTo>
                    <a:lnTo>
                      <a:pt x="18359" y="8403"/>
                    </a:lnTo>
                    <a:lnTo>
                      <a:pt x="18359" y="8337"/>
                    </a:lnTo>
                    <a:lnTo>
                      <a:pt x="18458" y="8206"/>
                    </a:lnTo>
                    <a:lnTo>
                      <a:pt x="18556" y="7944"/>
                    </a:lnTo>
                    <a:lnTo>
                      <a:pt x="18654" y="7550"/>
                    </a:lnTo>
                    <a:lnTo>
                      <a:pt x="18654" y="6893"/>
                    </a:lnTo>
                    <a:lnTo>
                      <a:pt x="18556" y="6171"/>
                    </a:lnTo>
                    <a:lnTo>
                      <a:pt x="18556" y="6105"/>
                    </a:lnTo>
                    <a:lnTo>
                      <a:pt x="18654" y="6040"/>
                    </a:lnTo>
                    <a:lnTo>
                      <a:pt x="18654" y="5908"/>
                    </a:lnTo>
                    <a:lnTo>
                      <a:pt x="18752" y="5777"/>
                    </a:lnTo>
                    <a:lnTo>
                      <a:pt x="18850" y="5711"/>
                    </a:lnTo>
                    <a:lnTo>
                      <a:pt x="19047" y="5646"/>
                    </a:lnTo>
                    <a:lnTo>
                      <a:pt x="19243" y="5646"/>
                    </a:lnTo>
                    <a:lnTo>
                      <a:pt x="19341" y="5711"/>
                    </a:lnTo>
                    <a:lnTo>
                      <a:pt x="19734" y="5711"/>
                    </a:lnTo>
                    <a:lnTo>
                      <a:pt x="19930" y="5580"/>
                    </a:lnTo>
                    <a:lnTo>
                      <a:pt x="20029" y="5449"/>
                    </a:lnTo>
                    <a:lnTo>
                      <a:pt x="20029" y="4792"/>
                    </a:lnTo>
                    <a:lnTo>
                      <a:pt x="20225" y="4727"/>
                    </a:lnTo>
                    <a:lnTo>
                      <a:pt x="20323" y="4595"/>
                    </a:lnTo>
                    <a:lnTo>
                      <a:pt x="20421" y="4530"/>
                    </a:lnTo>
                    <a:lnTo>
                      <a:pt x="19930" y="4530"/>
                    </a:lnTo>
                    <a:lnTo>
                      <a:pt x="19734" y="4595"/>
                    </a:lnTo>
                    <a:lnTo>
                      <a:pt x="19538" y="4595"/>
                    </a:lnTo>
                    <a:lnTo>
                      <a:pt x="19439" y="4530"/>
                    </a:lnTo>
                    <a:lnTo>
                      <a:pt x="19538" y="4464"/>
                    </a:lnTo>
                    <a:lnTo>
                      <a:pt x="19832" y="4398"/>
                    </a:lnTo>
                    <a:lnTo>
                      <a:pt x="20127" y="4267"/>
                    </a:lnTo>
                    <a:lnTo>
                      <a:pt x="20421" y="4201"/>
                    </a:lnTo>
                    <a:lnTo>
                      <a:pt x="20716" y="4070"/>
                    </a:lnTo>
                    <a:lnTo>
                      <a:pt x="20912" y="3939"/>
                    </a:lnTo>
                    <a:lnTo>
                      <a:pt x="21305" y="3545"/>
                    </a:lnTo>
                    <a:lnTo>
                      <a:pt x="21403" y="3348"/>
                    </a:lnTo>
                    <a:lnTo>
                      <a:pt x="21403" y="2823"/>
                    </a:lnTo>
                    <a:lnTo>
                      <a:pt x="21599" y="2757"/>
                    </a:lnTo>
                    <a:lnTo>
                      <a:pt x="20716" y="2363"/>
                    </a:lnTo>
                    <a:lnTo>
                      <a:pt x="20716" y="2494"/>
                    </a:lnTo>
                    <a:lnTo>
                      <a:pt x="20421" y="2691"/>
                    </a:lnTo>
                    <a:lnTo>
                      <a:pt x="20323" y="2560"/>
                    </a:lnTo>
                    <a:lnTo>
                      <a:pt x="20127" y="2429"/>
                    </a:lnTo>
                    <a:lnTo>
                      <a:pt x="20029" y="2429"/>
                    </a:lnTo>
                    <a:lnTo>
                      <a:pt x="19930" y="2494"/>
                    </a:lnTo>
                    <a:lnTo>
                      <a:pt x="19930" y="2691"/>
                    </a:lnTo>
                    <a:lnTo>
                      <a:pt x="20127" y="2823"/>
                    </a:lnTo>
                    <a:lnTo>
                      <a:pt x="20127" y="2888"/>
                    </a:lnTo>
                    <a:lnTo>
                      <a:pt x="20029" y="3020"/>
                    </a:lnTo>
                    <a:lnTo>
                      <a:pt x="19930" y="3217"/>
                    </a:lnTo>
                    <a:lnTo>
                      <a:pt x="19538" y="3545"/>
                    </a:lnTo>
                    <a:lnTo>
                      <a:pt x="18949" y="3873"/>
                    </a:lnTo>
                    <a:lnTo>
                      <a:pt x="18261" y="4201"/>
                    </a:lnTo>
                    <a:lnTo>
                      <a:pt x="17770" y="4464"/>
                    </a:lnTo>
                    <a:lnTo>
                      <a:pt x="17378" y="4595"/>
                    </a:lnTo>
                    <a:lnTo>
                      <a:pt x="17476" y="4530"/>
                    </a:lnTo>
                    <a:lnTo>
                      <a:pt x="17770" y="4267"/>
                    </a:lnTo>
                    <a:lnTo>
                      <a:pt x="18556" y="3610"/>
                    </a:lnTo>
                    <a:lnTo>
                      <a:pt x="18752" y="3282"/>
                    </a:lnTo>
                    <a:lnTo>
                      <a:pt x="19047" y="2888"/>
                    </a:lnTo>
                    <a:lnTo>
                      <a:pt x="19538" y="2166"/>
                    </a:lnTo>
                    <a:lnTo>
                      <a:pt x="19439" y="2100"/>
                    </a:lnTo>
                    <a:lnTo>
                      <a:pt x="19341" y="2100"/>
                    </a:lnTo>
                    <a:lnTo>
                      <a:pt x="19145" y="2035"/>
                    </a:lnTo>
                    <a:lnTo>
                      <a:pt x="18949" y="2100"/>
                    </a:lnTo>
                    <a:lnTo>
                      <a:pt x="18752" y="2100"/>
                    </a:lnTo>
                    <a:lnTo>
                      <a:pt x="18458" y="2232"/>
                    </a:lnTo>
                    <a:lnTo>
                      <a:pt x="18458" y="2297"/>
                    </a:lnTo>
                    <a:lnTo>
                      <a:pt x="17967" y="2626"/>
                    </a:lnTo>
                    <a:lnTo>
                      <a:pt x="17574" y="2757"/>
                    </a:lnTo>
                    <a:lnTo>
                      <a:pt x="17476" y="2823"/>
                    </a:lnTo>
                    <a:lnTo>
                      <a:pt x="17476" y="2626"/>
                    </a:lnTo>
                    <a:lnTo>
                      <a:pt x="17672" y="2560"/>
                    </a:lnTo>
                    <a:lnTo>
                      <a:pt x="17869" y="2429"/>
                    </a:lnTo>
                    <a:lnTo>
                      <a:pt x="18065" y="2232"/>
                    </a:lnTo>
                    <a:lnTo>
                      <a:pt x="17869" y="1969"/>
                    </a:lnTo>
                    <a:lnTo>
                      <a:pt x="17279" y="1969"/>
                    </a:lnTo>
                    <a:lnTo>
                      <a:pt x="16690" y="2100"/>
                    </a:lnTo>
                    <a:lnTo>
                      <a:pt x="16199" y="2363"/>
                    </a:lnTo>
                    <a:lnTo>
                      <a:pt x="16003" y="2560"/>
                    </a:lnTo>
                    <a:lnTo>
                      <a:pt x="16003" y="2363"/>
                    </a:lnTo>
                    <a:lnTo>
                      <a:pt x="16101" y="2232"/>
                    </a:lnTo>
                    <a:lnTo>
                      <a:pt x="16101" y="2100"/>
                    </a:lnTo>
                    <a:lnTo>
                      <a:pt x="16690" y="1903"/>
                    </a:lnTo>
                    <a:lnTo>
                      <a:pt x="16985" y="1838"/>
                    </a:lnTo>
                    <a:lnTo>
                      <a:pt x="17279" y="1838"/>
                    </a:lnTo>
                    <a:lnTo>
                      <a:pt x="17574" y="1772"/>
                    </a:lnTo>
                    <a:lnTo>
                      <a:pt x="17770" y="1772"/>
                    </a:lnTo>
                    <a:lnTo>
                      <a:pt x="17770" y="1706"/>
                    </a:lnTo>
                    <a:lnTo>
                      <a:pt x="17967" y="1575"/>
                    </a:lnTo>
                    <a:lnTo>
                      <a:pt x="18065" y="1444"/>
                    </a:lnTo>
                    <a:lnTo>
                      <a:pt x="18065" y="1313"/>
                    </a:lnTo>
                    <a:lnTo>
                      <a:pt x="17967" y="1181"/>
                    </a:lnTo>
                    <a:lnTo>
                      <a:pt x="17770" y="1050"/>
                    </a:lnTo>
                    <a:lnTo>
                      <a:pt x="17574" y="984"/>
                    </a:lnTo>
                    <a:lnTo>
                      <a:pt x="17279" y="919"/>
                    </a:lnTo>
                    <a:lnTo>
                      <a:pt x="16690" y="919"/>
                    </a:lnTo>
                    <a:lnTo>
                      <a:pt x="16690" y="590"/>
                    </a:lnTo>
                    <a:lnTo>
                      <a:pt x="16396" y="590"/>
                    </a:lnTo>
                    <a:lnTo>
                      <a:pt x="16199" y="656"/>
                    </a:lnTo>
                    <a:lnTo>
                      <a:pt x="16101" y="722"/>
                    </a:lnTo>
                    <a:lnTo>
                      <a:pt x="15709" y="853"/>
                    </a:lnTo>
                    <a:lnTo>
                      <a:pt x="15414" y="853"/>
                    </a:lnTo>
                    <a:lnTo>
                      <a:pt x="15119" y="919"/>
                    </a:lnTo>
                    <a:lnTo>
                      <a:pt x="14138" y="1247"/>
                    </a:lnTo>
                    <a:lnTo>
                      <a:pt x="14236" y="1181"/>
                    </a:lnTo>
                    <a:lnTo>
                      <a:pt x="14629" y="984"/>
                    </a:lnTo>
                    <a:lnTo>
                      <a:pt x="15021" y="722"/>
                    </a:lnTo>
                    <a:lnTo>
                      <a:pt x="15414" y="525"/>
                    </a:lnTo>
                    <a:lnTo>
                      <a:pt x="15807" y="459"/>
                    </a:lnTo>
                    <a:lnTo>
                      <a:pt x="15807" y="393"/>
                    </a:lnTo>
                    <a:lnTo>
                      <a:pt x="15905" y="328"/>
                    </a:lnTo>
                    <a:lnTo>
                      <a:pt x="15807" y="262"/>
                    </a:lnTo>
                    <a:lnTo>
                      <a:pt x="15807" y="196"/>
                    </a:lnTo>
                    <a:lnTo>
                      <a:pt x="15610" y="131"/>
                    </a:lnTo>
                    <a:lnTo>
                      <a:pt x="15316" y="65"/>
                    </a:lnTo>
                    <a:lnTo>
                      <a:pt x="14629" y="65"/>
                    </a:lnTo>
                    <a:lnTo>
                      <a:pt x="13647" y="0"/>
                    </a:lnTo>
                    <a:lnTo>
                      <a:pt x="12665" y="131"/>
                    </a:lnTo>
                    <a:lnTo>
                      <a:pt x="11781" y="393"/>
                    </a:lnTo>
                    <a:lnTo>
                      <a:pt x="10407" y="984"/>
                    </a:lnTo>
                    <a:lnTo>
                      <a:pt x="10505" y="1050"/>
                    </a:lnTo>
                    <a:lnTo>
                      <a:pt x="10701" y="1116"/>
                    </a:lnTo>
                    <a:lnTo>
                      <a:pt x="10800" y="1247"/>
                    </a:lnTo>
                    <a:lnTo>
                      <a:pt x="10996" y="1378"/>
                    </a:lnTo>
                    <a:lnTo>
                      <a:pt x="11094" y="1575"/>
                    </a:lnTo>
                    <a:lnTo>
                      <a:pt x="11192" y="1838"/>
                    </a:lnTo>
                    <a:lnTo>
                      <a:pt x="10112" y="1247"/>
                    </a:lnTo>
                    <a:lnTo>
                      <a:pt x="9621" y="1313"/>
                    </a:lnTo>
                    <a:lnTo>
                      <a:pt x="9916" y="2035"/>
                    </a:lnTo>
                    <a:lnTo>
                      <a:pt x="9130" y="1575"/>
                    </a:lnTo>
                    <a:lnTo>
                      <a:pt x="8149" y="1772"/>
                    </a:lnTo>
                    <a:lnTo>
                      <a:pt x="8050" y="1772"/>
                    </a:lnTo>
                    <a:lnTo>
                      <a:pt x="8050" y="1838"/>
                    </a:lnTo>
                    <a:lnTo>
                      <a:pt x="7952" y="1969"/>
                    </a:lnTo>
                    <a:lnTo>
                      <a:pt x="8050" y="2166"/>
                    </a:lnTo>
                    <a:lnTo>
                      <a:pt x="8149" y="2297"/>
                    </a:lnTo>
                    <a:lnTo>
                      <a:pt x="8345" y="2494"/>
                    </a:lnTo>
                    <a:lnTo>
                      <a:pt x="7461" y="2100"/>
                    </a:lnTo>
                    <a:lnTo>
                      <a:pt x="6283" y="2297"/>
                    </a:lnTo>
                    <a:lnTo>
                      <a:pt x="5105" y="2560"/>
                    </a:lnTo>
                    <a:close/>
                  </a:path>
                </a:pathLst>
              </a:custGeom>
              <a:grpFill/>
              <a:ln w="3175" cap="flat" cmpd="sng">
                <a:solidFill>
                  <a:srgbClr val="F2F2F2"/>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eaLnBrk="1" fontAlgn="auto" hangingPunct="1">
                  <a:spcBef>
                    <a:spcPts val="0"/>
                  </a:spcBef>
                  <a:spcAft>
                    <a:spcPts val="0"/>
                  </a:spcAft>
                  <a:defRPr/>
                </a:pPr>
                <a:endParaRPr lang="id-ID" sz="1013">
                  <a:latin typeface="+mn-lt"/>
                </a:endParaRPr>
              </a:p>
            </p:txBody>
          </p:sp>
          <p:sp>
            <p:nvSpPr>
              <p:cNvPr id="188" name="AutoShape 10">
                <a:extLst>
                  <a:ext uri="{FF2B5EF4-FFF2-40B4-BE49-F238E27FC236}">
                    <a16:creationId xmlns:a16="http://schemas.microsoft.com/office/drawing/2014/main" id="{9224746F-8C49-07F3-B4B5-BC32721A01B9}"/>
                  </a:ext>
                </a:extLst>
              </p:cNvPr>
              <p:cNvSpPr>
                <a:spLocks/>
              </p:cNvSpPr>
              <p:nvPr/>
            </p:nvSpPr>
            <p:spPr bwMode="auto">
              <a:xfrm>
                <a:off x="941278" y="1740125"/>
                <a:ext cx="560951" cy="328257"/>
              </a:xfrm>
              <a:custGeom>
                <a:avLst/>
                <a:gdLst>
                  <a:gd name="T0" fmla="*/ 280476 w 21600"/>
                  <a:gd name="T1" fmla="*/ 164129 h 21600"/>
                  <a:gd name="T2" fmla="*/ 280476 w 21600"/>
                  <a:gd name="T3" fmla="*/ 164129 h 21600"/>
                  <a:gd name="T4" fmla="*/ 280476 w 21600"/>
                  <a:gd name="T5" fmla="*/ 164129 h 21600"/>
                  <a:gd name="T6" fmla="*/ 280476 w 21600"/>
                  <a:gd name="T7" fmla="*/ 16412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928" y="16200"/>
                    </a:moveTo>
                    <a:lnTo>
                      <a:pt x="21152" y="15851"/>
                    </a:lnTo>
                    <a:lnTo>
                      <a:pt x="21152" y="15503"/>
                    </a:lnTo>
                    <a:lnTo>
                      <a:pt x="21264" y="15503"/>
                    </a:lnTo>
                    <a:lnTo>
                      <a:pt x="21376" y="15154"/>
                    </a:lnTo>
                    <a:lnTo>
                      <a:pt x="21376" y="14980"/>
                    </a:lnTo>
                    <a:lnTo>
                      <a:pt x="21488" y="14980"/>
                    </a:lnTo>
                    <a:lnTo>
                      <a:pt x="21488" y="14806"/>
                    </a:lnTo>
                    <a:lnTo>
                      <a:pt x="21599" y="14632"/>
                    </a:lnTo>
                    <a:lnTo>
                      <a:pt x="21599" y="14283"/>
                    </a:lnTo>
                    <a:lnTo>
                      <a:pt x="21488" y="14283"/>
                    </a:lnTo>
                    <a:lnTo>
                      <a:pt x="21376" y="14109"/>
                    </a:lnTo>
                    <a:lnTo>
                      <a:pt x="19921" y="14109"/>
                    </a:lnTo>
                    <a:lnTo>
                      <a:pt x="19697" y="14283"/>
                    </a:lnTo>
                    <a:lnTo>
                      <a:pt x="19473" y="14283"/>
                    </a:lnTo>
                    <a:lnTo>
                      <a:pt x="19361" y="14458"/>
                    </a:lnTo>
                    <a:lnTo>
                      <a:pt x="19137" y="14283"/>
                    </a:lnTo>
                    <a:lnTo>
                      <a:pt x="18913" y="14283"/>
                    </a:lnTo>
                    <a:lnTo>
                      <a:pt x="18802" y="14458"/>
                    </a:lnTo>
                    <a:lnTo>
                      <a:pt x="18690" y="14806"/>
                    </a:lnTo>
                    <a:lnTo>
                      <a:pt x="18690" y="15154"/>
                    </a:lnTo>
                    <a:lnTo>
                      <a:pt x="18578" y="15503"/>
                    </a:lnTo>
                    <a:lnTo>
                      <a:pt x="18578" y="16374"/>
                    </a:lnTo>
                    <a:lnTo>
                      <a:pt x="18354" y="16548"/>
                    </a:lnTo>
                    <a:lnTo>
                      <a:pt x="18242" y="16722"/>
                    </a:lnTo>
                    <a:lnTo>
                      <a:pt x="18018" y="16722"/>
                    </a:lnTo>
                    <a:lnTo>
                      <a:pt x="17570" y="17070"/>
                    </a:lnTo>
                    <a:lnTo>
                      <a:pt x="17459" y="17070"/>
                    </a:lnTo>
                    <a:lnTo>
                      <a:pt x="17235" y="17245"/>
                    </a:lnTo>
                    <a:lnTo>
                      <a:pt x="16451" y="17245"/>
                    </a:lnTo>
                    <a:lnTo>
                      <a:pt x="15892" y="17070"/>
                    </a:lnTo>
                    <a:lnTo>
                      <a:pt x="15444" y="16896"/>
                    </a:lnTo>
                    <a:lnTo>
                      <a:pt x="14996" y="16548"/>
                    </a:lnTo>
                    <a:lnTo>
                      <a:pt x="14661" y="16374"/>
                    </a:lnTo>
                    <a:lnTo>
                      <a:pt x="14661" y="16200"/>
                    </a:lnTo>
                    <a:lnTo>
                      <a:pt x="14549" y="16200"/>
                    </a:lnTo>
                    <a:lnTo>
                      <a:pt x="14437" y="16025"/>
                    </a:lnTo>
                    <a:lnTo>
                      <a:pt x="14325" y="15677"/>
                    </a:lnTo>
                    <a:lnTo>
                      <a:pt x="14325" y="15329"/>
                    </a:lnTo>
                    <a:lnTo>
                      <a:pt x="14213" y="14980"/>
                    </a:lnTo>
                    <a:lnTo>
                      <a:pt x="14213" y="14109"/>
                    </a:lnTo>
                    <a:lnTo>
                      <a:pt x="13989" y="13238"/>
                    </a:lnTo>
                    <a:lnTo>
                      <a:pt x="13653" y="12367"/>
                    </a:lnTo>
                    <a:lnTo>
                      <a:pt x="13653" y="11496"/>
                    </a:lnTo>
                    <a:lnTo>
                      <a:pt x="13541" y="10974"/>
                    </a:lnTo>
                    <a:lnTo>
                      <a:pt x="13541" y="10625"/>
                    </a:lnTo>
                    <a:lnTo>
                      <a:pt x="13653" y="10103"/>
                    </a:lnTo>
                    <a:lnTo>
                      <a:pt x="13653" y="9754"/>
                    </a:lnTo>
                    <a:lnTo>
                      <a:pt x="13541" y="8361"/>
                    </a:lnTo>
                    <a:lnTo>
                      <a:pt x="13430" y="8361"/>
                    </a:lnTo>
                    <a:lnTo>
                      <a:pt x="12982" y="7838"/>
                    </a:lnTo>
                    <a:lnTo>
                      <a:pt x="12422" y="6967"/>
                    </a:lnTo>
                    <a:lnTo>
                      <a:pt x="11751" y="5574"/>
                    </a:lnTo>
                    <a:lnTo>
                      <a:pt x="11639" y="5399"/>
                    </a:lnTo>
                    <a:lnTo>
                      <a:pt x="11527" y="5051"/>
                    </a:lnTo>
                    <a:lnTo>
                      <a:pt x="11303" y="4877"/>
                    </a:lnTo>
                    <a:lnTo>
                      <a:pt x="11079" y="4529"/>
                    </a:lnTo>
                    <a:lnTo>
                      <a:pt x="10855" y="4354"/>
                    </a:lnTo>
                    <a:lnTo>
                      <a:pt x="10632" y="4354"/>
                    </a:lnTo>
                    <a:lnTo>
                      <a:pt x="10520" y="4529"/>
                    </a:lnTo>
                    <a:lnTo>
                      <a:pt x="10408" y="4529"/>
                    </a:lnTo>
                    <a:lnTo>
                      <a:pt x="10296" y="4703"/>
                    </a:lnTo>
                    <a:lnTo>
                      <a:pt x="9736" y="4703"/>
                    </a:lnTo>
                    <a:lnTo>
                      <a:pt x="9401" y="4354"/>
                    </a:lnTo>
                    <a:lnTo>
                      <a:pt x="9177" y="4180"/>
                    </a:lnTo>
                    <a:lnTo>
                      <a:pt x="8729" y="3658"/>
                    </a:lnTo>
                    <a:lnTo>
                      <a:pt x="8281" y="2612"/>
                    </a:lnTo>
                    <a:lnTo>
                      <a:pt x="8058" y="1219"/>
                    </a:lnTo>
                    <a:lnTo>
                      <a:pt x="7946" y="1045"/>
                    </a:lnTo>
                    <a:lnTo>
                      <a:pt x="7834" y="1045"/>
                    </a:lnTo>
                    <a:lnTo>
                      <a:pt x="7610" y="870"/>
                    </a:lnTo>
                    <a:lnTo>
                      <a:pt x="6715" y="870"/>
                    </a:lnTo>
                    <a:lnTo>
                      <a:pt x="6491" y="1219"/>
                    </a:lnTo>
                    <a:lnTo>
                      <a:pt x="6267" y="1393"/>
                    </a:lnTo>
                    <a:lnTo>
                      <a:pt x="5595" y="1741"/>
                    </a:lnTo>
                    <a:lnTo>
                      <a:pt x="4364" y="1741"/>
                    </a:lnTo>
                    <a:lnTo>
                      <a:pt x="3805" y="1567"/>
                    </a:lnTo>
                    <a:lnTo>
                      <a:pt x="3021" y="1219"/>
                    </a:lnTo>
                    <a:lnTo>
                      <a:pt x="2350" y="870"/>
                    </a:lnTo>
                    <a:lnTo>
                      <a:pt x="1790" y="348"/>
                    </a:lnTo>
                    <a:lnTo>
                      <a:pt x="1678" y="174"/>
                    </a:lnTo>
                    <a:lnTo>
                      <a:pt x="1454" y="0"/>
                    </a:lnTo>
                    <a:lnTo>
                      <a:pt x="783" y="174"/>
                    </a:lnTo>
                    <a:lnTo>
                      <a:pt x="0" y="870"/>
                    </a:lnTo>
                    <a:lnTo>
                      <a:pt x="335" y="1916"/>
                    </a:lnTo>
                    <a:lnTo>
                      <a:pt x="671" y="3135"/>
                    </a:lnTo>
                    <a:lnTo>
                      <a:pt x="1007" y="4180"/>
                    </a:lnTo>
                    <a:lnTo>
                      <a:pt x="1231" y="5051"/>
                    </a:lnTo>
                    <a:lnTo>
                      <a:pt x="1343" y="5399"/>
                    </a:lnTo>
                    <a:lnTo>
                      <a:pt x="1678" y="6967"/>
                    </a:lnTo>
                    <a:lnTo>
                      <a:pt x="1790" y="7141"/>
                    </a:lnTo>
                    <a:lnTo>
                      <a:pt x="1902" y="7141"/>
                    </a:lnTo>
                    <a:lnTo>
                      <a:pt x="2126" y="7316"/>
                    </a:lnTo>
                    <a:lnTo>
                      <a:pt x="2462" y="7664"/>
                    </a:lnTo>
                    <a:lnTo>
                      <a:pt x="2686" y="8012"/>
                    </a:lnTo>
                    <a:lnTo>
                      <a:pt x="2909" y="8535"/>
                    </a:lnTo>
                    <a:lnTo>
                      <a:pt x="3133" y="9232"/>
                    </a:lnTo>
                    <a:lnTo>
                      <a:pt x="3245" y="9406"/>
                    </a:lnTo>
                    <a:lnTo>
                      <a:pt x="3469" y="10277"/>
                    </a:lnTo>
                    <a:lnTo>
                      <a:pt x="3805" y="11148"/>
                    </a:lnTo>
                    <a:lnTo>
                      <a:pt x="4700" y="12541"/>
                    </a:lnTo>
                    <a:lnTo>
                      <a:pt x="5148" y="12890"/>
                    </a:lnTo>
                    <a:lnTo>
                      <a:pt x="5483" y="12890"/>
                    </a:lnTo>
                    <a:lnTo>
                      <a:pt x="5483" y="12541"/>
                    </a:lnTo>
                    <a:lnTo>
                      <a:pt x="5260" y="12193"/>
                    </a:lnTo>
                    <a:lnTo>
                      <a:pt x="5036" y="11670"/>
                    </a:lnTo>
                    <a:lnTo>
                      <a:pt x="4812" y="10974"/>
                    </a:lnTo>
                    <a:lnTo>
                      <a:pt x="4588" y="10451"/>
                    </a:lnTo>
                    <a:lnTo>
                      <a:pt x="4476" y="10103"/>
                    </a:lnTo>
                    <a:lnTo>
                      <a:pt x="4140" y="9406"/>
                    </a:lnTo>
                    <a:lnTo>
                      <a:pt x="3805" y="8187"/>
                    </a:lnTo>
                    <a:lnTo>
                      <a:pt x="3469" y="7141"/>
                    </a:lnTo>
                    <a:lnTo>
                      <a:pt x="2909" y="6270"/>
                    </a:lnTo>
                    <a:lnTo>
                      <a:pt x="2350" y="5051"/>
                    </a:lnTo>
                    <a:lnTo>
                      <a:pt x="1902" y="3658"/>
                    </a:lnTo>
                    <a:lnTo>
                      <a:pt x="1678" y="2090"/>
                    </a:lnTo>
                    <a:lnTo>
                      <a:pt x="1678" y="1393"/>
                    </a:lnTo>
                    <a:lnTo>
                      <a:pt x="1790" y="1219"/>
                    </a:lnTo>
                    <a:lnTo>
                      <a:pt x="1902" y="1219"/>
                    </a:lnTo>
                    <a:lnTo>
                      <a:pt x="2350" y="1567"/>
                    </a:lnTo>
                    <a:lnTo>
                      <a:pt x="2462" y="2090"/>
                    </a:lnTo>
                    <a:lnTo>
                      <a:pt x="3245" y="4529"/>
                    </a:lnTo>
                    <a:lnTo>
                      <a:pt x="3805" y="5748"/>
                    </a:lnTo>
                    <a:lnTo>
                      <a:pt x="4364" y="6793"/>
                    </a:lnTo>
                    <a:lnTo>
                      <a:pt x="4476" y="6793"/>
                    </a:lnTo>
                    <a:lnTo>
                      <a:pt x="4700" y="6967"/>
                    </a:lnTo>
                    <a:lnTo>
                      <a:pt x="4924" y="6967"/>
                    </a:lnTo>
                    <a:lnTo>
                      <a:pt x="5260" y="7490"/>
                    </a:lnTo>
                    <a:lnTo>
                      <a:pt x="5372" y="7838"/>
                    </a:lnTo>
                    <a:lnTo>
                      <a:pt x="5483" y="8361"/>
                    </a:lnTo>
                    <a:lnTo>
                      <a:pt x="5595" y="8535"/>
                    </a:lnTo>
                    <a:lnTo>
                      <a:pt x="5931" y="9232"/>
                    </a:lnTo>
                    <a:lnTo>
                      <a:pt x="6491" y="10103"/>
                    </a:lnTo>
                    <a:lnTo>
                      <a:pt x="6938" y="10974"/>
                    </a:lnTo>
                    <a:lnTo>
                      <a:pt x="7834" y="12367"/>
                    </a:lnTo>
                    <a:lnTo>
                      <a:pt x="7946" y="12890"/>
                    </a:lnTo>
                    <a:lnTo>
                      <a:pt x="8058" y="13935"/>
                    </a:lnTo>
                    <a:lnTo>
                      <a:pt x="8281" y="15329"/>
                    </a:lnTo>
                    <a:lnTo>
                      <a:pt x="8281" y="17245"/>
                    </a:lnTo>
                    <a:lnTo>
                      <a:pt x="8393" y="17245"/>
                    </a:lnTo>
                    <a:lnTo>
                      <a:pt x="8617" y="17419"/>
                    </a:lnTo>
                    <a:lnTo>
                      <a:pt x="8953" y="17593"/>
                    </a:lnTo>
                    <a:lnTo>
                      <a:pt x="9512" y="17767"/>
                    </a:lnTo>
                    <a:lnTo>
                      <a:pt x="9736" y="17767"/>
                    </a:lnTo>
                    <a:lnTo>
                      <a:pt x="10408" y="18116"/>
                    </a:lnTo>
                    <a:lnTo>
                      <a:pt x="11079" y="18812"/>
                    </a:lnTo>
                    <a:lnTo>
                      <a:pt x="11639" y="19509"/>
                    </a:lnTo>
                    <a:lnTo>
                      <a:pt x="12646" y="19509"/>
                    </a:lnTo>
                    <a:lnTo>
                      <a:pt x="12870" y="19683"/>
                    </a:lnTo>
                    <a:lnTo>
                      <a:pt x="13430" y="20032"/>
                    </a:lnTo>
                    <a:lnTo>
                      <a:pt x="14213" y="20554"/>
                    </a:lnTo>
                    <a:lnTo>
                      <a:pt x="15220" y="20903"/>
                    </a:lnTo>
                    <a:lnTo>
                      <a:pt x="17235" y="20903"/>
                    </a:lnTo>
                    <a:lnTo>
                      <a:pt x="17347" y="21077"/>
                    </a:lnTo>
                    <a:lnTo>
                      <a:pt x="17570" y="21251"/>
                    </a:lnTo>
                    <a:lnTo>
                      <a:pt x="17570" y="21600"/>
                    </a:lnTo>
                    <a:lnTo>
                      <a:pt x="17682" y="21600"/>
                    </a:lnTo>
                    <a:lnTo>
                      <a:pt x="17682" y="21251"/>
                    </a:lnTo>
                    <a:lnTo>
                      <a:pt x="17794" y="21077"/>
                    </a:lnTo>
                    <a:lnTo>
                      <a:pt x="17906" y="20729"/>
                    </a:lnTo>
                    <a:lnTo>
                      <a:pt x="18018" y="20554"/>
                    </a:lnTo>
                    <a:lnTo>
                      <a:pt x="18018" y="20032"/>
                    </a:lnTo>
                    <a:lnTo>
                      <a:pt x="17906" y="19858"/>
                    </a:lnTo>
                    <a:lnTo>
                      <a:pt x="17906" y="19335"/>
                    </a:lnTo>
                    <a:lnTo>
                      <a:pt x="19361" y="19335"/>
                    </a:lnTo>
                    <a:lnTo>
                      <a:pt x="19361" y="18464"/>
                    </a:lnTo>
                    <a:lnTo>
                      <a:pt x="18802" y="17593"/>
                    </a:lnTo>
                    <a:lnTo>
                      <a:pt x="19025" y="17593"/>
                    </a:lnTo>
                    <a:lnTo>
                      <a:pt x="19025" y="16896"/>
                    </a:lnTo>
                    <a:lnTo>
                      <a:pt x="20145" y="16896"/>
                    </a:lnTo>
                    <a:lnTo>
                      <a:pt x="20145" y="16548"/>
                    </a:lnTo>
                    <a:lnTo>
                      <a:pt x="20256" y="16548"/>
                    </a:lnTo>
                    <a:lnTo>
                      <a:pt x="20368" y="16722"/>
                    </a:lnTo>
                    <a:lnTo>
                      <a:pt x="20592" y="16374"/>
                    </a:lnTo>
                    <a:lnTo>
                      <a:pt x="20816" y="16374"/>
                    </a:lnTo>
                    <a:lnTo>
                      <a:pt x="20928" y="16200"/>
                    </a:lnTo>
                    <a:close/>
                  </a:path>
                </a:pathLst>
              </a:custGeom>
              <a:grpFill/>
              <a:ln w="3175" cap="flat" cmpd="sng">
                <a:solidFill>
                  <a:srgbClr val="F2F2F2"/>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eaLnBrk="1" fontAlgn="auto" hangingPunct="1">
                  <a:spcBef>
                    <a:spcPts val="0"/>
                  </a:spcBef>
                  <a:spcAft>
                    <a:spcPts val="0"/>
                  </a:spcAft>
                  <a:defRPr/>
                </a:pPr>
                <a:endParaRPr lang="id-ID" sz="1013">
                  <a:latin typeface="+mn-lt"/>
                </a:endParaRPr>
              </a:p>
            </p:txBody>
          </p:sp>
          <p:sp>
            <p:nvSpPr>
              <p:cNvPr id="189" name="AutoShape 11">
                <a:extLst>
                  <a:ext uri="{FF2B5EF4-FFF2-40B4-BE49-F238E27FC236}">
                    <a16:creationId xmlns:a16="http://schemas.microsoft.com/office/drawing/2014/main" id="{BFBFA9AE-6430-FDBE-3A48-042663CFAB48}"/>
                  </a:ext>
                </a:extLst>
              </p:cNvPr>
              <p:cNvSpPr>
                <a:spLocks/>
              </p:cNvSpPr>
              <p:nvPr/>
            </p:nvSpPr>
            <p:spPr bwMode="auto">
              <a:xfrm>
                <a:off x="1600614" y="508243"/>
                <a:ext cx="403826" cy="422677"/>
              </a:xfrm>
              <a:custGeom>
                <a:avLst/>
                <a:gdLst>
                  <a:gd name="T0" fmla="*/ 201913 w 21600"/>
                  <a:gd name="T1" fmla="*/ 211339 h 21600"/>
                  <a:gd name="T2" fmla="*/ 201913 w 21600"/>
                  <a:gd name="T3" fmla="*/ 211339 h 21600"/>
                  <a:gd name="T4" fmla="*/ 201913 w 21600"/>
                  <a:gd name="T5" fmla="*/ 211339 h 21600"/>
                  <a:gd name="T6" fmla="*/ 201913 w 21600"/>
                  <a:gd name="T7" fmla="*/ 21133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6215" y="8370"/>
                    </a:moveTo>
                    <a:lnTo>
                      <a:pt x="7148" y="8505"/>
                    </a:lnTo>
                    <a:lnTo>
                      <a:pt x="7148" y="8235"/>
                    </a:lnTo>
                    <a:lnTo>
                      <a:pt x="7303" y="8235"/>
                    </a:lnTo>
                    <a:lnTo>
                      <a:pt x="8235" y="8640"/>
                    </a:lnTo>
                    <a:lnTo>
                      <a:pt x="8546" y="8640"/>
                    </a:lnTo>
                    <a:lnTo>
                      <a:pt x="9012" y="8775"/>
                    </a:lnTo>
                    <a:lnTo>
                      <a:pt x="10411" y="9315"/>
                    </a:lnTo>
                    <a:lnTo>
                      <a:pt x="10722" y="9585"/>
                    </a:lnTo>
                    <a:lnTo>
                      <a:pt x="10722" y="9855"/>
                    </a:lnTo>
                    <a:lnTo>
                      <a:pt x="10566" y="10125"/>
                    </a:lnTo>
                    <a:lnTo>
                      <a:pt x="10566" y="9990"/>
                    </a:lnTo>
                    <a:lnTo>
                      <a:pt x="11343" y="9990"/>
                    </a:lnTo>
                    <a:lnTo>
                      <a:pt x="11499" y="10125"/>
                    </a:lnTo>
                    <a:lnTo>
                      <a:pt x="11810" y="10260"/>
                    </a:lnTo>
                    <a:lnTo>
                      <a:pt x="11810" y="10530"/>
                    </a:lnTo>
                    <a:lnTo>
                      <a:pt x="11965" y="10800"/>
                    </a:lnTo>
                    <a:lnTo>
                      <a:pt x="12120" y="11474"/>
                    </a:lnTo>
                    <a:lnTo>
                      <a:pt x="12120" y="13229"/>
                    </a:lnTo>
                    <a:lnTo>
                      <a:pt x="11654" y="14174"/>
                    </a:lnTo>
                    <a:lnTo>
                      <a:pt x="11654" y="14714"/>
                    </a:lnTo>
                    <a:lnTo>
                      <a:pt x="11343" y="15524"/>
                    </a:lnTo>
                    <a:lnTo>
                      <a:pt x="10877" y="15794"/>
                    </a:lnTo>
                    <a:lnTo>
                      <a:pt x="10877" y="15929"/>
                    </a:lnTo>
                    <a:lnTo>
                      <a:pt x="10722" y="15929"/>
                    </a:lnTo>
                    <a:lnTo>
                      <a:pt x="10566" y="16064"/>
                    </a:lnTo>
                    <a:lnTo>
                      <a:pt x="9634" y="16064"/>
                    </a:lnTo>
                    <a:lnTo>
                      <a:pt x="9634" y="15929"/>
                    </a:lnTo>
                    <a:lnTo>
                      <a:pt x="9323" y="15929"/>
                    </a:lnTo>
                    <a:lnTo>
                      <a:pt x="8702" y="16469"/>
                    </a:lnTo>
                    <a:lnTo>
                      <a:pt x="8546" y="16874"/>
                    </a:lnTo>
                    <a:lnTo>
                      <a:pt x="8546" y="17144"/>
                    </a:lnTo>
                    <a:lnTo>
                      <a:pt x="8702" y="17279"/>
                    </a:lnTo>
                    <a:lnTo>
                      <a:pt x="8857" y="17549"/>
                    </a:lnTo>
                    <a:lnTo>
                      <a:pt x="9012" y="17684"/>
                    </a:lnTo>
                    <a:lnTo>
                      <a:pt x="9479" y="17819"/>
                    </a:lnTo>
                    <a:lnTo>
                      <a:pt x="9789" y="17954"/>
                    </a:lnTo>
                    <a:lnTo>
                      <a:pt x="10566" y="17954"/>
                    </a:lnTo>
                    <a:lnTo>
                      <a:pt x="10877" y="17684"/>
                    </a:lnTo>
                    <a:lnTo>
                      <a:pt x="11188" y="17684"/>
                    </a:lnTo>
                    <a:lnTo>
                      <a:pt x="11343" y="17549"/>
                    </a:lnTo>
                    <a:lnTo>
                      <a:pt x="11343" y="17414"/>
                    </a:lnTo>
                    <a:lnTo>
                      <a:pt x="11188" y="17279"/>
                    </a:lnTo>
                    <a:lnTo>
                      <a:pt x="12587" y="18494"/>
                    </a:lnTo>
                    <a:lnTo>
                      <a:pt x="13519" y="18629"/>
                    </a:lnTo>
                    <a:lnTo>
                      <a:pt x="13519" y="19169"/>
                    </a:lnTo>
                    <a:lnTo>
                      <a:pt x="13674" y="19439"/>
                    </a:lnTo>
                    <a:lnTo>
                      <a:pt x="14296" y="19979"/>
                    </a:lnTo>
                    <a:lnTo>
                      <a:pt x="14917" y="20114"/>
                    </a:lnTo>
                    <a:lnTo>
                      <a:pt x="14917" y="20249"/>
                    </a:lnTo>
                    <a:lnTo>
                      <a:pt x="15228" y="20249"/>
                    </a:lnTo>
                    <a:lnTo>
                      <a:pt x="15539" y="20384"/>
                    </a:lnTo>
                    <a:lnTo>
                      <a:pt x="15694" y="20654"/>
                    </a:lnTo>
                    <a:lnTo>
                      <a:pt x="16005" y="20924"/>
                    </a:lnTo>
                    <a:lnTo>
                      <a:pt x="16005" y="21059"/>
                    </a:lnTo>
                    <a:lnTo>
                      <a:pt x="16161" y="21059"/>
                    </a:lnTo>
                    <a:lnTo>
                      <a:pt x="16627" y="21464"/>
                    </a:lnTo>
                    <a:lnTo>
                      <a:pt x="16938" y="21599"/>
                    </a:lnTo>
                    <a:lnTo>
                      <a:pt x="17093" y="21599"/>
                    </a:lnTo>
                    <a:lnTo>
                      <a:pt x="17248" y="21464"/>
                    </a:lnTo>
                    <a:lnTo>
                      <a:pt x="17248" y="20924"/>
                    </a:lnTo>
                    <a:lnTo>
                      <a:pt x="16782" y="20114"/>
                    </a:lnTo>
                    <a:lnTo>
                      <a:pt x="16471" y="19844"/>
                    </a:lnTo>
                    <a:lnTo>
                      <a:pt x="16316" y="19574"/>
                    </a:lnTo>
                    <a:lnTo>
                      <a:pt x="16005" y="19574"/>
                    </a:lnTo>
                    <a:lnTo>
                      <a:pt x="16005" y="19439"/>
                    </a:lnTo>
                    <a:lnTo>
                      <a:pt x="15850" y="19304"/>
                    </a:lnTo>
                    <a:lnTo>
                      <a:pt x="16005" y="19169"/>
                    </a:lnTo>
                    <a:lnTo>
                      <a:pt x="16316" y="19169"/>
                    </a:lnTo>
                    <a:lnTo>
                      <a:pt x="17248" y="19574"/>
                    </a:lnTo>
                    <a:lnTo>
                      <a:pt x="17715" y="19709"/>
                    </a:lnTo>
                    <a:lnTo>
                      <a:pt x="18336" y="20249"/>
                    </a:lnTo>
                    <a:lnTo>
                      <a:pt x="18492" y="20519"/>
                    </a:lnTo>
                    <a:lnTo>
                      <a:pt x="18647" y="20654"/>
                    </a:lnTo>
                    <a:lnTo>
                      <a:pt x="18647" y="20789"/>
                    </a:lnTo>
                    <a:lnTo>
                      <a:pt x="18802" y="20789"/>
                    </a:lnTo>
                    <a:lnTo>
                      <a:pt x="19113" y="20519"/>
                    </a:lnTo>
                    <a:lnTo>
                      <a:pt x="19113" y="20384"/>
                    </a:lnTo>
                    <a:lnTo>
                      <a:pt x="19269" y="20249"/>
                    </a:lnTo>
                    <a:lnTo>
                      <a:pt x="19269" y="19979"/>
                    </a:lnTo>
                    <a:lnTo>
                      <a:pt x="19424" y="19574"/>
                    </a:lnTo>
                    <a:lnTo>
                      <a:pt x="19424" y="19304"/>
                    </a:lnTo>
                    <a:lnTo>
                      <a:pt x="19113" y="18764"/>
                    </a:lnTo>
                    <a:lnTo>
                      <a:pt x="17870" y="17684"/>
                    </a:lnTo>
                    <a:lnTo>
                      <a:pt x="17559" y="17549"/>
                    </a:lnTo>
                    <a:lnTo>
                      <a:pt x="17404" y="17414"/>
                    </a:lnTo>
                    <a:lnTo>
                      <a:pt x="17248" y="17414"/>
                    </a:lnTo>
                    <a:lnTo>
                      <a:pt x="17093" y="17279"/>
                    </a:lnTo>
                    <a:lnTo>
                      <a:pt x="16938" y="17009"/>
                    </a:lnTo>
                    <a:lnTo>
                      <a:pt x="16938" y="16874"/>
                    </a:lnTo>
                    <a:lnTo>
                      <a:pt x="16782" y="16874"/>
                    </a:lnTo>
                    <a:lnTo>
                      <a:pt x="16471" y="16604"/>
                    </a:lnTo>
                    <a:lnTo>
                      <a:pt x="16161" y="16064"/>
                    </a:lnTo>
                    <a:lnTo>
                      <a:pt x="16161" y="15524"/>
                    </a:lnTo>
                    <a:lnTo>
                      <a:pt x="16005" y="15254"/>
                    </a:lnTo>
                    <a:lnTo>
                      <a:pt x="16005" y="14579"/>
                    </a:lnTo>
                    <a:lnTo>
                      <a:pt x="16316" y="14039"/>
                    </a:lnTo>
                    <a:lnTo>
                      <a:pt x="16627" y="14039"/>
                    </a:lnTo>
                    <a:lnTo>
                      <a:pt x="16782" y="14174"/>
                    </a:lnTo>
                    <a:lnTo>
                      <a:pt x="17093" y="14309"/>
                    </a:lnTo>
                    <a:lnTo>
                      <a:pt x="17248" y="14579"/>
                    </a:lnTo>
                    <a:lnTo>
                      <a:pt x="17248" y="14849"/>
                    </a:lnTo>
                    <a:lnTo>
                      <a:pt x="17404" y="15254"/>
                    </a:lnTo>
                    <a:lnTo>
                      <a:pt x="17404" y="15389"/>
                    </a:lnTo>
                    <a:lnTo>
                      <a:pt x="17559" y="15524"/>
                    </a:lnTo>
                    <a:lnTo>
                      <a:pt x="17715" y="15794"/>
                    </a:lnTo>
                    <a:lnTo>
                      <a:pt x="17870" y="16199"/>
                    </a:lnTo>
                    <a:lnTo>
                      <a:pt x="17870" y="16469"/>
                    </a:lnTo>
                    <a:lnTo>
                      <a:pt x="18025" y="16604"/>
                    </a:lnTo>
                    <a:lnTo>
                      <a:pt x="18025" y="16739"/>
                    </a:lnTo>
                    <a:lnTo>
                      <a:pt x="18181" y="16874"/>
                    </a:lnTo>
                    <a:lnTo>
                      <a:pt x="18492" y="16874"/>
                    </a:lnTo>
                    <a:lnTo>
                      <a:pt x="18802" y="16739"/>
                    </a:lnTo>
                    <a:lnTo>
                      <a:pt x="19113" y="16469"/>
                    </a:lnTo>
                    <a:lnTo>
                      <a:pt x="19269" y="16469"/>
                    </a:lnTo>
                    <a:lnTo>
                      <a:pt x="19579" y="16199"/>
                    </a:lnTo>
                    <a:lnTo>
                      <a:pt x="20512" y="15794"/>
                    </a:lnTo>
                    <a:lnTo>
                      <a:pt x="21133" y="15794"/>
                    </a:lnTo>
                    <a:lnTo>
                      <a:pt x="21600" y="15389"/>
                    </a:lnTo>
                    <a:lnTo>
                      <a:pt x="21289" y="14849"/>
                    </a:lnTo>
                    <a:lnTo>
                      <a:pt x="20978" y="14849"/>
                    </a:lnTo>
                    <a:lnTo>
                      <a:pt x="20823" y="14714"/>
                    </a:lnTo>
                    <a:lnTo>
                      <a:pt x="20667" y="14714"/>
                    </a:lnTo>
                    <a:lnTo>
                      <a:pt x="20667" y="14444"/>
                    </a:lnTo>
                    <a:lnTo>
                      <a:pt x="21444" y="14309"/>
                    </a:lnTo>
                    <a:lnTo>
                      <a:pt x="21444" y="14039"/>
                    </a:lnTo>
                    <a:lnTo>
                      <a:pt x="20978" y="13634"/>
                    </a:lnTo>
                    <a:lnTo>
                      <a:pt x="20978" y="13499"/>
                    </a:lnTo>
                    <a:lnTo>
                      <a:pt x="20823" y="13364"/>
                    </a:lnTo>
                    <a:lnTo>
                      <a:pt x="20356" y="13364"/>
                    </a:lnTo>
                    <a:lnTo>
                      <a:pt x="20356" y="13499"/>
                    </a:lnTo>
                    <a:lnTo>
                      <a:pt x="20046" y="13499"/>
                    </a:lnTo>
                    <a:lnTo>
                      <a:pt x="19890" y="13634"/>
                    </a:lnTo>
                    <a:lnTo>
                      <a:pt x="19735" y="13634"/>
                    </a:lnTo>
                    <a:lnTo>
                      <a:pt x="19735" y="13229"/>
                    </a:lnTo>
                    <a:lnTo>
                      <a:pt x="19579" y="13094"/>
                    </a:lnTo>
                    <a:lnTo>
                      <a:pt x="19579" y="12824"/>
                    </a:lnTo>
                    <a:lnTo>
                      <a:pt x="18958" y="12284"/>
                    </a:lnTo>
                    <a:lnTo>
                      <a:pt x="17715" y="11879"/>
                    </a:lnTo>
                    <a:lnTo>
                      <a:pt x="16782" y="11204"/>
                    </a:lnTo>
                    <a:lnTo>
                      <a:pt x="16627" y="11204"/>
                    </a:lnTo>
                    <a:lnTo>
                      <a:pt x="16471" y="11339"/>
                    </a:lnTo>
                    <a:lnTo>
                      <a:pt x="16005" y="11339"/>
                    </a:lnTo>
                    <a:lnTo>
                      <a:pt x="16005" y="10934"/>
                    </a:lnTo>
                    <a:lnTo>
                      <a:pt x="16161" y="10665"/>
                    </a:lnTo>
                    <a:lnTo>
                      <a:pt x="16161" y="10530"/>
                    </a:lnTo>
                    <a:lnTo>
                      <a:pt x="16316" y="10260"/>
                    </a:lnTo>
                    <a:lnTo>
                      <a:pt x="16161" y="10125"/>
                    </a:lnTo>
                    <a:lnTo>
                      <a:pt x="16938" y="9990"/>
                    </a:lnTo>
                    <a:lnTo>
                      <a:pt x="17093" y="9990"/>
                    </a:lnTo>
                    <a:lnTo>
                      <a:pt x="17093" y="9855"/>
                    </a:lnTo>
                    <a:lnTo>
                      <a:pt x="17248" y="9720"/>
                    </a:lnTo>
                    <a:lnTo>
                      <a:pt x="17248" y="9450"/>
                    </a:lnTo>
                    <a:lnTo>
                      <a:pt x="16938" y="9180"/>
                    </a:lnTo>
                    <a:lnTo>
                      <a:pt x="16938" y="8910"/>
                    </a:lnTo>
                    <a:lnTo>
                      <a:pt x="16782" y="8775"/>
                    </a:lnTo>
                    <a:lnTo>
                      <a:pt x="16938" y="8505"/>
                    </a:lnTo>
                    <a:lnTo>
                      <a:pt x="17093" y="8370"/>
                    </a:lnTo>
                    <a:lnTo>
                      <a:pt x="17093" y="8235"/>
                    </a:lnTo>
                    <a:lnTo>
                      <a:pt x="16938" y="8100"/>
                    </a:lnTo>
                    <a:lnTo>
                      <a:pt x="16938" y="7965"/>
                    </a:lnTo>
                    <a:lnTo>
                      <a:pt x="16627" y="7830"/>
                    </a:lnTo>
                    <a:lnTo>
                      <a:pt x="16161" y="7830"/>
                    </a:lnTo>
                    <a:lnTo>
                      <a:pt x="16161" y="7020"/>
                    </a:lnTo>
                    <a:lnTo>
                      <a:pt x="16005" y="7020"/>
                    </a:lnTo>
                    <a:lnTo>
                      <a:pt x="15850" y="6885"/>
                    </a:lnTo>
                    <a:lnTo>
                      <a:pt x="15539" y="6885"/>
                    </a:lnTo>
                    <a:lnTo>
                      <a:pt x="15228" y="6615"/>
                    </a:lnTo>
                    <a:lnTo>
                      <a:pt x="15228" y="6480"/>
                    </a:lnTo>
                    <a:lnTo>
                      <a:pt x="14917" y="6210"/>
                    </a:lnTo>
                    <a:lnTo>
                      <a:pt x="14762" y="6210"/>
                    </a:lnTo>
                    <a:lnTo>
                      <a:pt x="14451" y="6345"/>
                    </a:lnTo>
                    <a:lnTo>
                      <a:pt x="14296" y="6345"/>
                    </a:lnTo>
                    <a:lnTo>
                      <a:pt x="14141" y="6480"/>
                    </a:lnTo>
                    <a:lnTo>
                      <a:pt x="13674" y="6480"/>
                    </a:lnTo>
                    <a:lnTo>
                      <a:pt x="13674" y="6345"/>
                    </a:lnTo>
                    <a:lnTo>
                      <a:pt x="13830" y="6075"/>
                    </a:lnTo>
                    <a:lnTo>
                      <a:pt x="13830" y="5940"/>
                    </a:lnTo>
                    <a:lnTo>
                      <a:pt x="13985" y="5805"/>
                    </a:lnTo>
                    <a:lnTo>
                      <a:pt x="13985" y="5535"/>
                    </a:lnTo>
                    <a:lnTo>
                      <a:pt x="13830" y="5265"/>
                    </a:lnTo>
                    <a:lnTo>
                      <a:pt x="13674" y="5265"/>
                    </a:lnTo>
                    <a:lnTo>
                      <a:pt x="13364" y="5130"/>
                    </a:lnTo>
                    <a:lnTo>
                      <a:pt x="13208" y="5265"/>
                    </a:lnTo>
                    <a:lnTo>
                      <a:pt x="12897" y="5265"/>
                    </a:lnTo>
                    <a:lnTo>
                      <a:pt x="12742" y="5130"/>
                    </a:lnTo>
                    <a:lnTo>
                      <a:pt x="12431" y="4995"/>
                    </a:lnTo>
                    <a:lnTo>
                      <a:pt x="12120" y="4725"/>
                    </a:lnTo>
                    <a:lnTo>
                      <a:pt x="11654" y="3915"/>
                    </a:lnTo>
                    <a:lnTo>
                      <a:pt x="11188" y="3645"/>
                    </a:lnTo>
                    <a:lnTo>
                      <a:pt x="10256" y="3240"/>
                    </a:lnTo>
                    <a:lnTo>
                      <a:pt x="8857" y="3105"/>
                    </a:lnTo>
                    <a:lnTo>
                      <a:pt x="8702" y="3105"/>
                    </a:lnTo>
                    <a:lnTo>
                      <a:pt x="8391" y="3240"/>
                    </a:lnTo>
                    <a:lnTo>
                      <a:pt x="7614" y="3240"/>
                    </a:lnTo>
                    <a:lnTo>
                      <a:pt x="7458" y="2970"/>
                    </a:lnTo>
                    <a:lnTo>
                      <a:pt x="7303" y="2565"/>
                    </a:lnTo>
                    <a:lnTo>
                      <a:pt x="6060" y="2970"/>
                    </a:lnTo>
                    <a:lnTo>
                      <a:pt x="6060" y="2835"/>
                    </a:lnTo>
                    <a:lnTo>
                      <a:pt x="6215" y="2700"/>
                    </a:lnTo>
                    <a:lnTo>
                      <a:pt x="6371" y="2295"/>
                    </a:lnTo>
                    <a:lnTo>
                      <a:pt x="6371" y="1755"/>
                    </a:lnTo>
                    <a:lnTo>
                      <a:pt x="6526" y="1620"/>
                    </a:lnTo>
                    <a:lnTo>
                      <a:pt x="6526" y="1080"/>
                    </a:lnTo>
                    <a:lnTo>
                      <a:pt x="6682" y="810"/>
                    </a:lnTo>
                    <a:lnTo>
                      <a:pt x="6526" y="540"/>
                    </a:lnTo>
                    <a:lnTo>
                      <a:pt x="6215" y="270"/>
                    </a:lnTo>
                    <a:lnTo>
                      <a:pt x="5905" y="270"/>
                    </a:lnTo>
                    <a:lnTo>
                      <a:pt x="5283" y="540"/>
                    </a:lnTo>
                    <a:lnTo>
                      <a:pt x="4661" y="1080"/>
                    </a:lnTo>
                    <a:lnTo>
                      <a:pt x="4351" y="1620"/>
                    </a:lnTo>
                    <a:lnTo>
                      <a:pt x="4351" y="1890"/>
                    </a:lnTo>
                    <a:lnTo>
                      <a:pt x="4195" y="2430"/>
                    </a:lnTo>
                    <a:lnTo>
                      <a:pt x="4195" y="3105"/>
                    </a:lnTo>
                    <a:lnTo>
                      <a:pt x="4351" y="3915"/>
                    </a:lnTo>
                    <a:lnTo>
                      <a:pt x="5594" y="5265"/>
                    </a:lnTo>
                    <a:lnTo>
                      <a:pt x="5594" y="6210"/>
                    </a:lnTo>
                    <a:lnTo>
                      <a:pt x="5438" y="6210"/>
                    </a:lnTo>
                    <a:lnTo>
                      <a:pt x="4972" y="5805"/>
                    </a:lnTo>
                    <a:lnTo>
                      <a:pt x="4351" y="5130"/>
                    </a:lnTo>
                    <a:lnTo>
                      <a:pt x="3729" y="4050"/>
                    </a:lnTo>
                    <a:lnTo>
                      <a:pt x="3418" y="2565"/>
                    </a:lnTo>
                    <a:lnTo>
                      <a:pt x="3418" y="2160"/>
                    </a:lnTo>
                    <a:lnTo>
                      <a:pt x="3574" y="1350"/>
                    </a:lnTo>
                    <a:lnTo>
                      <a:pt x="4040" y="270"/>
                    </a:lnTo>
                    <a:lnTo>
                      <a:pt x="4040" y="135"/>
                    </a:lnTo>
                    <a:lnTo>
                      <a:pt x="3729" y="0"/>
                    </a:lnTo>
                    <a:lnTo>
                      <a:pt x="3107" y="0"/>
                    </a:lnTo>
                    <a:lnTo>
                      <a:pt x="2486" y="270"/>
                    </a:lnTo>
                    <a:lnTo>
                      <a:pt x="1398" y="945"/>
                    </a:lnTo>
                    <a:lnTo>
                      <a:pt x="310" y="2835"/>
                    </a:lnTo>
                    <a:lnTo>
                      <a:pt x="155" y="3780"/>
                    </a:lnTo>
                    <a:lnTo>
                      <a:pt x="155" y="3915"/>
                    </a:lnTo>
                    <a:lnTo>
                      <a:pt x="0" y="3915"/>
                    </a:lnTo>
                    <a:lnTo>
                      <a:pt x="0" y="4050"/>
                    </a:lnTo>
                    <a:lnTo>
                      <a:pt x="466" y="4860"/>
                    </a:lnTo>
                    <a:lnTo>
                      <a:pt x="1398" y="5940"/>
                    </a:lnTo>
                    <a:lnTo>
                      <a:pt x="1709" y="6615"/>
                    </a:lnTo>
                    <a:lnTo>
                      <a:pt x="1864" y="7020"/>
                    </a:lnTo>
                    <a:lnTo>
                      <a:pt x="1709" y="7290"/>
                    </a:lnTo>
                    <a:lnTo>
                      <a:pt x="2020" y="7560"/>
                    </a:lnTo>
                    <a:lnTo>
                      <a:pt x="2330" y="7290"/>
                    </a:lnTo>
                    <a:lnTo>
                      <a:pt x="2486" y="7290"/>
                    </a:lnTo>
                    <a:lnTo>
                      <a:pt x="3107" y="7560"/>
                    </a:lnTo>
                    <a:lnTo>
                      <a:pt x="3729" y="7965"/>
                    </a:lnTo>
                    <a:lnTo>
                      <a:pt x="4817" y="8235"/>
                    </a:lnTo>
                    <a:lnTo>
                      <a:pt x="6215" y="8370"/>
                    </a:lnTo>
                    <a:close/>
                  </a:path>
                </a:pathLst>
              </a:custGeom>
              <a:grpFill/>
              <a:ln w="3175" cap="flat" cmpd="sng">
                <a:solidFill>
                  <a:srgbClr val="F2F2F2"/>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eaLnBrk="1" fontAlgn="auto" hangingPunct="1">
                  <a:spcBef>
                    <a:spcPts val="0"/>
                  </a:spcBef>
                  <a:spcAft>
                    <a:spcPts val="0"/>
                  </a:spcAft>
                  <a:defRPr/>
                </a:pPr>
                <a:endParaRPr lang="id-ID" sz="1013">
                  <a:latin typeface="+mn-lt"/>
                </a:endParaRPr>
              </a:p>
            </p:txBody>
          </p:sp>
          <p:sp>
            <p:nvSpPr>
              <p:cNvPr id="190" name="AutoShape 12">
                <a:extLst>
                  <a:ext uri="{FF2B5EF4-FFF2-40B4-BE49-F238E27FC236}">
                    <a16:creationId xmlns:a16="http://schemas.microsoft.com/office/drawing/2014/main" id="{E2DC7CA1-4B88-49C9-2213-DD4643C46649}"/>
                  </a:ext>
                </a:extLst>
              </p:cNvPr>
              <p:cNvSpPr>
                <a:spLocks/>
              </p:cNvSpPr>
              <p:nvPr/>
            </p:nvSpPr>
            <p:spPr bwMode="auto">
              <a:xfrm>
                <a:off x="1508101" y="822484"/>
                <a:ext cx="116009" cy="76717"/>
              </a:xfrm>
              <a:custGeom>
                <a:avLst/>
                <a:gdLst>
                  <a:gd name="T0" fmla="*/ 58005 w 21600"/>
                  <a:gd name="T1" fmla="*/ 38359 h 21600"/>
                  <a:gd name="T2" fmla="*/ 58005 w 21600"/>
                  <a:gd name="T3" fmla="*/ 38359 h 21600"/>
                  <a:gd name="T4" fmla="*/ 58005 w 21600"/>
                  <a:gd name="T5" fmla="*/ 38359 h 21600"/>
                  <a:gd name="T6" fmla="*/ 58005 w 21600"/>
                  <a:gd name="T7" fmla="*/ 3835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620" y="13406"/>
                    </a:moveTo>
                    <a:lnTo>
                      <a:pt x="0" y="17131"/>
                    </a:lnTo>
                    <a:lnTo>
                      <a:pt x="540" y="17131"/>
                    </a:lnTo>
                    <a:lnTo>
                      <a:pt x="1080" y="16386"/>
                    </a:lnTo>
                    <a:lnTo>
                      <a:pt x="3240" y="16386"/>
                    </a:lnTo>
                    <a:lnTo>
                      <a:pt x="4319" y="17875"/>
                    </a:lnTo>
                    <a:lnTo>
                      <a:pt x="4319" y="19365"/>
                    </a:lnTo>
                    <a:lnTo>
                      <a:pt x="5939" y="21599"/>
                    </a:lnTo>
                    <a:lnTo>
                      <a:pt x="8100" y="21599"/>
                    </a:lnTo>
                    <a:lnTo>
                      <a:pt x="9180" y="20855"/>
                    </a:lnTo>
                    <a:lnTo>
                      <a:pt x="14579" y="16386"/>
                    </a:lnTo>
                    <a:lnTo>
                      <a:pt x="19440" y="17875"/>
                    </a:lnTo>
                    <a:lnTo>
                      <a:pt x="21599" y="15641"/>
                    </a:lnTo>
                    <a:lnTo>
                      <a:pt x="21599" y="14896"/>
                    </a:lnTo>
                    <a:lnTo>
                      <a:pt x="17820" y="9682"/>
                    </a:lnTo>
                    <a:lnTo>
                      <a:pt x="16199" y="8937"/>
                    </a:lnTo>
                    <a:lnTo>
                      <a:pt x="15660" y="8193"/>
                    </a:lnTo>
                    <a:lnTo>
                      <a:pt x="14579" y="7448"/>
                    </a:lnTo>
                    <a:lnTo>
                      <a:pt x="13499" y="5958"/>
                    </a:lnTo>
                    <a:lnTo>
                      <a:pt x="10260" y="3724"/>
                    </a:lnTo>
                    <a:lnTo>
                      <a:pt x="9180" y="3724"/>
                    </a:lnTo>
                    <a:lnTo>
                      <a:pt x="8639" y="0"/>
                    </a:lnTo>
                    <a:lnTo>
                      <a:pt x="5939" y="5213"/>
                    </a:lnTo>
                    <a:lnTo>
                      <a:pt x="4860" y="5213"/>
                    </a:lnTo>
                    <a:lnTo>
                      <a:pt x="4319" y="5958"/>
                    </a:lnTo>
                    <a:lnTo>
                      <a:pt x="3240" y="6703"/>
                    </a:lnTo>
                    <a:lnTo>
                      <a:pt x="1620" y="8937"/>
                    </a:lnTo>
                    <a:lnTo>
                      <a:pt x="1620" y="13406"/>
                    </a:lnTo>
                    <a:close/>
                  </a:path>
                </a:pathLst>
              </a:custGeom>
              <a:grpFill/>
              <a:ln w="3175" cap="flat" cmpd="sng">
                <a:solidFill>
                  <a:srgbClr val="F2F2F2"/>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eaLnBrk="1" fontAlgn="auto" hangingPunct="1">
                  <a:spcBef>
                    <a:spcPts val="0"/>
                  </a:spcBef>
                  <a:spcAft>
                    <a:spcPts val="0"/>
                  </a:spcAft>
                  <a:defRPr/>
                </a:pPr>
                <a:endParaRPr lang="id-ID" sz="1013">
                  <a:latin typeface="+mn-lt"/>
                </a:endParaRPr>
              </a:p>
            </p:txBody>
          </p:sp>
          <p:sp>
            <p:nvSpPr>
              <p:cNvPr id="191" name="AutoShape 13">
                <a:extLst>
                  <a:ext uri="{FF2B5EF4-FFF2-40B4-BE49-F238E27FC236}">
                    <a16:creationId xmlns:a16="http://schemas.microsoft.com/office/drawing/2014/main" id="{D710A849-D33E-56DA-4BF0-3D37BE397F6C}"/>
                  </a:ext>
                </a:extLst>
              </p:cNvPr>
              <p:cNvSpPr>
                <a:spLocks/>
              </p:cNvSpPr>
              <p:nvPr/>
            </p:nvSpPr>
            <p:spPr bwMode="auto">
              <a:xfrm>
                <a:off x="1214411" y="394644"/>
                <a:ext cx="121882" cy="160810"/>
              </a:xfrm>
              <a:custGeom>
                <a:avLst/>
                <a:gdLst>
                  <a:gd name="T0" fmla="*/ 60941 w 21600"/>
                  <a:gd name="T1" fmla="*/ 80405 h 21600"/>
                  <a:gd name="T2" fmla="*/ 60941 w 21600"/>
                  <a:gd name="T3" fmla="*/ 80405 h 21600"/>
                  <a:gd name="T4" fmla="*/ 60941 w 21600"/>
                  <a:gd name="T5" fmla="*/ 80405 h 21600"/>
                  <a:gd name="T6" fmla="*/ 60941 w 21600"/>
                  <a:gd name="T7" fmla="*/ 8040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600" y="8498"/>
                    </a:moveTo>
                    <a:lnTo>
                      <a:pt x="3085" y="8144"/>
                    </a:lnTo>
                    <a:lnTo>
                      <a:pt x="514" y="8144"/>
                    </a:lnTo>
                    <a:lnTo>
                      <a:pt x="514" y="8498"/>
                    </a:lnTo>
                    <a:lnTo>
                      <a:pt x="0" y="8852"/>
                    </a:lnTo>
                    <a:lnTo>
                      <a:pt x="0" y="9914"/>
                    </a:lnTo>
                    <a:lnTo>
                      <a:pt x="514" y="10977"/>
                    </a:lnTo>
                    <a:lnTo>
                      <a:pt x="514" y="11685"/>
                    </a:lnTo>
                    <a:lnTo>
                      <a:pt x="1028" y="12393"/>
                    </a:lnTo>
                    <a:lnTo>
                      <a:pt x="1542" y="13455"/>
                    </a:lnTo>
                    <a:lnTo>
                      <a:pt x="3600" y="14872"/>
                    </a:lnTo>
                    <a:lnTo>
                      <a:pt x="5142" y="15226"/>
                    </a:lnTo>
                    <a:lnTo>
                      <a:pt x="7200" y="16642"/>
                    </a:lnTo>
                    <a:lnTo>
                      <a:pt x="8228" y="18059"/>
                    </a:lnTo>
                    <a:lnTo>
                      <a:pt x="8228" y="18767"/>
                    </a:lnTo>
                    <a:lnTo>
                      <a:pt x="8742" y="19121"/>
                    </a:lnTo>
                    <a:lnTo>
                      <a:pt x="8742" y="19829"/>
                    </a:lnTo>
                    <a:lnTo>
                      <a:pt x="11314" y="21600"/>
                    </a:lnTo>
                    <a:lnTo>
                      <a:pt x="14400" y="21600"/>
                    </a:lnTo>
                    <a:lnTo>
                      <a:pt x="16457" y="21245"/>
                    </a:lnTo>
                    <a:lnTo>
                      <a:pt x="19542" y="20183"/>
                    </a:lnTo>
                    <a:lnTo>
                      <a:pt x="20571" y="19475"/>
                    </a:lnTo>
                    <a:lnTo>
                      <a:pt x="21599" y="18413"/>
                    </a:lnTo>
                    <a:lnTo>
                      <a:pt x="21599" y="15580"/>
                    </a:lnTo>
                    <a:lnTo>
                      <a:pt x="21085" y="13455"/>
                    </a:lnTo>
                    <a:lnTo>
                      <a:pt x="20571" y="12039"/>
                    </a:lnTo>
                    <a:lnTo>
                      <a:pt x="20571" y="9560"/>
                    </a:lnTo>
                    <a:lnTo>
                      <a:pt x="20057" y="9560"/>
                    </a:lnTo>
                    <a:lnTo>
                      <a:pt x="19542" y="9914"/>
                    </a:lnTo>
                    <a:lnTo>
                      <a:pt x="16457" y="9914"/>
                    </a:lnTo>
                    <a:lnTo>
                      <a:pt x="15428" y="9560"/>
                    </a:lnTo>
                    <a:lnTo>
                      <a:pt x="15428" y="8498"/>
                    </a:lnTo>
                    <a:lnTo>
                      <a:pt x="15942" y="8144"/>
                    </a:lnTo>
                    <a:lnTo>
                      <a:pt x="16457" y="7436"/>
                    </a:lnTo>
                    <a:lnTo>
                      <a:pt x="17485" y="7081"/>
                    </a:lnTo>
                    <a:lnTo>
                      <a:pt x="18514" y="6373"/>
                    </a:lnTo>
                    <a:lnTo>
                      <a:pt x="19542" y="6373"/>
                    </a:lnTo>
                    <a:lnTo>
                      <a:pt x="20057" y="5665"/>
                    </a:lnTo>
                    <a:lnTo>
                      <a:pt x="20057" y="5311"/>
                    </a:lnTo>
                    <a:lnTo>
                      <a:pt x="20571" y="4249"/>
                    </a:lnTo>
                    <a:lnTo>
                      <a:pt x="20571" y="3540"/>
                    </a:lnTo>
                    <a:lnTo>
                      <a:pt x="19542" y="2124"/>
                    </a:lnTo>
                    <a:lnTo>
                      <a:pt x="18514" y="1770"/>
                    </a:lnTo>
                    <a:lnTo>
                      <a:pt x="17485" y="0"/>
                    </a:lnTo>
                    <a:lnTo>
                      <a:pt x="16457" y="0"/>
                    </a:lnTo>
                    <a:lnTo>
                      <a:pt x="14914" y="354"/>
                    </a:lnTo>
                    <a:lnTo>
                      <a:pt x="13885" y="708"/>
                    </a:lnTo>
                    <a:lnTo>
                      <a:pt x="10285" y="708"/>
                    </a:lnTo>
                    <a:lnTo>
                      <a:pt x="9257" y="354"/>
                    </a:lnTo>
                    <a:lnTo>
                      <a:pt x="8228" y="354"/>
                    </a:lnTo>
                    <a:lnTo>
                      <a:pt x="6171" y="1062"/>
                    </a:lnTo>
                    <a:lnTo>
                      <a:pt x="5657" y="1416"/>
                    </a:lnTo>
                    <a:lnTo>
                      <a:pt x="5142" y="2478"/>
                    </a:lnTo>
                    <a:lnTo>
                      <a:pt x="5142" y="4249"/>
                    </a:lnTo>
                    <a:lnTo>
                      <a:pt x="5657" y="4957"/>
                    </a:lnTo>
                    <a:lnTo>
                      <a:pt x="6171" y="6019"/>
                    </a:lnTo>
                    <a:lnTo>
                      <a:pt x="7200" y="6373"/>
                    </a:lnTo>
                    <a:lnTo>
                      <a:pt x="7200" y="6727"/>
                    </a:lnTo>
                    <a:lnTo>
                      <a:pt x="8228" y="7436"/>
                    </a:lnTo>
                    <a:lnTo>
                      <a:pt x="8228" y="8144"/>
                    </a:lnTo>
                    <a:lnTo>
                      <a:pt x="8742" y="8498"/>
                    </a:lnTo>
                    <a:lnTo>
                      <a:pt x="8742" y="9206"/>
                    </a:lnTo>
                    <a:lnTo>
                      <a:pt x="8228" y="9914"/>
                    </a:lnTo>
                    <a:lnTo>
                      <a:pt x="7200" y="10268"/>
                    </a:lnTo>
                    <a:lnTo>
                      <a:pt x="6685" y="10268"/>
                    </a:lnTo>
                    <a:lnTo>
                      <a:pt x="6171" y="9914"/>
                    </a:lnTo>
                    <a:lnTo>
                      <a:pt x="5142" y="9560"/>
                    </a:lnTo>
                    <a:lnTo>
                      <a:pt x="3600" y="8498"/>
                    </a:lnTo>
                    <a:close/>
                  </a:path>
                </a:pathLst>
              </a:custGeom>
              <a:grpFill/>
              <a:ln w="3175" cap="flat" cmpd="sng">
                <a:solidFill>
                  <a:srgbClr val="F2F2F2"/>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eaLnBrk="1" fontAlgn="auto" hangingPunct="1">
                  <a:spcBef>
                    <a:spcPts val="0"/>
                  </a:spcBef>
                  <a:spcAft>
                    <a:spcPts val="0"/>
                  </a:spcAft>
                  <a:defRPr/>
                </a:pPr>
                <a:endParaRPr lang="id-ID" sz="1013">
                  <a:latin typeface="+mn-lt"/>
                </a:endParaRPr>
              </a:p>
            </p:txBody>
          </p:sp>
          <p:sp>
            <p:nvSpPr>
              <p:cNvPr id="192" name="AutoShape 14">
                <a:extLst>
                  <a:ext uri="{FF2B5EF4-FFF2-40B4-BE49-F238E27FC236}">
                    <a16:creationId xmlns:a16="http://schemas.microsoft.com/office/drawing/2014/main" id="{52EFCA9B-77F5-4536-7FD0-D480EF125EFB}"/>
                  </a:ext>
                </a:extLst>
              </p:cNvPr>
              <p:cNvSpPr>
                <a:spLocks/>
              </p:cNvSpPr>
              <p:nvPr/>
            </p:nvSpPr>
            <p:spPr bwMode="auto">
              <a:xfrm>
                <a:off x="1423665" y="410135"/>
                <a:ext cx="98388" cy="140155"/>
              </a:xfrm>
              <a:custGeom>
                <a:avLst/>
                <a:gdLst>
                  <a:gd name="T0" fmla="*/ 49194 w 21600"/>
                  <a:gd name="T1" fmla="*/ 70078 h 21600"/>
                  <a:gd name="T2" fmla="*/ 49194 w 21600"/>
                  <a:gd name="T3" fmla="*/ 70078 h 21600"/>
                  <a:gd name="T4" fmla="*/ 49194 w 21600"/>
                  <a:gd name="T5" fmla="*/ 70078 h 21600"/>
                  <a:gd name="T6" fmla="*/ 49194 w 21600"/>
                  <a:gd name="T7" fmla="*/ 7007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0"/>
                    </a:moveTo>
                    <a:lnTo>
                      <a:pt x="8258" y="0"/>
                    </a:lnTo>
                    <a:lnTo>
                      <a:pt x="6988" y="407"/>
                    </a:lnTo>
                    <a:lnTo>
                      <a:pt x="6352" y="815"/>
                    </a:lnTo>
                    <a:lnTo>
                      <a:pt x="6352" y="407"/>
                    </a:lnTo>
                    <a:lnTo>
                      <a:pt x="5082" y="407"/>
                    </a:lnTo>
                    <a:lnTo>
                      <a:pt x="4447" y="815"/>
                    </a:lnTo>
                    <a:lnTo>
                      <a:pt x="1905" y="4075"/>
                    </a:lnTo>
                    <a:lnTo>
                      <a:pt x="1270" y="4483"/>
                    </a:lnTo>
                    <a:lnTo>
                      <a:pt x="0" y="6113"/>
                    </a:lnTo>
                    <a:lnTo>
                      <a:pt x="635" y="6520"/>
                    </a:lnTo>
                    <a:lnTo>
                      <a:pt x="1270" y="7335"/>
                    </a:lnTo>
                    <a:lnTo>
                      <a:pt x="1270" y="8558"/>
                    </a:lnTo>
                    <a:lnTo>
                      <a:pt x="635" y="9373"/>
                    </a:lnTo>
                    <a:lnTo>
                      <a:pt x="635" y="12226"/>
                    </a:lnTo>
                    <a:lnTo>
                      <a:pt x="1270" y="13449"/>
                    </a:lnTo>
                    <a:lnTo>
                      <a:pt x="1905" y="15079"/>
                    </a:lnTo>
                    <a:lnTo>
                      <a:pt x="2541" y="21192"/>
                    </a:lnTo>
                    <a:lnTo>
                      <a:pt x="3176" y="21599"/>
                    </a:lnTo>
                    <a:lnTo>
                      <a:pt x="5717" y="21599"/>
                    </a:lnTo>
                    <a:lnTo>
                      <a:pt x="6352" y="21192"/>
                    </a:lnTo>
                    <a:lnTo>
                      <a:pt x="7623" y="20784"/>
                    </a:lnTo>
                    <a:lnTo>
                      <a:pt x="7623" y="19969"/>
                    </a:lnTo>
                    <a:lnTo>
                      <a:pt x="8258" y="18339"/>
                    </a:lnTo>
                    <a:lnTo>
                      <a:pt x="7623" y="17932"/>
                    </a:lnTo>
                    <a:lnTo>
                      <a:pt x="7623" y="16709"/>
                    </a:lnTo>
                    <a:lnTo>
                      <a:pt x="6988" y="15894"/>
                    </a:lnTo>
                    <a:lnTo>
                      <a:pt x="6988" y="15486"/>
                    </a:lnTo>
                    <a:lnTo>
                      <a:pt x="7623" y="14671"/>
                    </a:lnTo>
                    <a:lnTo>
                      <a:pt x="8258" y="14264"/>
                    </a:lnTo>
                    <a:lnTo>
                      <a:pt x="9529" y="13856"/>
                    </a:lnTo>
                    <a:lnTo>
                      <a:pt x="12070" y="13856"/>
                    </a:lnTo>
                    <a:lnTo>
                      <a:pt x="12705" y="13449"/>
                    </a:lnTo>
                    <a:lnTo>
                      <a:pt x="13976" y="13449"/>
                    </a:lnTo>
                    <a:lnTo>
                      <a:pt x="16517" y="11818"/>
                    </a:lnTo>
                    <a:lnTo>
                      <a:pt x="17152" y="10596"/>
                    </a:lnTo>
                    <a:lnTo>
                      <a:pt x="17152" y="10188"/>
                    </a:lnTo>
                    <a:lnTo>
                      <a:pt x="17788" y="9781"/>
                    </a:lnTo>
                    <a:lnTo>
                      <a:pt x="19058" y="8558"/>
                    </a:lnTo>
                    <a:lnTo>
                      <a:pt x="19694" y="7743"/>
                    </a:lnTo>
                    <a:lnTo>
                      <a:pt x="19694" y="6113"/>
                    </a:lnTo>
                    <a:lnTo>
                      <a:pt x="20329" y="4890"/>
                    </a:lnTo>
                    <a:lnTo>
                      <a:pt x="20329" y="4483"/>
                    </a:lnTo>
                    <a:lnTo>
                      <a:pt x="21599" y="3667"/>
                    </a:lnTo>
                    <a:lnTo>
                      <a:pt x="21599" y="2445"/>
                    </a:lnTo>
                    <a:lnTo>
                      <a:pt x="20964" y="2037"/>
                    </a:lnTo>
                    <a:lnTo>
                      <a:pt x="19694" y="1630"/>
                    </a:lnTo>
                    <a:lnTo>
                      <a:pt x="13976" y="1630"/>
                    </a:lnTo>
                    <a:lnTo>
                      <a:pt x="11435" y="815"/>
                    </a:lnTo>
                    <a:lnTo>
                      <a:pt x="10800" y="0"/>
                    </a:lnTo>
                    <a:close/>
                  </a:path>
                </a:pathLst>
              </a:custGeom>
              <a:grpFill/>
              <a:ln w="3175" cap="flat" cmpd="sng">
                <a:solidFill>
                  <a:srgbClr val="F2F2F2"/>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eaLnBrk="1" fontAlgn="auto" hangingPunct="1">
                  <a:spcBef>
                    <a:spcPts val="0"/>
                  </a:spcBef>
                  <a:spcAft>
                    <a:spcPts val="0"/>
                  </a:spcAft>
                  <a:defRPr/>
                </a:pPr>
                <a:endParaRPr lang="id-ID" sz="1013">
                  <a:latin typeface="+mn-lt"/>
                </a:endParaRPr>
              </a:p>
            </p:txBody>
          </p:sp>
          <p:sp>
            <p:nvSpPr>
              <p:cNvPr id="193" name="AutoShape 15">
                <a:extLst>
                  <a:ext uri="{FF2B5EF4-FFF2-40B4-BE49-F238E27FC236}">
                    <a16:creationId xmlns:a16="http://schemas.microsoft.com/office/drawing/2014/main" id="{D778FADF-C40E-D231-83F6-48D861063D2E}"/>
                  </a:ext>
                </a:extLst>
              </p:cNvPr>
              <p:cNvSpPr>
                <a:spLocks/>
              </p:cNvSpPr>
              <p:nvPr/>
            </p:nvSpPr>
            <p:spPr bwMode="auto">
              <a:xfrm>
                <a:off x="842892" y="373252"/>
                <a:ext cx="150517" cy="153433"/>
              </a:xfrm>
              <a:custGeom>
                <a:avLst/>
                <a:gdLst>
                  <a:gd name="T0" fmla="*/ 75259 w 21600"/>
                  <a:gd name="T1" fmla="*/ 76717 h 21600"/>
                  <a:gd name="T2" fmla="*/ 75259 w 21600"/>
                  <a:gd name="T3" fmla="*/ 76717 h 21600"/>
                  <a:gd name="T4" fmla="*/ 75259 w 21600"/>
                  <a:gd name="T5" fmla="*/ 76717 h 21600"/>
                  <a:gd name="T6" fmla="*/ 75259 w 21600"/>
                  <a:gd name="T7" fmla="*/ 7671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830" y="14896"/>
                    </a:moveTo>
                    <a:lnTo>
                      <a:pt x="415" y="14896"/>
                    </a:lnTo>
                    <a:lnTo>
                      <a:pt x="0" y="15268"/>
                    </a:lnTo>
                    <a:lnTo>
                      <a:pt x="0" y="16758"/>
                    </a:lnTo>
                    <a:lnTo>
                      <a:pt x="830" y="17131"/>
                    </a:lnTo>
                    <a:lnTo>
                      <a:pt x="1246" y="17503"/>
                    </a:lnTo>
                    <a:lnTo>
                      <a:pt x="1661" y="17503"/>
                    </a:lnTo>
                    <a:lnTo>
                      <a:pt x="2076" y="17875"/>
                    </a:lnTo>
                    <a:lnTo>
                      <a:pt x="2907" y="19365"/>
                    </a:lnTo>
                    <a:lnTo>
                      <a:pt x="2907" y="20482"/>
                    </a:lnTo>
                    <a:lnTo>
                      <a:pt x="3323" y="20482"/>
                    </a:lnTo>
                    <a:lnTo>
                      <a:pt x="4153" y="21227"/>
                    </a:lnTo>
                    <a:lnTo>
                      <a:pt x="4984" y="21599"/>
                    </a:lnTo>
                    <a:lnTo>
                      <a:pt x="5815" y="21599"/>
                    </a:lnTo>
                    <a:lnTo>
                      <a:pt x="7061" y="20482"/>
                    </a:lnTo>
                    <a:lnTo>
                      <a:pt x="7061" y="20110"/>
                    </a:lnTo>
                    <a:lnTo>
                      <a:pt x="7476" y="19737"/>
                    </a:lnTo>
                    <a:lnTo>
                      <a:pt x="7892" y="19737"/>
                    </a:lnTo>
                    <a:lnTo>
                      <a:pt x="8723" y="19365"/>
                    </a:lnTo>
                    <a:lnTo>
                      <a:pt x="9553" y="19737"/>
                    </a:lnTo>
                    <a:lnTo>
                      <a:pt x="10384" y="19737"/>
                    </a:lnTo>
                    <a:lnTo>
                      <a:pt x="11215" y="18993"/>
                    </a:lnTo>
                    <a:lnTo>
                      <a:pt x="11215" y="18248"/>
                    </a:lnTo>
                    <a:lnTo>
                      <a:pt x="11630" y="17131"/>
                    </a:lnTo>
                    <a:lnTo>
                      <a:pt x="11630" y="16386"/>
                    </a:lnTo>
                    <a:lnTo>
                      <a:pt x="12461" y="13779"/>
                    </a:lnTo>
                    <a:lnTo>
                      <a:pt x="14123" y="11172"/>
                    </a:lnTo>
                    <a:lnTo>
                      <a:pt x="17030" y="8937"/>
                    </a:lnTo>
                    <a:lnTo>
                      <a:pt x="21600" y="7448"/>
                    </a:lnTo>
                    <a:lnTo>
                      <a:pt x="21600" y="5958"/>
                    </a:lnTo>
                    <a:lnTo>
                      <a:pt x="21184" y="5586"/>
                    </a:lnTo>
                    <a:lnTo>
                      <a:pt x="19523" y="4841"/>
                    </a:lnTo>
                    <a:lnTo>
                      <a:pt x="18276" y="3724"/>
                    </a:lnTo>
                    <a:lnTo>
                      <a:pt x="18276" y="3351"/>
                    </a:lnTo>
                    <a:lnTo>
                      <a:pt x="17446" y="2606"/>
                    </a:lnTo>
                    <a:lnTo>
                      <a:pt x="16200" y="2606"/>
                    </a:lnTo>
                    <a:lnTo>
                      <a:pt x="14953" y="3724"/>
                    </a:lnTo>
                    <a:lnTo>
                      <a:pt x="14538" y="3724"/>
                    </a:lnTo>
                    <a:lnTo>
                      <a:pt x="14538" y="4096"/>
                    </a:lnTo>
                    <a:lnTo>
                      <a:pt x="14123" y="4096"/>
                    </a:lnTo>
                    <a:lnTo>
                      <a:pt x="13707" y="3724"/>
                    </a:lnTo>
                    <a:lnTo>
                      <a:pt x="13707" y="2979"/>
                    </a:lnTo>
                    <a:lnTo>
                      <a:pt x="12046" y="1489"/>
                    </a:lnTo>
                    <a:lnTo>
                      <a:pt x="10800" y="1489"/>
                    </a:lnTo>
                    <a:lnTo>
                      <a:pt x="10384" y="2234"/>
                    </a:lnTo>
                    <a:lnTo>
                      <a:pt x="8723" y="1862"/>
                    </a:lnTo>
                    <a:lnTo>
                      <a:pt x="9138" y="1489"/>
                    </a:lnTo>
                    <a:lnTo>
                      <a:pt x="9138" y="1117"/>
                    </a:lnTo>
                    <a:lnTo>
                      <a:pt x="9553" y="744"/>
                    </a:lnTo>
                    <a:lnTo>
                      <a:pt x="9553" y="0"/>
                    </a:lnTo>
                    <a:lnTo>
                      <a:pt x="8307" y="0"/>
                    </a:lnTo>
                    <a:lnTo>
                      <a:pt x="7061" y="372"/>
                    </a:lnTo>
                    <a:lnTo>
                      <a:pt x="6230" y="744"/>
                    </a:lnTo>
                    <a:lnTo>
                      <a:pt x="5399" y="1489"/>
                    </a:lnTo>
                    <a:lnTo>
                      <a:pt x="5399" y="1862"/>
                    </a:lnTo>
                    <a:lnTo>
                      <a:pt x="3738" y="1862"/>
                    </a:lnTo>
                    <a:lnTo>
                      <a:pt x="3323" y="2234"/>
                    </a:lnTo>
                    <a:lnTo>
                      <a:pt x="3323" y="2606"/>
                    </a:lnTo>
                    <a:lnTo>
                      <a:pt x="2907" y="3351"/>
                    </a:lnTo>
                    <a:lnTo>
                      <a:pt x="2907" y="4468"/>
                    </a:lnTo>
                    <a:lnTo>
                      <a:pt x="3323" y="4841"/>
                    </a:lnTo>
                    <a:lnTo>
                      <a:pt x="3323" y="5213"/>
                    </a:lnTo>
                    <a:lnTo>
                      <a:pt x="3738" y="5586"/>
                    </a:lnTo>
                    <a:lnTo>
                      <a:pt x="3738" y="6703"/>
                    </a:lnTo>
                    <a:lnTo>
                      <a:pt x="2492" y="8937"/>
                    </a:lnTo>
                    <a:lnTo>
                      <a:pt x="1661" y="10055"/>
                    </a:lnTo>
                    <a:lnTo>
                      <a:pt x="1246" y="11917"/>
                    </a:lnTo>
                    <a:lnTo>
                      <a:pt x="830" y="14896"/>
                    </a:lnTo>
                    <a:close/>
                  </a:path>
                </a:pathLst>
              </a:custGeom>
              <a:grpFill/>
              <a:ln w="3175" cap="flat" cmpd="sng">
                <a:solidFill>
                  <a:srgbClr val="F2F2F2"/>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eaLnBrk="1" fontAlgn="auto" hangingPunct="1">
                  <a:spcBef>
                    <a:spcPts val="0"/>
                  </a:spcBef>
                  <a:spcAft>
                    <a:spcPts val="0"/>
                  </a:spcAft>
                  <a:defRPr/>
                </a:pPr>
                <a:endParaRPr lang="id-ID" sz="1013">
                  <a:latin typeface="+mn-lt"/>
                </a:endParaRPr>
              </a:p>
            </p:txBody>
          </p:sp>
          <p:sp>
            <p:nvSpPr>
              <p:cNvPr id="194" name="AutoShape 16">
                <a:extLst>
                  <a:ext uri="{FF2B5EF4-FFF2-40B4-BE49-F238E27FC236}">
                    <a16:creationId xmlns:a16="http://schemas.microsoft.com/office/drawing/2014/main" id="{2F5CC380-5E0D-ED81-5886-61373688323A}"/>
                  </a:ext>
                </a:extLst>
              </p:cNvPr>
              <p:cNvSpPr>
                <a:spLocks/>
              </p:cNvSpPr>
              <p:nvPr/>
            </p:nvSpPr>
            <p:spPr bwMode="auto">
              <a:xfrm>
                <a:off x="923657" y="447018"/>
                <a:ext cx="337011" cy="246377"/>
              </a:xfrm>
              <a:custGeom>
                <a:avLst/>
                <a:gdLst>
                  <a:gd name="T0" fmla="*/ 168506 w 21600"/>
                  <a:gd name="T1" fmla="*/ 123189 h 21600"/>
                  <a:gd name="T2" fmla="*/ 168506 w 21600"/>
                  <a:gd name="T3" fmla="*/ 123189 h 21600"/>
                  <a:gd name="T4" fmla="*/ 168506 w 21600"/>
                  <a:gd name="T5" fmla="*/ 123189 h 21600"/>
                  <a:gd name="T6" fmla="*/ 168506 w 21600"/>
                  <a:gd name="T7" fmla="*/ 12318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234" y="8593"/>
                    </a:moveTo>
                    <a:lnTo>
                      <a:pt x="2234" y="8825"/>
                    </a:lnTo>
                    <a:lnTo>
                      <a:pt x="3724" y="8825"/>
                    </a:lnTo>
                    <a:lnTo>
                      <a:pt x="3910" y="8593"/>
                    </a:lnTo>
                    <a:lnTo>
                      <a:pt x="4282" y="8593"/>
                    </a:lnTo>
                    <a:lnTo>
                      <a:pt x="4282" y="9290"/>
                    </a:lnTo>
                    <a:lnTo>
                      <a:pt x="4096" y="9754"/>
                    </a:lnTo>
                    <a:lnTo>
                      <a:pt x="3910" y="9987"/>
                    </a:lnTo>
                    <a:lnTo>
                      <a:pt x="3351" y="9987"/>
                    </a:lnTo>
                    <a:lnTo>
                      <a:pt x="2793" y="10219"/>
                    </a:lnTo>
                    <a:lnTo>
                      <a:pt x="2606" y="10219"/>
                    </a:lnTo>
                    <a:lnTo>
                      <a:pt x="2420" y="9987"/>
                    </a:lnTo>
                    <a:lnTo>
                      <a:pt x="1303" y="9987"/>
                    </a:lnTo>
                    <a:lnTo>
                      <a:pt x="931" y="10219"/>
                    </a:lnTo>
                    <a:lnTo>
                      <a:pt x="744" y="10451"/>
                    </a:lnTo>
                    <a:lnTo>
                      <a:pt x="744" y="11845"/>
                    </a:lnTo>
                    <a:lnTo>
                      <a:pt x="931" y="11845"/>
                    </a:lnTo>
                    <a:lnTo>
                      <a:pt x="1303" y="12077"/>
                    </a:lnTo>
                    <a:lnTo>
                      <a:pt x="1862" y="12077"/>
                    </a:lnTo>
                    <a:lnTo>
                      <a:pt x="2420" y="12309"/>
                    </a:lnTo>
                    <a:lnTo>
                      <a:pt x="3351" y="12309"/>
                    </a:lnTo>
                    <a:lnTo>
                      <a:pt x="3910" y="12077"/>
                    </a:lnTo>
                    <a:lnTo>
                      <a:pt x="6331" y="12077"/>
                    </a:lnTo>
                    <a:lnTo>
                      <a:pt x="7448" y="12309"/>
                    </a:lnTo>
                    <a:lnTo>
                      <a:pt x="8006" y="13006"/>
                    </a:lnTo>
                    <a:lnTo>
                      <a:pt x="8006" y="14400"/>
                    </a:lnTo>
                    <a:lnTo>
                      <a:pt x="7820" y="14864"/>
                    </a:lnTo>
                    <a:lnTo>
                      <a:pt x="7448" y="15329"/>
                    </a:lnTo>
                    <a:lnTo>
                      <a:pt x="7075" y="15329"/>
                    </a:lnTo>
                    <a:lnTo>
                      <a:pt x="6517" y="15096"/>
                    </a:lnTo>
                    <a:lnTo>
                      <a:pt x="6331" y="14864"/>
                    </a:lnTo>
                    <a:lnTo>
                      <a:pt x="5213" y="14864"/>
                    </a:lnTo>
                    <a:lnTo>
                      <a:pt x="4655" y="15096"/>
                    </a:lnTo>
                    <a:lnTo>
                      <a:pt x="3910" y="15329"/>
                    </a:lnTo>
                    <a:lnTo>
                      <a:pt x="3724" y="15329"/>
                    </a:lnTo>
                    <a:lnTo>
                      <a:pt x="3537" y="15096"/>
                    </a:lnTo>
                    <a:lnTo>
                      <a:pt x="2793" y="15096"/>
                    </a:lnTo>
                    <a:lnTo>
                      <a:pt x="2420" y="15329"/>
                    </a:lnTo>
                    <a:lnTo>
                      <a:pt x="2234" y="15561"/>
                    </a:lnTo>
                    <a:lnTo>
                      <a:pt x="1862" y="16490"/>
                    </a:lnTo>
                    <a:lnTo>
                      <a:pt x="1862" y="16722"/>
                    </a:lnTo>
                    <a:lnTo>
                      <a:pt x="2234" y="17187"/>
                    </a:lnTo>
                    <a:lnTo>
                      <a:pt x="2420" y="17651"/>
                    </a:lnTo>
                    <a:lnTo>
                      <a:pt x="2979" y="17883"/>
                    </a:lnTo>
                    <a:lnTo>
                      <a:pt x="3724" y="18348"/>
                    </a:lnTo>
                    <a:lnTo>
                      <a:pt x="4468" y="18580"/>
                    </a:lnTo>
                    <a:lnTo>
                      <a:pt x="4655" y="18812"/>
                    </a:lnTo>
                    <a:lnTo>
                      <a:pt x="4841" y="18812"/>
                    </a:lnTo>
                    <a:lnTo>
                      <a:pt x="5399" y="19277"/>
                    </a:lnTo>
                    <a:lnTo>
                      <a:pt x="5772" y="19509"/>
                    </a:lnTo>
                    <a:lnTo>
                      <a:pt x="6144" y="20206"/>
                    </a:lnTo>
                    <a:lnTo>
                      <a:pt x="6331" y="20670"/>
                    </a:lnTo>
                    <a:lnTo>
                      <a:pt x="6517" y="21600"/>
                    </a:lnTo>
                    <a:lnTo>
                      <a:pt x="7075" y="21367"/>
                    </a:lnTo>
                    <a:lnTo>
                      <a:pt x="8379" y="21135"/>
                    </a:lnTo>
                    <a:lnTo>
                      <a:pt x="10241" y="20670"/>
                    </a:lnTo>
                    <a:lnTo>
                      <a:pt x="12103" y="19741"/>
                    </a:lnTo>
                    <a:lnTo>
                      <a:pt x="13593" y="18812"/>
                    </a:lnTo>
                    <a:lnTo>
                      <a:pt x="15268" y="18812"/>
                    </a:lnTo>
                    <a:lnTo>
                      <a:pt x="15827" y="19045"/>
                    </a:lnTo>
                    <a:lnTo>
                      <a:pt x="16572" y="19974"/>
                    </a:lnTo>
                    <a:lnTo>
                      <a:pt x="16944" y="19974"/>
                    </a:lnTo>
                    <a:lnTo>
                      <a:pt x="17317" y="19509"/>
                    </a:lnTo>
                    <a:lnTo>
                      <a:pt x="17503" y="19509"/>
                    </a:lnTo>
                    <a:lnTo>
                      <a:pt x="17875" y="19974"/>
                    </a:lnTo>
                    <a:lnTo>
                      <a:pt x="18062" y="19974"/>
                    </a:lnTo>
                    <a:lnTo>
                      <a:pt x="18806" y="19509"/>
                    </a:lnTo>
                    <a:lnTo>
                      <a:pt x="19365" y="19045"/>
                    </a:lnTo>
                    <a:lnTo>
                      <a:pt x="19551" y="18812"/>
                    </a:lnTo>
                    <a:lnTo>
                      <a:pt x="19551" y="18116"/>
                    </a:lnTo>
                    <a:lnTo>
                      <a:pt x="19365" y="17883"/>
                    </a:lnTo>
                    <a:lnTo>
                      <a:pt x="18434" y="17883"/>
                    </a:lnTo>
                    <a:lnTo>
                      <a:pt x="18434" y="17651"/>
                    </a:lnTo>
                    <a:lnTo>
                      <a:pt x="18248" y="17651"/>
                    </a:lnTo>
                    <a:lnTo>
                      <a:pt x="18062" y="17419"/>
                    </a:lnTo>
                    <a:lnTo>
                      <a:pt x="18062" y="17187"/>
                    </a:lnTo>
                    <a:lnTo>
                      <a:pt x="18248" y="16954"/>
                    </a:lnTo>
                    <a:lnTo>
                      <a:pt x="18620" y="16722"/>
                    </a:lnTo>
                    <a:lnTo>
                      <a:pt x="18993" y="16722"/>
                    </a:lnTo>
                    <a:lnTo>
                      <a:pt x="19365" y="16490"/>
                    </a:lnTo>
                    <a:lnTo>
                      <a:pt x="19737" y="16490"/>
                    </a:lnTo>
                    <a:lnTo>
                      <a:pt x="20296" y="16258"/>
                    </a:lnTo>
                    <a:lnTo>
                      <a:pt x="20668" y="16490"/>
                    </a:lnTo>
                    <a:lnTo>
                      <a:pt x="21227" y="16490"/>
                    </a:lnTo>
                    <a:lnTo>
                      <a:pt x="21600" y="16025"/>
                    </a:lnTo>
                    <a:lnTo>
                      <a:pt x="21600" y="15329"/>
                    </a:lnTo>
                    <a:lnTo>
                      <a:pt x="21413" y="14864"/>
                    </a:lnTo>
                    <a:lnTo>
                      <a:pt x="21041" y="14632"/>
                    </a:lnTo>
                    <a:lnTo>
                      <a:pt x="20482" y="14400"/>
                    </a:lnTo>
                    <a:lnTo>
                      <a:pt x="20110" y="14167"/>
                    </a:lnTo>
                    <a:lnTo>
                      <a:pt x="19551" y="13703"/>
                    </a:lnTo>
                    <a:lnTo>
                      <a:pt x="18806" y="13470"/>
                    </a:lnTo>
                    <a:lnTo>
                      <a:pt x="17317" y="13238"/>
                    </a:lnTo>
                    <a:lnTo>
                      <a:pt x="16572" y="11380"/>
                    </a:lnTo>
                    <a:lnTo>
                      <a:pt x="16200" y="9058"/>
                    </a:lnTo>
                    <a:lnTo>
                      <a:pt x="16200" y="6038"/>
                    </a:lnTo>
                    <a:lnTo>
                      <a:pt x="16013" y="5574"/>
                    </a:lnTo>
                    <a:lnTo>
                      <a:pt x="15827" y="4412"/>
                    </a:lnTo>
                    <a:lnTo>
                      <a:pt x="15455" y="3251"/>
                    </a:lnTo>
                    <a:lnTo>
                      <a:pt x="14896" y="2322"/>
                    </a:lnTo>
                    <a:lnTo>
                      <a:pt x="13965" y="2090"/>
                    </a:lnTo>
                    <a:lnTo>
                      <a:pt x="13779" y="2322"/>
                    </a:lnTo>
                    <a:lnTo>
                      <a:pt x="13593" y="2787"/>
                    </a:lnTo>
                    <a:lnTo>
                      <a:pt x="13220" y="3251"/>
                    </a:lnTo>
                    <a:lnTo>
                      <a:pt x="13034" y="3716"/>
                    </a:lnTo>
                    <a:lnTo>
                      <a:pt x="13034" y="4877"/>
                    </a:lnTo>
                    <a:lnTo>
                      <a:pt x="11731" y="2787"/>
                    </a:lnTo>
                    <a:lnTo>
                      <a:pt x="11731" y="2554"/>
                    </a:lnTo>
                    <a:lnTo>
                      <a:pt x="11544" y="2554"/>
                    </a:lnTo>
                    <a:lnTo>
                      <a:pt x="10986" y="1858"/>
                    </a:lnTo>
                    <a:lnTo>
                      <a:pt x="10800" y="2090"/>
                    </a:lnTo>
                    <a:lnTo>
                      <a:pt x="10427" y="2322"/>
                    </a:lnTo>
                    <a:lnTo>
                      <a:pt x="10055" y="3251"/>
                    </a:lnTo>
                    <a:lnTo>
                      <a:pt x="9682" y="3716"/>
                    </a:lnTo>
                    <a:lnTo>
                      <a:pt x="9310" y="3483"/>
                    </a:lnTo>
                    <a:lnTo>
                      <a:pt x="9124" y="3019"/>
                    </a:lnTo>
                    <a:lnTo>
                      <a:pt x="8937" y="2322"/>
                    </a:lnTo>
                    <a:lnTo>
                      <a:pt x="8751" y="1858"/>
                    </a:lnTo>
                    <a:lnTo>
                      <a:pt x="8379" y="1393"/>
                    </a:lnTo>
                    <a:lnTo>
                      <a:pt x="8193" y="929"/>
                    </a:lnTo>
                    <a:lnTo>
                      <a:pt x="8006" y="696"/>
                    </a:lnTo>
                    <a:lnTo>
                      <a:pt x="7820" y="696"/>
                    </a:lnTo>
                    <a:lnTo>
                      <a:pt x="7448" y="1161"/>
                    </a:lnTo>
                    <a:lnTo>
                      <a:pt x="7448" y="3251"/>
                    </a:lnTo>
                    <a:lnTo>
                      <a:pt x="7262" y="3716"/>
                    </a:lnTo>
                    <a:lnTo>
                      <a:pt x="7075" y="3948"/>
                    </a:lnTo>
                    <a:lnTo>
                      <a:pt x="6517" y="3948"/>
                    </a:lnTo>
                    <a:lnTo>
                      <a:pt x="6144" y="3716"/>
                    </a:lnTo>
                    <a:lnTo>
                      <a:pt x="5772" y="2787"/>
                    </a:lnTo>
                    <a:lnTo>
                      <a:pt x="5772" y="1625"/>
                    </a:lnTo>
                    <a:lnTo>
                      <a:pt x="5958" y="1161"/>
                    </a:lnTo>
                    <a:lnTo>
                      <a:pt x="5958" y="464"/>
                    </a:lnTo>
                    <a:lnTo>
                      <a:pt x="5586" y="0"/>
                    </a:lnTo>
                    <a:lnTo>
                      <a:pt x="5027" y="0"/>
                    </a:lnTo>
                    <a:lnTo>
                      <a:pt x="4655" y="232"/>
                    </a:lnTo>
                    <a:lnTo>
                      <a:pt x="3724" y="929"/>
                    </a:lnTo>
                    <a:lnTo>
                      <a:pt x="2420" y="1858"/>
                    </a:lnTo>
                    <a:lnTo>
                      <a:pt x="1303" y="2787"/>
                    </a:lnTo>
                    <a:lnTo>
                      <a:pt x="744" y="4180"/>
                    </a:lnTo>
                    <a:lnTo>
                      <a:pt x="744" y="5109"/>
                    </a:lnTo>
                    <a:lnTo>
                      <a:pt x="558" y="5574"/>
                    </a:lnTo>
                    <a:lnTo>
                      <a:pt x="558" y="6038"/>
                    </a:lnTo>
                    <a:lnTo>
                      <a:pt x="186" y="6503"/>
                    </a:lnTo>
                    <a:lnTo>
                      <a:pt x="186" y="6735"/>
                    </a:lnTo>
                    <a:lnTo>
                      <a:pt x="0" y="6967"/>
                    </a:lnTo>
                    <a:lnTo>
                      <a:pt x="0" y="7896"/>
                    </a:lnTo>
                    <a:lnTo>
                      <a:pt x="186" y="8129"/>
                    </a:lnTo>
                    <a:lnTo>
                      <a:pt x="931" y="8593"/>
                    </a:lnTo>
                    <a:lnTo>
                      <a:pt x="2234" y="8593"/>
                    </a:lnTo>
                    <a:close/>
                  </a:path>
                </a:pathLst>
              </a:custGeom>
              <a:grpFill/>
              <a:ln w="3175" cap="flat" cmpd="sng">
                <a:solidFill>
                  <a:srgbClr val="F2F2F2"/>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eaLnBrk="1" fontAlgn="auto" hangingPunct="1">
                  <a:spcBef>
                    <a:spcPts val="0"/>
                  </a:spcBef>
                  <a:spcAft>
                    <a:spcPts val="0"/>
                  </a:spcAft>
                  <a:defRPr/>
                </a:pPr>
                <a:endParaRPr lang="id-ID" sz="1013">
                  <a:latin typeface="+mn-lt"/>
                </a:endParaRPr>
              </a:p>
            </p:txBody>
          </p:sp>
          <p:sp>
            <p:nvSpPr>
              <p:cNvPr id="195" name="AutoShape 17">
                <a:extLst>
                  <a:ext uri="{FF2B5EF4-FFF2-40B4-BE49-F238E27FC236}">
                    <a16:creationId xmlns:a16="http://schemas.microsoft.com/office/drawing/2014/main" id="{D9DDB1E2-3FE1-ECB0-DA5A-93130F2889D9}"/>
                  </a:ext>
                </a:extLst>
              </p:cNvPr>
              <p:cNvSpPr>
                <a:spLocks/>
              </p:cNvSpPr>
              <p:nvPr/>
            </p:nvSpPr>
            <p:spPr bwMode="auto">
              <a:xfrm>
                <a:off x="935405" y="164496"/>
                <a:ext cx="171810" cy="118764"/>
              </a:xfrm>
              <a:custGeom>
                <a:avLst/>
                <a:gdLst>
                  <a:gd name="T0" fmla="*/ 85905 w 21600"/>
                  <a:gd name="T1" fmla="*/ 59382 h 21600"/>
                  <a:gd name="T2" fmla="*/ 85905 w 21600"/>
                  <a:gd name="T3" fmla="*/ 59382 h 21600"/>
                  <a:gd name="T4" fmla="*/ 85905 w 21600"/>
                  <a:gd name="T5" fmla="*/ 59382 h 21600"/>
                  <a:gd name="T6" fmla="*/ 85905 w 21600"/>
                  <a:gd name="T7" fmla="*/ 5938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983" y="4799"/>
                    </a:moveTo>
                    <a:lnTo>
                      <a:pt x="10616" y="5279"/>
                    </a:lnTo>
                    <a:lnTo>
                      <a:pt x="9518" y="7199"/>
                    </a:lnTo>
                    <a:lnTo>
                      <a:pt x="8054" y="9599"/>
                    </a:lnTo>
                    <a:lnTo>
                      <a:pt x="6589" y="12479"/>
                    </a:lnTo>
                    <a:lnTo>
                      <a:pt x="4759" y="14399"/>
                    </a:lnTo>
                    <a:lnTo>
                      <a:pt x="3294" y="15839"/>
                    </a:lnTo>
                    <a:lnTo>
                      <a:pt x="2562" y="15839"/>
                    </a:lnTo>
                    <a:lnTo>
                      <a:pt x="2196" y="16319"/>
                    </a:lnTo>
                    <a:lnTo>
                      <a:pt x="366" y="16319"/>
                    </a:lnTo>
                    <a:lnTo>
                      <a:pt x="0" y="16799"/>
                    </a:lnTo>
                    <a:lnTo>
                      <a:pt x="0" y="17759"/>
                    </a:lnTo>
                    <a:lnTo>
                      <a:pt x="366" y="18239"/>
                    </a:lnTo>
                    <a:lnTo>
                      <a:pt x="1098" y="19680"/>
                    </a:lnTo>
                    <a:lnTo>
                      <a:pt x="3294" y="21119"/>
                    </a:lnTo>
                    <a:lnTo>
                      <a:pt x="5125" y="21600"/>
                    </a:lnTo>
                    <a:lnTo>
                      <a:pt x="7322" y="20159"/>
                    </a:lnTo>
                    <a:lnTo>
                      <a:pt x="7322" y="20640"/>
                    </a:lnTo>
                    <a:lnTo>
                      <a:pt x="7688" y="20640"/>
                    </a:lnTo>
                    <a:lnTo>
                      <a:pt x="8420" y="21600"/>
                    </a:lnTo>
                    <a:lnTo>
                      <a:pt x="9152" y="21600"/>
                    </a:lnTo>
                    <a:lnTo>
                      <a:pt x="10250" y="21119"/>
                    </a:lnTo>
                    <a:lnTo>
                      <a:pt x="10616" y="21119"/>
                    </a:lnTo>
                    <a:lnTo>
                      <a:pt x="10983" y="20640"/>
                    </a:lnTo>
                    <a:lnTo>
                      <a:pt x="11349" y="19680"/>
                    </a:lnTo>
                    <a:lnTo>
                      <a:pt x="12813" y="17759"/>
                    </a:lnTo>
                    <a:lnTo>
                      <a:pt x="13179" y="16319"/>
                    </a:lnTo>
                    <a:lnTo>
                      <a:pt x="13911" y="15359"/>
                    </a:lnTo>
                    <a:lnTo>
                      <a:pt x="14277" y="13919"/>
                    </a:lnTo>
                    <a:lnTo>
                      <a:pt x="14644" y="14399"/>
                    </a:lnTo>
                    <a:lnTo>
                      <a:pt x="16108" y="15359"/>
                    </a:lnTo>
                    <a:lnTo>
                      <a:pt x="16840" y="15359"/>
                    </a:lnTo>
                    <a:lnTo>
                      <a:pt x="17938" y="14879"/>
                    </a:lnTo>
                    <a:lnTo>
                      <a:pt x="18671" y="13439"/>
                    </a:lnTo>
                    <a:lnTo>
                      <a:pt x="19403" y="12479"/>
                    </a:lnTo>
                    <a:lnTo>
                      <a:pt x="19403" y="10559"/>
                    </a:lnTo>
                    <a:lnTo>
                      <a:pt x="18671" y="10079"/>
                    </a:lnTo>
                    <a:lnTo>
                      <a:pt x="19037" y="10079"/>
                    </a:lnTo>
                    <a:lnTo>
                      <a:pt x="19037" y="9599"/>
                    </a:lnTo>
                    <a:lnTo>
                      <a:pt x="19403" y="9119"/>
                    </a:lnTo>
                    <a:lnTo>
                      <a:pt x="20135" y="7199"/>
                    </a:lnTo>
                    <a:lnTo>
                      <a:pt x="20135" y="6719"/>
                    </a:lnTo>
                    <a:lnTo>
                      <a:pt x="19769" y="6239"/>
                    </a:lnTo>
                    <a:lnTo>
                      <a:pt x="19769" y="5279"/>
                    </a:lnTo>
                    <a:lnTo>
                      <a:pt x="20135" y="4799"/>
                    </a:lnTo>
                    <a:lnTo>
                      <a:pt x="20501" y="3839"/>
                    </a:lnTo>
                    <a:lnTo>
                      <a:pt x="20867" y="3359"/>
                    </a:lnTo>
                    <a:lnTo>
                      <a:pt x="21233" y="3359"/>
                    </a:lnTo>
                    <a:lnTo>
                      <a:pt x="21599" y="2879"/>
                    </a:lnTo>
                    <a:lnTo>
                      <a:pt x="21233" y="2879"/>
                    </a:lnTo>
                    <a:lnTo>
                      <a:pt x="19769" y="959"/>
                    </a:lnTo>
                    <a:lnTo>
                      <a:pt x="19037" y="479"/>
                    </a:lnTo>
                    <a:lnTo>
                      <a:pt x="18671" y="0"/>
                    </a:lnTo>
                    <a:lnTo>
                      <a:pt x="18305" y="0"/>
                    </a:lnTo>
                    <a:lnTo>
                      <a:pt x="15742" y="2879"/>
                    </a:lnTo>
                    <a:lnTo>
                      <a:pt x="13911" y="2879"/>
                    </a:lnTo>
                    <a:lnTo>
                      <a:pt x="11715" y="3839"/>
                    </a:lnTo>
                    <a:lnTo>
                      <a:pt x="10983" y="4799"/>
                    </a:lnTo>
                    <a:close/>
                  </a:path>
                </a:pathLst>
              </a:custGeom>
              <a:grpFill/>
              <a:ln w="3175" cap="flat" cmpd="sng">
                <a:solidFill>
                  <a:srgbClr val="F2F2F2"/>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eaLnBrk="1" fontAlgn="auto" hangingPunct="1">
                  <a:spcBef>
                    <a:spcPts val="0"/>
                  </a:spcBef>
                  <a:spcAft>
                    <a:spcPts val="0"/>
                  </a:spcAft>
                  <a:defRPr/>
                </a:pPr>
                <a:endParaRPr lang="id-ID" sz="1013">
                  <a:latin typeface="+mn-lt"/>
                </a:endParaRPr>
              </a:p>
            </p:txBody>
          </p:sp>
          <p:sp>
            <p:nvSpPr>
              <p:cNvPr id="196" name="AutoShape 18">
                <a:extLst>
                  <a:ext uri="{FF2B5EF4-FFF2-40B4-BE49-F238E27FC236}">
                    <a16:creationId xmlns:a16="http://schemas.microsoft.com/office/drawing/2014/main" id="{BFBD80E6-5B41-C98F-E112-6DE27FC85D4F}"/>
                  </a:ext>
                </a:extLst>
              </p:cNvPr>
              <p:cNvSpPr>
                <a:spLocks/>
              </p:cNvSpPr>
              <p:nvPr/>
            </p:nvSpPr>
            <p:spPr bwMode="auto">
              <a:xfrm>
                <a:off x="1098403" y="111385"/>
                <a:ext cx="31573" cy="36884"/>
              </a:xfrm>
              <a:custGeom>
                <a:avLst/>
                <a:gdLst>
                  <a:gd name="T0" fmla="*/ 15787 w 21600"/>
                  <a:gd name="T1" fmla="*/ 18442 h 21600"/>
                  <a:gd name="T2" fmla="*/ 15787 w 21600"/>
                  <a:gd name="T3" fmla="*/ 18442 h 21600"/>
                  <a:gd name="T4" fmla="*/ 15787 w 21600"/>
                  <a:gd name="T5" fmla="*/ 18442 h 21600"/>
                  <a:gd name="T6" fmla="*/ 15787 w 21600"/>
                  <a:gd name="T7" fmla="*/ 1844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709" y="1542"/>
                    </a:moveTo>
                    <a:lnTo>
                      <a:pt x="13745" y="1542"/>
                    </a:lnTo>
                    <a:lnTo>
                      <a:pt x="11781" y="0"/>
                    </a:lnTo>
                    <a:lnTo>
                      <a:pt x="5890" y="0"/>
                    </a:lnTo>
                    <a:lnTo>
                      <a:pt x="1963" y="3085"/>
                    </a:lnTo>
                    <a:lnTo>
                      <a:pt x="1963" y="6171"/>
                    </a:lnTo>
                    <a:lnTo>
                      <a:pt x="0" y="9257"/>
                    </a:lnTo>
                    <a:lnTo>
                      <a:pt x="1963" y="15428"/>
                    </a:lnTo>
                    <a:lnTo>
                      <a:pt x="5890" y="18514"/>
                    </a:lnTo>
                    <a:lnTo>
                      <a:pt x="9818" y="20057"/>
                    </a:lnTo>
                    <a:lnTo>
                      <a:pt x="13745" y="20057"/>
                    </a:lnTo>
                    <a:lnTo>
                      <a:pt x="15709" y="21600"/>
                    </a:lnTo>
                    <a:lnTo>
                      <a:pt x="19636" y="20057"/>
                    </a:lnTo>
                    <a:lnTo>
                      <a:pt x="21599" y="18514"/>
                    </a:lnTo>
                    <a:lnTo>
                      <a:pt x="21599" y="7714"/>
                    </a:lnTo>
                    <a:lnTo>
                      <a:pt x="19636" y="4628"/>
                    </a:lnTo>
                    <a:lnTo>
                      <a:pt x="15709" y="1542"/>
                    </a:lnTo>
                    <a:close/>
                  </a:path>
                </a:pathLst>
              </a:custGeom>
              <a:grpFill/>
              <a:ln w="3175" cap="flat" cmpd="sng">
                <a:solidFill>
                  <a:srgbClr val="F2F2F2"/>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eaLnBrk="1" fontAlgn="auto" hangingPunct="1">
                  <a:spcBef>
                    <a:spcPts val="0"/>
                  </a:spcBef>
                  <a:spcAft>
                    <a:spcPts val="0"/>
                  </a:spcAft>
                  <a:defRPr/>
                </a:pPr>
                <a:endParaRPr lang="id-ID" sz="1013">
                  <a:latin typeface="+mn-lt"/>
                </a:endParaRPr>
              </a:p>
            </p:txBody>
          </p:sp>
          <p:sp>
            <p:nvSpPr>
              <p:cNvPr id="197" name="AutoShape 19">
                <a:extLst>
                  <a:ext uri="{FF2B5EF4-FFF2-40B4-BE49-F238E27FC236}">
                    <a16:creationId xmlns:a16="http://schemas.microsoft.com/office/drawing/2014/main" id="{7BC69B67-EAEA-F73D-1F7B-13476C2F8B23}"/>
                  </a:ext>
                </a:extLst>
              </p:cNvPr>
              <p:cNvSpPr>
                <a:spLocks/>
              </p:cNvSpPr>
              <p:nvPr/>
            </p:nvSpPr>
            <p:spPr bwMode="auto">
              <a:xfrm>
                <a:off x="1135848" y="61225"/>
                <a:ext cx="99122" cy="55325"/>
              </a:xfrm>
              <a:custGeom>
                <a:avLst/>
                <a:gdLst>
                  <a:gd name="T0" fmla="*/ 49561 w 21600"/>
                  <a:gd name="T1" fmla="*/ 27663 h 21600"/>
                  <a:gd name="T2" fmla="*/ 49561 w 21600"/>
                  <a:gd name="T3" fmla="*/ 27663 h 21600"/>
                  <a:gd name="T4" fmla="*/ 49561 w 21600"/>
                  <a:gd name="T5" fmla="*/ 27663 h 21600"/>
                  <a:gd name="T6" fmla="*/ 49561 w 21600"/>
                  <a:gd name="T7" fmla="*/ 2766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811" y="6171"/>
                    </a:moveTo>
                    <a:lnTo>
                      <a:pt x="3176" y="7199"/>
                    </a:lnTo>
                    <a:lnTo>
                      <a:pt x="2541" y="7199"/>
                    </a:lnTo>
                    <a:lnTo>
                      <a:pt x="635" y="10285"/>
                    </a:lnTo>
                    <a:lnTo>
                      <a:pt x="0" y="12342"/>
                    </a:lnTo>
                    <a:lnTo>
                      <a:pt x="0" y="13371"/>
                    </a:lnTo>
                    <a:lnTo>
                      <a:pt x="1270" y="17485"/>
                    </a:lnTo>
                    <a:lnTo>
                      <a:pt x="3176" y="18514"/>
                    </a:lnTo>
                    <a:lnTo>
                      <a:pt x="3811" y="18514"/>
                    </a:lnTo>
                    <a:lnTo>
                      <a:pt x="3811" y="17485"/>
                    </a:lnTo>
                    <a:lnTo>
                      <a:pt x="5717" y="14399"/>
                    </a:lnTo>
                    <a:lnTo>
                      <a:pt x="6988" y="13371"/>
                    </a:lnTo>
                    <a:lnTo>
                      <a:pt x="8258" y="14399"/>
                    </a:lnTo>
                    <a:lnTo>
                      <a:pt x="11435" y="19542"/>
                    </a:lnTo>
                    <a:lnTo>
                      <a:pt x="13341" y="21600"/>
                    </a:lnTo>
                    <a:lnTo>
                      <a:pt x="16517" y="20571"/>
                    </a:lnTo>
                    <a:lnTo>
                      <a:pt x="19694" y="16457"/>
                    </a:lnTo>
                    <a:lnTo>
                      <a:pt x="21599" y="13371"/>
                    </a:lnTo>
                    <a:lnTo>
                      <a:pt x="21599" y="11314"/>
                    </a:lnTo>
                    <a:lnTo>
                      <a:pt x="19694" y="8228"/>
                    </a:lnTo>
                    <a:lnTo>
                      <a:pt x="18423" y="7199"/>
                    </a:lnTo>
                    <a:lnTo>
                      <a:pt x="12705" y="1028"/>
                    </a:lnTo>
                    <a:lnTo>
                      <a:pt x="11435" y="1028"/>
                    </a:lnTo>
                    <a:lnTo>
                      <a:pt x="10164" y="0"/>
                    </a:lnTo>
                    <a:lnTo>
                      <a:pt x="8894" y="0"/>
                    </a:lnTo>
                    <a:lnTo>
                      <a:pt x="7623" y="1028"/>
                    </a:lnTo>
                    <a:lnTo>
                      <a:pt x="5717" y="3085"/>
                    </a:lnTo>
                    <a:lnTo>
                      <a:pt x="3811" y="6171"/>
                    </a:lnTo>
                    <a:close/>
                  </a:path>
                </a:pathLst>
              </a:custGeom>
              <a:grpFill/>
              <a:ln w="3175" cap="flat" cmpd="sng">
                <a:solidFill>
                  <a:srgbClr val="F2F2F2"/>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eaLnBrk="1" fontAlgn="auto" hangingPunct="1">
                  <a:spcBef>
                    <a:spcPts val="0"/>
                  </a:spcBef>
                  <a:spcAft>
                    <a:spcPts val="0"/>
                  </a:spcAft>
                  <a:defRPr/>
                </a:pPr>
                <a:endParaRPr lang="id-ID" sz="1013">
                  <a:latin typeface="+mn-lt"/>
                </a:endParaRPr>
              </a:p>
            </p:txBody>
          </p:sp>
          <p:sp>
            <p:nvSpPr>
              <p:cNvPr id="198" name="AutoShape 20">
                <a:extLst>
                  <a:ext uri="{FF2B5EF4-FFF2-40B4-BE49-F238E27FC236}">
                    <a16:creationId xmlns:a16="http://schemas.microsoft.com/office/drawing/2014/main" id="{05D84E24-C803-FF8C-D01E-2D43F72278E7}"/>
                  </a:ext>
                </a:extLst>
              </p:cNvPr>
              <p:cNvSpPr>
                <a:spLocks/>
              </p:cNvSpPr>
              <p:nvPr/>
            </p:nvSpPr>
            <p:spPr bwMode="auto">
              <a:xfrm>
                <a:off x="1135848" y="132777"/>
                <a:ext cx="84438" cy="44998"/>
              </a:xfrm>
              <a:custGeom>
                <a:avLst/>
                <a:gdLst>
                  <a:gd name="T0" fmla="*/ 42219 w 21600"/>
                  <a:gd name="T1" fmla="*/ 22499 h 21600"/>
                  <a:gd name="T2" fmla="*/ 42219 w 21600"/>
                  <a:gd name="T3" fmla="*/ 22499 h 21600"/>
                  <a:gd name="T4" fmla="*/ 42219 w 21600"/>
                  <a:gd name="T5" fmla="*/ 22499 h 21600"/>
                  <a:gd name="T6" fmla="*/ 42219 w 21600"/>
                  <a:gd name="T7" fmla="*/ 2249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4468" y="0"/>
                    </a:moveTo>
                    <a:lnTo>
                      <a:pt x="1489" y="5082"/>
                    </a:lnTo>
                    <a:lnTo>
                      <a:pt x="0" y="10164"/>
                    </a:lnTo>
                    <a:lnTo>
                      <a:pt x="0" y="16517"/>
                    </a:lnTo>
                    <a:lnTo>
                      <a:pt x="2234" y="21600"/>
                    </a:lnTo>
                    <a:lnTo>
                      <a:pt x="8937" y="21600"/>
                    </a:lnTo>
                    <a:lnTo>
                      <a:pt x="11917" y="20329"/>
                    </a:lnTo>
                    <a:lnTo>
                      <a:pt x="12662" y="19058"/>
                    </a:lnTo>
                    <a:lnTo>
                      <a:pt x="14151" y="17788"/>
                    </a:lnTo>
                    <a:lnTo>
                      <a:pt x="17875" y="11435"/>
                    </a:lnTo>
                    <a:lnTo>
                      <a:pt x="20110" y="11435"/>
                    </a:lnTo>
                    <a:lnTo>
                      <a:pt x="21600" y="8894"/>
                    </a:lnTo>
                    <a:lnTo>
                      <a:pt x="21600" y="7623"/>
                    </a:lnTo>
                    <a:lnTo>
                      <a:pt x="20855" y="5082"/>
                    </a:lnTo>
                    <a:lnTo>
                      <a:pt x="20110" y="3811"/>
                    </a:lnTo>
                    <a:lnTo>
                      <a:pt x="17875" y="2541"/>
                    </a:lnTo>
                    <a:lnTo>
                      <a:pt x="11917" y="1270"/>
                    </a:lnTo>
                    <a:lnTo>
                      <a:pt x="6703" y="0"/>
                    </a:lnTo>
                    <a:lnTo>
                      <a:pt x="4468" y="0"/>
                    </a:lnTo>
                    <a:close/>
                  </a:path>
                </a:pathLst>
              </a:custGeom>
              <a:grpFill/>
              <a:ln w="3175" cap="flat" cmpd="sng">
                <a:solidFill>
                  <a:srgbClr val="F2F2F2"/>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eaLnBrk="1" fontAlgn="auto" hangingPunct="1">
                  <a:spcBef>
                    <a:spcPts val="0"/>
                  </a:spcBef>
                  <a:spcAft>
                    <a:spcPts val="0"/>
                  </a:spcAft>
                  <a:defRPr/>
                </a:pPr>
                <a:endParaRPr lang="id-ID" sz="1013">
                  <a:latin typeface="+mn-lt"/>
                </a:endParaRPr>
              </a:p>
            </p:txBody>
          </p:sp>
          <p:sp>
            <p:nvSpPr>
              <p:cNvPr id="199" name="AutoShape 21">
                <a:extLst>
                  <a:ext uri="{FF2B5EF4-FFF2-40B4-BE49-F238E27FC236}">
                    <a16:creationId xmlns:a16="http://schemas.microsoft.com/office/drawing/2014/main" id="{577F1173-BAF8-54DD-F228-A98DDD5640FA}"/>
                  </a:ext>
                </a:extLst>
              </p:cNvPr>
              <p:cNvSpPr>
                <a:spLocks/>
              </p:cNvSpPr>
              <p:nvPr/>
            </p:nvSpPr>
            <p:spPr bwMode="auto">
              <a:xfrm>
                <a:off x="1028651" y="272931"/>
                <a:ext cx="28636" cy="36884"/>
              </a:xfrm>
              <a:custGeom>
                <a:avLst/>
                <a:gdLst>
                  <a:gd name="T0" fmla="*/ 14318 w 21600"/>
                  <a:gd name="T1" fmla="*/ 18442 h 21600"/>
                  <a:gd name="T2" fmla="*/ 14318 w 21600"/>
                  <a:gd name="T3" fmla="*/ 18442 h 21600"/>
                  <a:gd name="T4" fmla="*/ 14318 w 21600"/>
                  <a:gd name="T5" fmla="*/ 18442 h 21600"/>
                  <a:gd name="T6" fmla="*/ 14318 w 21600"/>
                  <a:gd name="T7" fmla="*/ 1844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7279" y="0"/>
                    </a:moveTo>
                    <a:lnTo>
                      <a:pt x="15120" y="0"/>
                    </a:lnTo>
                    <a:lnTo>
                      <a:pt x="12960" y="1542"/>
                    </a:lnTo>
                    <a:lnTo>
                      <a:pt x="10800" y="4628"/>
                    </a:lnTo>
                    <a:lnTo>
                      <a:pt x="2160" y="10800"/>
                    </a:lnTo>
                    <a:lnTo>
                      <a:pt x="0" y="13885"/>
                    </a:lnTo>
                    <a:lnTo>
                      <a:pt x="0" y="18514"/>
                    </a:lnTo>
                    <a:lnTo>
                      <a:pt x="2160" y="21600"/>
                    </a:lnTo>
                    <a:lnTo>
                      <a:pt x="10800" y="21600"/>
                    </a:lnTo>
                    <a:lnTo>
                      <a:pt x="15120" y="20057"/>
                    </a:lnTo>
                    <a:lnTo>
                      <a:pt x="17279" y="16971"/>
                    </a:lnTo>
                    <a:lnTo>
                      <a:pt x="19439" y="12342"/>
                    </a:lnTo>
                    <a:lnTo>
                      <a:pt x="21599" y="10800"/>
                    </a:lnTo>
                    <a:lnTo>
                      <a:pt x="21599" y="1542"/>
                    </a:lnTo>
                    <a:lnTo>
                      <a:pt x="19439" y="0"/>
                    </a:lnTo>
                    <a:lnTo>
                      <a:pt x="17279" y="0"/>
                    </a:lnTo>
                    <a:close/>
                  </a:path>
                </a:pathLst>
              </a:custGeom>
              <a:grpFill/>
              <a:ln w="3175" cap="flat" cmpd="sng">
                <a:solidFill>
                  <a:srgbClr val="F2F2F2"/>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eaLnBrk="1" fontAlgn="auto" hangingPunct="1">
                  <a:spcBef>
                    <a:spcPts val="0"/>
                  </a:spcBef>
                  <a:spcAft>
                    <a:spcPts val="0"/>
                  </a:spcAft>
                  <a:defRPr/>
                </a:pPr>
                <a:endParaRPr lang="id-ID" sz="1013">
                  <a:latin typeface="+mn-lt"/>
                </a:endParaRPr>
              </a:p>
            </p:txBody>
          </p:sp>
          <p:sp>
            <p:nvSpPr>
              <p:cNvPr id="200" name="AutoShape 22">
                <a:extLst>
                  <a:ext uri="{FF2B5EF4-FFF2-40B4-BE49-F238E27FC236}">
                    <a16:creationId xmlns:a16="http://schemas.microsoft.com/office/drawing/2014/main" id="{AF7D993B-BFCB-E9CF-0D09-9216E374D32C}"/>
                  </a:ext>
                </a:extLst>
              </p:cNvPr>
              <p:cNvSpPr>
                <a:spLocks/>
              </p:cNvSpPr>
              <p:nvPr/>
            </p:nvSpPr>
            <p:spPr bwMode="auto">
              <a:xfrm>
                <a:off x="1025714" y="298749"/>
                <a:ext cx="165202" cy="119501"/>
              </a:xfrm>
              <a:custGeom>
                <a:avLst/>
                <a:gdLst>
                  <a:gd name="T0" fmla="*/ 82601 w 21600"/>
                  <a:gd name="T1" fmla="*/ 59751 h 21600"/>
                  <a:gd name="T2" fmla="*/ 82601 w 21600"/>
                  <a:gd name="T3" fmla="*/ 59751 h 21600"/>
                  <a:gd name="T4" fmla="*/ 82601 w 21600"/>
                  <a:gd name="T5" fmla="*/ 59751 h 21600"/>
                  <a:gd name="T6" fmla="*/ 82601 w 21600"/>
                  <a:gd name="T7" fmla="*/ 5975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5684" y="4800"/>
                    </a:moveTo>
                    <a:lnTo>
                      <a:pt x="5305" y="4800"/>
                    </a:lnTo>
                    <a:lnTo>
                      <a:pt x="4926" y="4319"/>
                    </a:lnTo>
                    <a:lnTo>
                      <a:pt x="3031" y="4319"/>
                    </a:lnTo>
                    <a:lnTo>
                      <a:pt x="2273" y="5279"/>
                    </a:lnTo>
                    <a:lnTo>
                      <a:pt x="1894" y="6720"/>
                    </a:lnTo>
                    <a:lnTo>
                      <a:pt x="1894" y="8160"/>
                    </a:lnTo>
                    <a:lnTo>
                      <a:pt x="1515" y="8160"/>
                    </a:lnTo>
                    <a:lnTo>
                      <a:pt x="1515" y="11040"/>
                    </a:lnTo>
                    <a:lnTo>
                      <a:pt x="0" y="12960"/>
                    </a:lnTo>
                    <a:lnTo>
                      <a:pt x="0" y="14400"/>
                    </a:lnTo>
                    <a:lnTo>
                      <a:pt x="757" y="14880"/>
                    </a:lnTo>
                    <a:lnTo>
                      <a:pt x="1515" y="15840"/>
                    </a:lnTo>
                    <a:lnTo>
                      <a:pt x="1515" y="16320"/>
                    </a:lnTo>
                    <a:lnTo>
                      <a:pt x="2273" y="17280"/>
                    </a:lnTo>
                    <a:lnTo>
                      <a:pt x="4547" y="17280"/>
                    </a:lnTo>
                    <a:lnTo>
                      <a:pt x="4926" y="16800"/>
                    </a:lnTo>
                    <a:lnTo>
                      <a:pt x="5684" y="16320"/>
                    </a:lnTo>
                    <a:lnTo>
                      <a:pt x="5684" y="15360"/>
                    </a:lnTo>
                    <a:lnTo>
                      <a:pt x="6063" y="14400"/>
                    </a:lnTo>
                    <a:lnTo>
                      <a:pt x="6063" y="15360"/>
                    </a:lnTo>
                    <a:lnTo>
                      <a:pt x="6821" y="16320"/>
                    </a:lnTo>
                    <a:lnTo>
                      <a:pt x="8715" y="16320"/>
                    </a:lnTo>
                    <a:lnTo>
                      <a:pt x="9094" y="15840"/>
                    </a:lnTo>
                    <a:lnTo>
                      <a:pt x="9473" y="15840"/>
                    </a:lnTo>
                    <a:lnTo>
                      <a:pt x="9852" y="15360"/>
                    </a:lnTo>
                    <a:lnTo>
                      <a:pt x="10989" y="15360"/>
                    </a:lnTo>
                    <a:lnTo>
                      <a:pt x="11368" y="15840"/>
                    </a:lnTo>
                    <a:lnTo>
                      <a:pt x="10989" y="16320"/>
                    </a:lnTo>
                    <a:lnTo>
                      <a:pt x="10610" y="17280"/>
                    </a:lnTo>
                    <a:lnTo>
                      <a:pt x="10231" y="17280"/>
                    </a:lnTo>
                    <a:lnTo>
                      <a:pt x="9852" y="17760"/>
                    </a:lnTo>
                    <a:lnTo>
                      <a:pt x="7578" y="18720"/>
                    </a:lnTo>
                    <a:lnTo>
                      <a:pt x="6442" y="19680"/>
                    </a:lnTo>
                    <a:lnTo>
                      <a:pt x="4926" y="20640"/>
                    </a:lnTo>
                    <a:lnTo>
                      <a:pt x="4926" y="21120"/>
                    </a:lnTo>
                    <a:lnTo>
                      <a:pt x="6063" y="21120"/>
                    </a:lnTo>
                    <a:lnTo>
                      <a:pt x="7199" y="21600"/>
                    </a:lnTo>
                    <a:lnTo>
                      <a:pt x="9852" y="21120"/>
                    </a:lnTo>
                    <a:lnTo>
                      <a:pt x="12126" y="19200"/>
                    </a:lnTo>
                    <a:lnTo>
                      <a:pt x="14021" y="18240"/>
                    </a:lnTo>
                    <a:lnTo>
                      <a:pt x="14021" y="17760"/>
                    </a:lnTo>
                    <a:lnTo>
                      <a:pt x="14778" y="16800"/>
                    </a:lnTo>
                    <a:lnTo>
                      <a:pt x="15157" y="16800"/>
                    </a:lnTo>
                    <a:lnTo>
                      <a:pt x="15915" y="17760"/>
                    </a:lnTo>
                    <a:lnTo>
                      <a:pt x="17052" y="17760"/>
                    </a:lnTo>
                    <a:lnTo>
                      <a:pt x="17431" y="16800"/>
                    </a:lnTo>
                    <a:lnTo>
                      <a:pt x="17431" y="17280"/>
                    </a:lnTo>
                    <a:lnTo>
                      <a:pt x="19705" y="17280"/>
                    </a:lnTo>
                    <a:lnTo>
                      <a:pt x="20463" y="16320"/>
                    </a:lnTo>
                    <a:lnTo>
                      <a:pt x="20842" y="15360"/>
                    </a:lnTo>
                    <a:lnTo>
                      <a:pt x="21221" y="13440"/>
                    </a:lnTo>
                    <a:lnTo>
                      <a:pt x="21600" y="11040"/>
                    </a:lnTo>
                    <a:lnTo>
                      <a:pt x="21600" y="9119"/>
                    </a:lnTo>
                    <a:lnTo>
                      <a:pt x="20463" y="8160"/>
                    </a:lnTo>
                    <a:lnTo>
                      <a:pt x="20084" y="8160"/>
                    </a:lnTo>
                    <a:lnTo>
                      <a:pt x="19705" y="8640"/>
                    </a:lnTo>
                    <a:lnTo>
                      <a:pt x="18947" y="9119"/>
                    </a:lnTo>
                    <a:lnTo>
                      <a:pt x="17810" y="9119"/>
                    </a:lnTo>
                    <a:lnTo>
                      <a:pt x="17431" y="8640"/>
                    </a:lnTo>
                    <a:lnTo>
                      <a:pt x="17052" y="7680"/>
                    </a:lnTo>
                    <a:lnTo>
                      <a:pt x="17052" y="7199"/>
                    </a:lnTo>
                    <a:lnTo>
                      <a:pt x="16673" y="6720"/>
                    </a:lnTo>
                    <a:lnTo>
                      <a:pt x="16294" y="5759"/>
                    </a:lnTo>
                    <a:lnTo>
                      <a:pt x="15915" y="3839"/>
                    </a:lnTo>
                    <a:lnTo>
                      <a:pt x="15915" y="3359"/>
                    </a:lnTo>
                    <a:lnTo>
                      <a:pt x="15536" y="2399"/>
                    </a:lnTo>
                    <a:lnTo>
                      <a:pt x="15536" y="0"/>
                    </a:lnTo>
                    <a:lnTo>
                      <a:pt x="15157" y="0"/>
                    </a:lnTo>
                    <a:lnTo>
                      <a:pt x="12884" y="1439"/>
                    </a:lnTo>
                    <a:lnTo>
                      <a:pt x="12126" y="3359"/>
                    </a:lnTo>
                    <a:lnTo>
                      <a:pt x="12505" y="4800"/>
                    </a:lnTo>
                    <a:lnTo>
                      <a:pt x="12126" y="5279"/>
                    </a:lnTo>
                    <a:lnTo>
                      <a:pt x="12126" y="5759"/>
                    </a:lnTo>
                    <a:lnTo>
                      <a:pt x="12505" y="6720"/>
                    </a:lnTo>
                    <a:lnTo>
                      <a:pt x="13263" y="7199"/>
                    </a:lnTo>
                    <a:lnTo>
                      <a:pt x="12884" y="7680"/>
                    </a:lnTo>
                    <a:lnTo>
                      <a:pt x="12505" y="8640"/>
                    </a:lnTo>
                    <a:lnTo>
                      <a:pt x="12126" y="9119"/>
                    </a:lnTo>
                    <a:lnTo>
                      <a:pt x="11368" y="11040"/>
                    </a:lnTo>
                    <a:lnTo>
                      <a:pt x="10989" y="11520"/>
                    </a:lnTo>
                    <a:lnTo>
                      <a:pt x="10610" y="11520"/>
                    </a:lnTo>
                    <a:lnTo>
                      <a:pt x="10610" y="11040"/>
                    </a:lnTo>
                    <a:lnTo>
                      <a:pt x="10231" y="10559"/>
                    </a:lnTo>
                    <a:lnTo>
                      <a:pt x="10231" y="8160"/>
                    </a:lnTo>
                    <a:lnTo>
                      <a:pt x="9473" y="6240"/>
                    </a:lnTo>
                    <a:lnTo>
                      <a:pt x="8715" y="5759"/>
                    </a:lnTo>
                    <a:lnTo>
                      <a:pt x="8336" y="5759"/>
                    </a:lnTo>
                    <a:lnTo>
                      <a:pt x="7578" y="6240"/>
                    </a:lnTo>
                    <a:lnTo>
                      <a:pt x="7199" y="6240"/>
                    </a:lnTo>
                    <a:lnTo>
                      <a:pt x="6821" y="6720"/>
                    </a:lnTo>
                    <a:lnTo>
                      <a:pt x="6442" y="6720"/>
                    </a:lnTo>
                    <a:lnTo>
                      <a:pt x="6063" y="6240"/>
                    </a:lnTo>
                    <a:lnTo>
                      <a:pt x="5684" y="4800"/>
                    </a:lnTo>
                    <a:close/>
                  </a:path>
                </a:pathLst>
              </a:custGeom>
              <a:grpFill/>
              <a:ln w="3175" cap="flat" cmpd="sng">
                <a:solidFill>
                  <a:srgbClr val="F2F2F2"/>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eaLnBrk="1" fontAlgn="auto" hangingPunct="1">
                  <a:spcBef>
                    <a:spcPts val="0"/>
                  </a:spcBef>
                  <a:spcAft>
                    <a:spcPts val="0"/>
                  </a:spcAft>
                  <a:defRPr/>
                </a:pPr>
                <a:endParaRPr lang="id-ID" sz="1013">
                  <a:latin typeface="+mn-lt"/>
                </a:endParaRPr>
              </a:p>
            </p:txBody>
          </p:sp>
          <p:sp>
            <p:nvSpPr>
              <p:cNvPr id="201" name="AutoShape 23">
                <a:extLst>
                  <a:ext uri="{FF2B5EF4-FFF2-40B4-BE49-F238E27FC236}">
                    <a16:creationId xmlns:a16="http://schemas.microsoft.com/office/drawing/2014/main" id="{9ED3A128-33B0-76E0-5327-4AE2B43AABFB}"/>
                  </a:ext>
                </a:extLst>
              </p:cNvPr>
              <p:cNvSpPr>
                <a:spLocks/>
              </p:cNvSpPr>
              <p:nvPr/>
            </p:nvSpPr>
            <p:spPr bwMode="auto">
              <a:xfrm>
                <a:off x="1287099" y="126876"/>
                <a:ext cx="28636" cy="63439"/>
              </a:xfrm>
              <a:custGeom>
                <a:avLst/>
                <a:gdLst>
                  <a:gd name="T0" fmla="*/ 14318 w 21600"/>
                  <a:gd name="T1" fmla="*/ 31720 h 21600"/>
                  <a:gd name="T2" fmla="*/ 14318 w 21600"/>
                  <a:gd name="T3" fmla="*/ 31720 h 21600"/>
                  <a:gd name="T4" fmla="*/ 14318 w 21600"/>
                  <a:gd name="T5" fmla="*/ 31720 h 21600"/>
                  <a:gd name="T6" fmla="*/ 14318 w 21600"/>
                  <a:gd name="T7" fmla="*/ 3172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3599"/>
                    </a:moveTo>
                    <a:lnTo>
                      <a:pt x="8639" y="2699"/>
                    </a:lnTo>
                    <a:lnTo>
                      <a:pt x="8639" y="1799"/>
                    </a:lnTo>
                    <a:lnTo>
                      <a:pt x="6480" y="899"/>
                    </a:lnTo>
                    <a:lnTo>
                      <a:pt x="6480" y="0"/>
                    </a:lnTo>
                    <a:lnTo>
                      <a:pt x="4320" y="0"/>
                    </a:lnTo>
                    <a:lnTo>
                      <a:pt x="2160" y="899"/>
                    </a:lnTo>
                    <a:lnTo>
                      <a:pt x="2160" y="5399"/>
                    </a:lnTo>
                    <a:lnTo>
                      <a:pt x="0" y="9899"/>
                    </a:lnTo>
                    <a:lnTo>
                      <a:pt x="2160" y="11699"/>
                    </a:lnTo>
                    <a:lnTo>
                      <a:pt x="2160" y="15299"/>
                    </a:lnTo>
                    <a:lnTo>
                      <a:pt x="4320" y="17099"/>
                    </a:lnTo>
                    <a:lnTo>
                      <a:pt x="12960" y="20699"/>
                    </a:lnTo>
                    <a:lnTo>
                      <a:pt x="19439" y="21600"/>
                    </a:lnTo>
                    <a:lnTo>
                      <a:pt x="19439" y="20699"/>
                    </a:lnTo>
                    <a:lnTo>
                      <a:pt x="21599" y="20699"/>
                    </a:lnTo>
                    <a:lnTo>
                      <a:pt x="21599" y="17099"/>
                    </a:lnTo>
                    <a:lnTo>
                      <a:pt x="10800" y="3599"/>
                    </a:lnTo>
                    <a:close/>
                  </a:path>
                </a:pathLst>
              </a:custGeom>
              <a:grpFill/>
              <a:ln w="3175" cap="flat" cmpd="sng">
                <a:solidFill>
                  <a:srgbClr val="F2F2F2"/>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eaLnBrk="1" fontAlgn="auto" hangingPunct="1">
                  <a:spcBef>
                    <a:spcPts val="0"/>
                  </a:spcBef>
                  <a:spcAft>
                    <a:spcPts val="0"/>
                  </a:spcAft>
                  <a:defRPr/>
                </a:pPr>
                <a:endParaRPr lang="id-ID" sz="1013">
                  <a:latin typeface="+mn-lt"/>
                </a:endParaRPr>
              </a:p>
            </p:txBody>
          </p:sp>
          <p:sp>
            <p:nvSpPr>
              <p:cNvPr id="202" name="AutoShape 24">
                <a:extLst>
                  <a:ext uri="{FF2B5EF4-FFF2-40B4-BE49-F238E27FC236}">
                    <a16:creationId xmlns:a16="http://schemas.microsoft.com/office/drawing/2014/main" id="{5D1D5953-BA13-628F-9D3C-8177339531BD}"/>
                  </a:ext>
                </a:extLst>
              </p:cNvPr>
              <p:cNvSpPr>
                <a:spLocks/>
              </p:cNvSpPr>
              <p:nvPr/>
            </p:nvSpPr>
            <p:spPr bwMode="auto">
              <a:xfrm>
                <a:off x="1214411" y="216870"/>
                <a:ext cx="107198" cy="119501"/>
              </a:xfrm>
              <a:custGeom>
                <a:avLst/>
                <a:gdLst>
                  <a:gd name="T0" fmla="*/ 53599 w 21600"/>
                  <a:gd name="T1" fmla="*/ 59751 h 21600"/>
                  <a:gd name="T2" fmla="*/ 53599 w 21600"/>
                  <a:gd name="T3" fmla="*/ 59751 h 21600"/>
                  <a:gd name="T4" fmla="*/ 53599 w 21600"/>
                  <a:gd name="T5" fmla="*/ 59751 h 21600"/>
                  <a:gd name="T6" fmla="*/ 53599 w 21600"/>
                  <a:gd name="T7" fmla="*/ 5975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4670" y="2399"/>
                    </a:moveTo>
                    <a:lnTo>
                      <a:pt x="4086" y="2399"/>
                    </a:lnTo>
                    <a:lnTo>
                      <a:pt x="2918" y="1439"/>
                    </a:lnTo>
                    <a:lnTo>
                      <a:pt x="583" y="1439"/>
                    </a:lnTo>
                    <a:lnTo>
                      <a:pt x="583" y="1919"/>
                    </a:lnTo>
                    <a:lnTo>
                      <a:pt x="0" y="2399"/>
                    </a:lnTo>
                    <a:lnTo>
                      <a:pt x="0" y="3359"/>
                    </a:lnTo>
                    <a:lnTo>
                      <a:pt x="583" y="5279"/>
                    </a:lnTo>
                    <a:lnTo>
                      <a:pt x="1167" y="5759"/>
                    </a:lnTo>
                    <a:lnTo>
                      <a:pt x="1751" y="6720"/>
                    </a:lnTo>
                    <a:lnTo>
                      <a:pt x="2335" y="8160"/>
                    </a:lnTo>
                    <a:lnTo>
                      <a:pt x="3502" y="9119"/>
                    </a:lnTo>
                    <a:lnTo>
                      <a:pt x="4670" y="12000"/>
                    </a:lnTo>
                    <a:lnTo>
                      <a:pt x="8172" y="12000"/>
                    </a:lnTo>
                    <a:lnTo>
                      <a:pt x="9340" y="12480"/>
                    </a:lnTo>
                    <a:lnTo>
                      <a:pt x="9924" y="12960"/>
                    </a:lnTo>
                    <a:lnTo>
                      <a:pt x="10508" y="13920"/>
                    </a:lnTo>
                    <a:lnTo>
                      <a:pt x="11091" y="15360"/>
                    </a:lnTo>
                    <a:lnTo>
                      <a:pt x="11091" y="16800"/>
                    </a:lnTo>
                    <a:lnTo>
                      <a:pt x="12259" y="19680"/>
                    </a:lnTo>
                    <a:lnTo>
                      <a:pt x="14010" y="20640"/>
                    </a:lnTo>
                    <a:lnTo>
                      <a:pt x="15178" y="21120"/>
                    </a:lnTo>
                    <a:lnTo>
                      <a:pt x="16929" y="21600"/>
                    </a:lnTo>
                    <a:lnTo>
                      <a:pt x="18681" y="21600"/>
                    </a:lnTo>
                    <a:lnTo>
                      <a:pt x="19848" y="20640"/>
                    </a:lnTo>
                    <a:lnTo>
                      <a:pt x="21016" y="20159"/>
                    </a:lnTo>
                    <a:lnTo>
                      <a:pt x="21600" y="20159"/>
                    </a:lnTo>
                    <a:lnTo>
                      <a:pt x="21600" y="19680"/>
                    </a:lnTo>
                    <a:lnTo>
                      <a:pt x="21016" y="20159"/>
                    </a:lnTo>
                    <a:lnTo>
                      <a:pt x="20432" y="20159"/>
                    </a:lnTo>
                    <a:lnTo>
                      <a:pt x="19848" y="20640"/>
                    </a:lnTo>
                    <a:lnTo>
                      <a:pt x="18681" y="20640"/>
                    </a:lnTo>
                    <a:lnTo>
                      <a:pt x="18681" y="17280"/>
                    </a:lnTo>
                    <a:lnTo>
                      <a:pt x="18097" y="13920"/>
                    </a:lnTo>
                    <a:lnTo>
                      <a:pt x="16345" y="10559"/>
                    </a:lnTo>
                    <a:lnTo>
                      <a:pt x="16929" y="10079"/>
                    </a:lnTo>
                    <a:lnTo>
                      <a:pt x="19264" y="6240"/>
                    </a:lnTo>
                    <a:lnTo>
                      <a:pt x="19848" y="3839"/>
                    </a:lnTo>
                    <a:lnTo>
                      <a:pt x="19264" y="1919"/>
                    </a:lnTo>
                    <a:lnTo>
                      <a:pt x="17513" y="959"/>
                    </a:lnTo>
                    <a:lnTo>
                      <a:pt x="16345" y="479"/>
                    </a:lnTo>
                    <a:lnTo>
                      <a:pt x="15762" y="479"/>
                    </a:lnTo>
                    <a:lnTo>
                      <a:pt x="14594" y="0"/>
                    </a:lnTo>
                    <a:lnTo>
                      <a:pt x="11091" y="0"/>
                    </a:lnTo>
                    <a:lnTo>
                      <a:pt x="10508" y="479"/>
                    </a:lnTo>
                    <a:lnTo>
                      <a:pt x="10508" y="1439"/>
                    </a:lnTo>
                    <a:lnTo>
                      <a:pt x="11091" y="3359"/>
                    </a:lnTo>
                    <a:lnTo>
                      <a:pt x="11675" y="5759"/>
                    </a:lnTo>
                    <a:lnTo>
                      <a:pt x="12843" y="7680"/>
                    </a:lnTo>
                    <a:lnTo>
                      <a:pt x="12843" y="9119"/>
                    </a:lnTo>
                    <a:lnTo>
                      <a:pt x="11091" y="9119"/>
                    </a:lnTo>
                    <a:lnTo>
                      <a:pt x="9340" y="7680"/>
                    </a:lnTo>
                    <a:lnTo>
                      <a:pt x="5837" y="5759"/>
                    </a:lnTo>
                    <a:lnTo>
                      <a:pt x="4670" y="4319"/>
                    </a:lnTo>
                    <a:lnTo>
                      <a:pt x="4670" y="2399"/>
                    </a:lnTo>
                    <a:close/>
                  </a:path>
                </a:pathLst>
              </a:custGeom>
              <a:grpFill/>
              <a:ln w="3175" cap="flat" cmpd="sng">
                <a:solidFill>
                  <a:srgbClr val="F2F2F2"/>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eaLnBrk="1" fontAlgn="auto" hangingPunct="1">
                  <a:spcBef>
                    <a:spcPts val="0"/>
                  </a:spcBef>
                  <a:spcAft>
                    <a:spcPts val="0"/>
                  </a:spcAft>
                  <a:defRPr/>
                </a:pPr>
                <a:endParaRPr lang="id-ID" sz="1013">
                  <a:latin typeface="+mn-lt"/>
                </a:endParaRPr>
              </a:p>
            </p:txBody>
          </p:sp>
          <p:sp>
            <p:nvSpPr>
              <p:cNvPr id="203" name="AutoShape 25">
                <a:extLst>
                  <a:ext uri="{FF2B5EF4-FFF2-40B4-BE49-F238E27FC236}">
                    <a16:creationId xmlns:a16="http://schemas.microsoft.com/office/drawing/2014/main" id="{F090DC51-E119-32C5-A7CB-309D93114F68}"/>
                  </a:ext>
                </a:extLst>
              </p:cNvPr>
              <p:cNvSpPr>
                <a:spLocks/>
              </p:cNvSpPr>
              <p:nvPr/>
            </p:nvSpPr>
            <p:spPr bwMode="auto">
              <a:xfrm>
                <a:off x="1324545" y="293586"/>
                <a:ext cx="63878" cy="61226"/>
              </a:xfrm>
              <a:custGeom>
                <a:avLst/>
                <a:gdLst>
                  <a:gd name="T0" fmla="*/ 31939 w 21600"/>
                  <a:gd name="T1" fmla="*/ 30613 h 21600"/>
                  <a:gd name="T2" fmla="*/ 31939 w 21600"/>
                  <a:gd name="T3" fmla="*/ 30613 h 21600"/>
                  <a:gd name="T4" fmla="*/ 31939 w 21600"/>
                  <a:gd name="T5" fmla="*/ 30613 h 21600"/>
                  <a:gd name="T6" fmla="*/ 31939 w 21600"/>
                  <a:gd name="T7" fmla="*/ 3061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4909" y="939"/>
                    </a:moveTo>
                    <a:lnTo>
                      <a:pt x="3927" y="0"/>
                    </a:lnTo>
                    <a:lnTo>
                      <a:pt x="1963" y="0"/>
                    </a:lnTo>
                    <a:lnTo>
                      <a:pt x="981" y="939"/>
                    </a:lnTo>
                    <a:lnTo>
                      <a:pt x="981" y="1878"/>
                    </a:lnTo>
                    <a:lnTo>
                      <a:pt x="2945" y="5634"/>
                    </a:lnTo>
                    <a:lnTo>
                      <a:pt x="2945" y="6573"/>
                    </a:lnTo>
                    <a:lnTo>
                      <a:pt x="1963" y="8452"/>
                    </a:lnTo>
                    <a:lnTo>
                      <a:pt x="1963" y="13147"/>
                    </a:lnTo>
                    <a:lnTo>
                      <a:pt x="981" y="15965"/>
                    </a:lnTo>
                    <a:lnTo>
                      <a:pt x="0" y="17843"/>
                    </a:lnTo>
                    <a:lnTo>
                      <a:pt x="7854" y="15965"/>
                    </a:lnTo>
                    <a:lnTo>
                      <a:pt x="11781" y="21600"/>
                    </a:lnTo>
                    <a:lnTo>
                      <a:pt x="11781" y="20660"/>
                    </a:lnTo>
                    <a:lnTo>
                      <a:pt x="13745" y="20660"/>
                    </a:lnTo>
                    <a:lnTo>
                      <a:pt x="17672" y="18782"/>
                    </a:lnTo>
                    <a:lnTo>
                      <a:pt x="19636" y="16904"/>
                    </a:lnTo>
                    <a:lnTo>
                      <a:pt x="20618" y="15026"/>
                    </a:lnTo>
                    <a:lnTo>
                      <a:pt x="20618" y="13147"/>
                    </a:lnTo>
                    <a:lnTo>
                      <a:pt x="21600" y="11269"/>
                    </a:lnTo>
                    <a:lnTo>
                      <a:pt x="19636" y="5634"/>
                    </a:lnTo>
                    <a:lnTo>
                      <a:pt x="18654" y="5634"/>
                    </a:lnTo>
                    <a:lnTo>
                      <a:pt x="17672" y="4695"/>
                    </a:lnTo>
                    <a:lnTo>
                      <a:pt x="16690" y="2817"/>
                    </a:lnTo>
                    <a:lnTo>
                      <a:pt x="14727" y="1878"/>
                    </a:lnTo>
                    <a:lnTo>
                      <a:pt x="12763" y="0"/>
                    </a:lnTo>
                    <a:lnTo>
                      <a:pt x="7854" y="0"/>
                    </a:lnTo>
                    <a:lnTo>
                      <a:pt x="4909" y="939"/>
                    </a:lnTo>
                    <a:close/>
                  </a:path>
                </a:pathLst>
              </a:custGeom>
              <a:grpFill/>
              <a:ln w="3175" cap="flat" cmpd="sng">
                <a:solidFill>
                  <a:srgbClr val="F2F2F2"/>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eaLnBrk="1" fontAlgn="auto" hangingPunct="1">
                  <a:spcBef>
                    <a:spcPts val="0"/>
                  </a:spcBef>
                  <a:spcAft>
                    <a:spcPts val="0"/>
                  </a:spcAft>
                  <a:defRPr/>
                </a:pPr>
                <a:endParaRPr lang="id-ID" sz="1013">
                  <a:latin typeface="+mn-lt"/>
                </a:endParaRPr>
              </a:p>
            </p:txBody>
          </p:sp>
          <p:sp>
            <p:nvSpPr>
              <p:cNvPr id="204" name="AutoShape 26">
                <a:extLst>
                  <a:ext uri="{FF2B5EF4-FFF2-40B4-BE49-F238E27FC236}">
                    <a16:creationId xmlns:a16="http://schemas.microsoft.com/office/drawing/2014/main" id="{924AA25B-C9A0-20C4-F276-B527CADCF0A4}"/>
                  </a:ext>
                </a:extLst>
              </p:cNvPr>
              <p:cNvSpPr>
                <a:spLocks/>
              </p:cNvSpPr>
              <p:nvPr/>
            </p:nvSpPr>
            <p:spPr bwMode="auto">
              <a:xfrm>
                <a:off x="1397233" y="269981"/>
                <a:ext cx="244499" cy="129828"/>
              </a:xfrm>
              <a:custGeom>
                <a:avLst/>
                <a:gdLst>
                  <a:gd name="T0" fmla="*/ 122250 w 21600"/>
                  <a:gd name="T1" fmla="*/ 64914 h 21600"/>
                  <a:gd name="T2" fmla="*/ 122250 w 21600"/>
                  <a:gd name="T3" fmla="*/ 64914 h 21600"/>
                  <a:gd name="T4" fmla="*/ 122250 w 21600"/>
                  <a:gd name="T5" fmla="*/ 64914 h 21600"/>
                  <a:gd name="T6" fmla="*/ 122250 w 21600"/>
                  <a:gd name="T7" fmla="*/ 6491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42" y="440"/>
                    </a:moveTo>
                    <a:lnTo>
                      <a:pt x="1285" y="440"/>
                    </a:lnTo>
                    <a:lnTo>
                      <a:pt x="1028" y="0"/>
                    </a:lnTo>
                    <a:lnTo>
                      <a:pt x="257" y="0"/>
                    </a:lnTo>
                    <a:lnTo>
                      <a:pt x="0" y="440"/>
                    </a:lnTo>
                    <a:lnTo>
                      <a:pt x="0" y="2204"/>
                    </a:lnTo>
                    <a:lnTo>
                      <a:pt x="257" y="3526"/>
                    </a:lnTo>
                    <a:lnTo>
                      <a:pt x="514" y="5289"/>
                    </a:lnTo>
                    <a:lnTo>
                      <a:pt x="514" y="5730"/>
                    </a:lnTo>
                    <a:lnTo>
                      <a:pt x="771" y="6171"/>
                    </a:lnTo>
                    <a:lnTo>
                      <a:pt x="771" y="6612"/>
                    </a:lnTo>
                    <a:lnTo>
                      <a:pt x="1028" y="7053"/>
                    </a:lnTo>
                    <a:lnTo>
                      <a:pt x="2057" y="7053"/>
                    </a:lnTo>
                    <a:lnTo>
                      <a:pt x="2571" y="6612"/>
                    </a:lnTo>
                    <a:lnTo>
                      <a:pt x="3342" y="5730"/>
                    </a:lnTo>
                    <a:lnTo>
                      <a:pt x="3600" y="5730"/>
                    </a:lnTo>
                    <a:lnTo>
                      <a:pt x="3600" y="5289"/>
                    </a:lnTo>
                    <a:lnTo>
                      <a:pt x="4371" y="5289"/>
                    </a:lnTo>
                    <a:lnTo>
                      <a:pt x="4628" y="6171"/>
                    </a:lnTo>
                    <a:lnTo>
                      <a:pt x="4628" y="7053"/>
                    </a:lnTo>
                    <a:lnTo>
                      <a:pt x="4885" y="8375"/>
                    </a:lnTo>
                    <a:lnTo>
                      <a:pt x="4885" y="10579"/>
                    </a:lnTo>
                    <a:lnTo>
                      <a:pt x="5657" y="15869"/>
                    </a:lnTo>
                    <a:lnTo>
                      <a:pt x="5142" y="15869"/>
                    </a:lnTo>
                    <a:lnTo>
                      <a:pt x="4885" y="16310"/>
                    </a:lnTo>
                    <a:lnTo>
                      <a:pt x="4885" y="17632"/>
                    </a:lnTo>
                    <a:lnTo>
                      <a:pt x="5142" y="18514"/>
                    </a:lnTo>
                    <a:lnTo>
                      <a:pt x="5657" y="19395"/>
                    </a:lnTo>
                    <a:lnTo>
                      <a:pt x="6942" y="19395"/>
                    </a:lnTo>
                    <a:lnTo>
                      <a:pt x="7457" y="18514"/>
                    </a:lnTo>
                    <a:lnTo>
                      <a:pt x="8228" y="18514"/>
                    </a:lnTo>
                    <a:lnTo>
                      <a:pt x="8742" y="18955"/>
                    </a:lnTo>
                    <a:lnTo>
                      <a:pt x="9514" y="20277"/>
                    </a:lnTo>
                    <a:lnTo>
                      <a:pt x="10542" y="20718"/>
                    </a:lnTo>
                    <a:lnTo>
                      <a:pt x="12085" y="21600"/>
                    </a:lnTo>
                    <a:lnTo>
                      <a:pt x="13628" y="21159"/>
                    </a:lnTo>
                    <a:lnTo>
                      <a:pt x="15171" y="21159"/>
                    </a:lnTo>
                    <a:lnTo>
                      <a:pt x="15171" y="20277"/>
                    </a:lnTo>
                    <a:lnTo>
                      <a:pt x="15428" y="19836"/>
                    </a:lnTo>
                    <a:lnTo>
                      <a:pt x="15428" y="19395"/>
                    </a:lnTo>
                    <a:lnTo>
                      <a:pt x="15685" y="18955"/>
                    </a:lnTo>
                    <a:lnTo>
                      <a:pt x="16457" y="18955"/>
                    </a:lnTo>
                    <a:lnTo>
                      <a:pt x="17228" y="19395"/>
                    </a:lnTo>
                    <a:lnTo>
                      <a:pt x="17999" y="20277"/>
                    </a:lnTo>
                    <a:lnTo>
                      <a:pt x="19028" y="20277"/>
                    </a:lnTo>
                    <a:lnTo>
                      <a:pt x="19799" y="18955"/>
                    </a:lnTo>
                    <a:lnTo>
                      <a:pt x="19799" y="16751"/>
                    </a:lnTo>
                    <a:lnTo>
                      <a:pt x="20057" y="16751"/>
                    </a:lnTo>
                    <a:lnTo>
                      <a:pt x="20314" y="16310"/>
                    </a:lnTo>
                    <a:lnTo>
                      <a:pt x="20828" y="16310"/>
                    </a:lnTo>
                    <a:lnTo>
                      <a:pt x="21085" y="15869"/>
                    </a:lnTo>
                    <a:lnTo>
                      <a:pt x="21085" y="14546"/>
                    </a:lnTo>
                    <a:lnTo>
                      <a:pt x="21599" y="13665"/>
                    </a:lnTo>
                    <a:lnTo>
                      <a:pt x="21599" y="12783"/>
                    </a:lnTo>
                    <a:lnTo>
                      <a:pt x="21342" y="12342"/>
                    </a:lnTo>
                    <a:lnTo>
                      <a:pt x="20314" y="11461"/>
                    </a:lnTo>
                    <a:lnTo>
                      <a:pt x="18257" y="10579"/>
                    </a:lnTo>
                    <a:lnTo>
                      <a:pt x="17742" y="10579"/>
                    </a:lnTo>
                    <a:lnTo>
                      <a:pt x="16714" y="9697"/>
                    </a:lnTo>
                    <a:lnTo>
                      <a:pt x="14142" y="9697"/>
                    </a:lnTo>
                    <a:lnTo>
                      <a:pt x="14142" y="10138"/>
                    </a:lnTo>
                    <a:lnTo>
                      <a:pt x="13885" y="10138"/>
                    </a:lnTo>
                    <a:lnTo>
                      <a:pt x="13628" y="10579"/>
                    </a:lnTo>
                    <a:lnTo>
                      <a:pt x="12857" y="11020"/>
                    </a:lnTo>
                    <a:lnTo>
                      <a:pt x="12342" y="11020"/>
                    </a:lnTo>
                    <a:lnTo>
                      <a:pt x="11571" y="10579"/>
                    </a:lnTo>
                    <a:lnTo>
                      <a:pt x="10542" y="9697"/>
                    </a:lnTo>
                    <a:lnTo>
                      <a:pt x="7971" y="7053"/>
                    </a:lnTo>
                    <a:lnTo>
                      <a:pt x="7714" y="6612"/>
                    </a:lnTo>
                    <a:lnTo>
                      <a:pt x="7457" y="5730"/>
                    </a:lnTo>
                    <a:lnTo>
                      <a:pt x="7199" y="5289"/>
                    </a:lnTo>
                    <a:lnTo>
                      <a:pt x="6685" y="5289"/>
                    </a:lnTo>
                    <a:lnTo>
                      <a:pt x="6685" y="4848"/>
                    </a:lnTo>
                    <a:lnTo>
                      <a:pt x="6428" y="4848"/>
                    </a:lnTo>
                    <a:lnTo>
                      <a:pt x="6428" y="2204"/>
                    </a:lnTo>
                    <a:lnTo>
                      <a:pt x="6171" y="2204"/>
                    </a:lnTo>
                    <a:lnTo>
                      <a:pt x="5914" y="1763"/>
                    </a:lnTo>
                    <a:lnTo>
                      <a:pt x="5400" y="1763"/>
                    </a:lnTo>
                    <a:lnTo>
                      <a:pt x="4628" y="3085"/>
                    </a:lnTo>
                    <a:lnTo>
                      <a:pt x="3857" y="3085"/>
                    </a:lnTo>
                    <a:lnTo>
                      <a:pt x="3600" y="2644"/>
                    </a:lnTo>
                    <a:lnTo>
                      <a:pt x="3600" y="1322"/>
                    </a:lnTo>
                    <a:lnTo>
                      <a:pt x="3085" y="881"/>
                    </a:lnTo>
                    <a:lnTo>
                      <a:pt x="2828" y="440"/>
                    </a:lnTo>
                    <a:lnTo>
                      <a:pt x="1542" y="440"/>
                    </a:lnTo>
                  </a:path>
                </a:pathLst>
              </a:custGeom>
              <a:grpFill/>
              <a:ln w="3175" cap="flat" cmpd="sng">
                <a:solidFill>
                  <a:srgbClr val="F2F2F2"/>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eaLnBrk="1" fontAlgn="auto" hangingPunct="1">
                  <a:spcBef>
                    <a:spcPts val="0"/>
                  </a:spcBef>
                  <a:spcAft>
                    <a:spcPts val="0"/>
                  </a:spcAft>
                  <a:defRPr/>
                </a:pPr>
                <a:endParaRPr lang="id-ID" sz="1013">
                  <a:latin typeface="+mn-lt"/>
                </a:endParaRPr>
              </a:p>
            </p:txBody>
          </p:sp>
          <p:sp>
            <p:nvSpPr>
              <p:cNvPr id="205" name="AutoShape 27">
                <a:extLst>
                  <a:ext uri="{FF2B5EF4-FFF2-40B4-BE49-F238E27FC236}">
                    <a16:creationId xmlns:a16="http://schemas.microsoft.com/office/drawing/2014/main" id="{01CC4AAD-60C7-E950-9379-6A5467C25971}"/>
                  </a:ext>
                </a:extLst>
              </p:cNvPr>
              <p:cNvSpPr>
                <a:spLocks/>
              </p:cNvSpPr>
              <p:nvPr/>
            </p:nvSpPr>
            <p:spPr bwMode="auto">
              <a:xfrm>
                <a:off x="1266541" y="-1"/>
                <a:ext cx="127756" cy="134992"/>
              </a:xfrm>
              <a:custGeom>
                <a:avLst/>
                <a:gdLst>
                  <a:gd name="T0" fmla="*/ 63878 w 21600"/>
                  <a:gd name="T1" fmla="*/ 67496 h 21600"/>
                  <a:gd name="T2" fmla="*/ 63878 w 21600"/>
                  <a:gd name="T3" fmla="*/ 67496 h 21600"/>
                  <a:gd name="T4" fmla="*/ 63878 w 21600"/>
                  <a:gd name="T5" fmla="*/ 67496 h 21600"/>
                  <a:gd name="T6" fmla="*/ 63878 w 21600"/>
                  <a:gd name="T7" fmla="*/ 6749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7363" y="9741"/>
                    </a:moveTo>
                    <a:lnTo>
                      <a:pt x="7363" y="9317"/>
                    </a:lnTo>
                    <a:lnTo>
                      <a:pt x="6872" y="8894"/>
                    </a:lnTo>
                    <a:lnTo>
                      <a:pt x="5890" y="7199"/>
                    </a:lnTo>
                    <a:lnTo>
                      <a:pt x="4909" y="6776"/>
                    </a:lnTo>
                    <a:lnTo>
                      <a:pt x="3436" y="6352"/>
                    </a:lnTo>
                    <a:lnTo>
                      <a:pt x="3436" y="5929"/>
                    </a:lnTo>
                    <a:lnTo>
                      <a:pt x="2945" y="5505"/>
                    </a:lnTo>
                    <a:lnTo>
                      <a:pt x="1963" y="5082"/>
                    </a:lnTo>
                    <a:lnTo>
                      <a:pt x="1472" y="4235"/>
                    </a:lnTo>
                    <a:lnTo>
                      <a:pt x="490" y="3388"/>
                    </a:lnTo>
                    <a:lnTo>
                      <a:pt x="490" y="2541"/>
                    </a:lnTo>
                    <a:lnTo>
                      <a:pt x="0" y="1694"/>
                    </a:lnTo>
                    <a:lnTo>
                      <a:pt x="1963" y="0"/>
                    </a:lnTo>
                    <a:lnTo>
                      <a:pt x="3927" y="0"/>
                    </a:lnTo>
                    <a:lnTo>
                      <a:pt x="6872" y="1270"/>
                    </a:lnTo>
                    <a:lnTo>
                      <a:pt x="7363" y="2117"/>
                    </a:lnTo>
                    <a:lnTo>
                      <a:pt x="7854" y="3388"/>
                    </a:lnTo>
                    <a:lnTo>
                      <a:pt x="7854" y="4235"/>
                    </a:lnTo>
                    <a:lnTo>
                      <a:pt x="8836" y="5082"/>
                    </a:lnTo>
                    <a:lnTo>
                      <a:pt x="9818" y="5505"/>
                    </a:lnTo>
                    <a:lnTo>
                      <a:pt x="10800" y="5505"/>
                    </a:lnTo>
                    <a:lnTo>
                      <a:pt x="10800" y="2964"/>
                    </a:lnTo>
                    <a:lnTo>
                      <a:pt x="11781" y="2117"/>
                    </a:lnTo>
                    <a:lnTo>
                      <a:pt x="12272" y="2117"/>
                    </a:lnTo>
                    <a:lnTo>
                      <a:pt x="13254" y="2541"/>
                    </a:lnTo>
                    <a:lnTo>
                      <a:pt x="14727" y="2964"/>
                    </a:lnTo>
                    <a:lnTo>
                      <a:pt x="14727" y="3388"/>
                    </a:lnTo>
                    <a:lnTo>
                      <a:pt x="14236" y="4235"/>
                    </a:lnTo>
                    <a:lnTo>
                      <a:pt x="14236" y="6352"/>
                    </a:lnTo>
                    <a:lnTo>
                      <a:pt x="14727" y="7199"/>
                    </a:lnTo>
                    <a:lnTo>
                      <a:pt x="14727" y="8470"/>
                    </a:lnTo>
                    <a:lnTo>
                      <a:pt x="16199" y="9741"/>
                    </a:lnTo>
                    <a:lnTo>
                      <a:pt x="16690" y="9741"/>
                    </a:lnTo>
                    <a:lnTo>
                      <a:pt x="17672" y="8894"/>
                    </a:lnTo>
                    <a:lnTo>
                      <a:pt x="18654" y="7199"/>
                    </a:lnTo>
                    <a:lnTo>
                      <a:pt x="18654" y="6776"/>
                    </a:lnTo>
                    <a:lnTo>
                      <a:pt x="20127" y="5505"/>
                    </a:lnTo>
                    <a:lnTo>
                      <a:pt x="20618" y="5505"/>
                    </a:lnTo>
                    <a:lnTo>
                      <a:pt x="21109" y="5929"/>
                    </a:lnTo>
                    <a:lnTo>
                      <a:pt x="21109" y="6776"/>
                    </a:lnTo>
                    <a:lnTo>
                      <a:pt x="21600" y="8047"/>
                    </a:lnTo>
                    <a:lnTo>
                      <a:pt x="21600" y="9741"/>
                    </a:lnTo>
                    <a:lnTo>
                      <a:pt x="21109" y="10164"/>
                    </a:lnTo>
                    <a:lnTo>
                      <a:pt x="20127" y="14399"/>
                    </a:lnTo>
                    <a:lnTo>
                      <a:pt x="20618" y="16941"/>
                    </a:lnTo>
                    <a:lnTo>
                      <a:pt x="21600" y="19058"/>
                    </a:lnTo>
                    <a:lnTo>
                      <a:pt x="21600" y="19482"/>
                    </a:lnTo>
                    <a:lnTo>
                      <a:pt x="21109" y="20329"/>
                    </a:lnTo>
                    <a:lnTo>
                      <a:pt x="20618" y="20752"/>
                    </a:lnTo>
                    <a:lnTo>
                      <a:pt x="20618" y="21176"/>
                    </a:lnTo>
                    <a:lnTo>
                      <a:pt x="20127" y="21600"/>
                    </a:lnTo>
                    <a:lnTo>
                      <a:pt x="19636" y="21600"/>
                    </a:lnTo>
                    <a:lnTo>
                      <a:pt x="19145" y="21176"/>
                    </a:lnTo>
                    <a:lnTo>
                      <a:pt x="19145" y="20329"/>
                    </a:lnTo>
                    <a:lnTo>
                      <a:pt x="18654" y="19482"/>
                    </a:lnTo>
                    <a:lnTo>
                      <a:pt x="18654" y="16941"/>
                    </a:lnTo>
                    <a:lnTo>
                      <a:pt x="17672" y="16094"/>
                    </a:lnTo>
                    <a:lnTo>
                      <a:pt x="16690" y="15670"/>
                    </a:lnTo>
                    <a:lnTo>
                      <a:pt x="16199" y="16517"/>
                    </a:lnTo>
                    <a:lnTo>
                      <a:pt x="15709" y="16094"/>
                    </a:lnTo>
                    <a:lnTo>
                      <a:pt x="12763" y="14823"/>
                    </a:lnTo>
                    <a:lnTo>
                      <a:pt x="11290" y="13976"/>
                    </a:lnTo>
                    <a:lnTo>
                      <a:pt x="10800" y="12705"/>
                    </a:lnTo>
                    <a:lnTo>
                      <a:pt x="7363" y="9741"/>
                    </a:lnTo>
                    <a:close/>
                  </a:path>
                </a:pathLst>
              </a:custGeom>
              <a:grpFill/>
              <a:ln w="3175" cap="flat" cmpd="sng">
                <a:solidFill>
                  <a:srgbClr val="F2F2F2"/>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eaLnBrk="1" fontAlgn="auto" hangingPunct="1">
                  <a:spcBef>
                    <a:spcPts val="0"/>
                  </a:spcBef>
                  <a:spcAft>
                    <a:spcPts val="0"/>
                  </a:spcAft>
                  <a:defRPr/>
                </a:pPr>
                <a:endParaRPr lang="id-ID" sz="1013">
                  <a:latin typeface="+mn-lt"/>
                </a:endParaRPr>
              </a:p>
            </p:txBody>
          </p:sp>
          <p:sp>
            <p:nvSpPr>
              <p:cNvPr id="206" name="AutoShape 28">
                <a:extLst>
                  <a:ext uri="{FF2B5EF4-FFF2-40B4-BE49-F238E27FC236}">
                    <a16:creationId xmlns:a16="http://schemas.microsoft.com/office/drawing/2014/main" id="{4E2ECEDE-3E9A-C9B9-A1A4-AEC8F90B4DCB}"/>
                  </a:ext>
                </a:extLst>
              </p:cNvPr>
              <p:cNvSpPr>
                <a:spLocks/>
              </p:cNvSpPr>
              <p:nvPr/>
            </p:nvSpPr>
            <p:spPr bwMode="auto">
              <a:xfrm>
                <a:off x="1420728" y="58274"/>
                <a:ext cx="55068" cy="71554"/>
              </a:xfrm>
              <a:custGeom>
                <a:avLst/>
                <a:gdLst>
                  <a:gd name="T0" fmla="*/ 27534 w 21600"/>
                  <a:gd name="T1" fmla="*/ 35777 h 21600"/>
                  <a:gd name="T2" fmla="*/ 27534 w 21600"/>
                  <a:gd name="T3" fmla="*/ 35777 h 21600"/>
                  <a:gd name="T4" fmla="*/ 27534 w 21600"/>
                  <a:gd name="T5" fmla="*/ 35777 h 21600"/>
                  <a:gd name="T6" fmla="*/ 27534 w 21600"/>
                  <a:gd name="T7" fmla="*/ 3577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9094" y="0"/>
                    </a:moveTo>
                    <a:lnTo>
                      <a:pt x="6821" y="0"/>
                    </a:lnTo>
                    <a:lnTo>
                      <a:pt x="4547" y="799"/>
                    </a:lnTo>
                    <a:lnTo>
                      <a:pt x="2273" y="3999"/>
                    </a:lnTo>
                    <a:lnTo>
                      <a:pt x="1136" y="6400"/>
                    </a:lnTo>
                    <a:lnTo>
                      <a:pt x="1136" y="9599"/>
                    </a:lnTo>
                    <a:lnTo>
                      <a:pt x="0" y="19199"/>
                    </a:lnTo>
                    <a:lnTo>
                      <a:pt x="1136" y="19199"/>
                    </a:lnTo>
                    <a:lnTo>
                      <a:pt x="5684" y="20799"/>
                    </a:lnTo>
                    <a:lnTo>
                      <a:pt x="10231" y="21600"/>
                    </a:lnTo>
                    <a:lnTo>
                      <a:pt x="15915" y="21600"/>
                    </a:lnTo>
                    <a:lnTo>
                      <a:pt x="20463" y="20000"/>
                    </a:lnTo>
                    <a:lnTo>
                      <a:pt x="21599" y="15999"/>
                    </a:lnTo>
                    <a:lnTo>
                      <a:pt x="9094" y="0"/>
                    </a:lnTo>
                    <a:close/>
                  </a:path>
                </a:pathLst>
              </a:custGeom>
              <a:grpFill/>
              <a:ln w="3175" cap="flat" cmpd="sng">
                <a:solidFill>
                  <a:srgbClr val="F2F2F2"/>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eaLnBrk="1" fontAlgn="auto" hangingPunct="1">
                  <a:spcBef>
                    <a:spcPts val="0"/>
                  </a:spcBef>
                  <a:spcAft>
                    <a:spcPts val="0"/>
                  </a:spcAft>
                  <a:defRPr/>
                </a:pPr>
                <a:endParaRPr lang="id-ID" sz="1013">
                  <a:latin typeface="+mn-lt"/>
                </a:endParaRPr>
              </a:p>
            </p:txBody>
          </p:sp>
          <p:sp>
            <p:nvSpPr>
              <p:cNvPr id="207" name="AutoShape 29">
                <a:extLst>
                  <a:ext uri="{FF2B5EF4-FFF2-40B4-BE49-F238E27FC236}">
                    <a16:creationId xmlns:a16="http://schemas.microsoft.com/office/drawing/2014/main" id="{6BDF4339-B841-8C79-F4CC-0D4FE5333CFC}"/>
                  </a:ext>
                </a:extLst>
              </p:cNvPr>
              <p:cNvSpPr>
                <a:spLocks/>
              </p:cNvSpPr>
              <p:nvPr/>
            </p:nvSpPr>
            <p:spPr bwMode="auto">
              <a:xfrm>
                <a:off x="1603551" y="71552"/>
                <a:ext cx="99122" cy="193266"/>
              </a:xfrm>
              <a:custGeom>
                <a:avLst/>
                <a:gdLst>
                  <a:gd name="T0" fmla="*/ 49561 w 21600"/>
                  <a:gd name="T1" fmla="*/ 96633 h 21600"/>
                  <a:gd name="T2" fmla="*/ 49561 w 21600"/>
                  <a:gd name="T3" fmla="*/ 96633 h 21600"/>
                  <a:gd name="T4" fmla="*/ 49561 w 21600"/>
                  <a:gd name="T5" fmla="*/ 96633 h 21600"/>
                  <a:gd name="T6" fmla="*/ 49561 w 21600"/>
                  <a:gd name="T7" fmla="*/ 9663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6352" y="295"/>
                    </a:moveTo>
                    <a:lnTo>
                      <a:pt x="5717" y="295"/>
                    </a:lnTo>
                    <a:lnTo>
                      <a:pt x="5717" y="0"/>
                    </a:lnTo>
                    <a:lnTo>
                      <a:pt x="3811" y="0"/>
                    </a:lnTo>
                    <a:lnTo>
                      <a:pt x="3176" y="295"/>
                    </a:lnTo>
                    <a:lnTo>
                      <a:pt x="3176" y="1183"/>
                    </a:lnTo>
                    <a:lnTo>
                      <a:pt x="3811" y="1479"/>
                    </a:lnTo>
                    <a:lnTo>
                      <a:pt x="3811" y="2367"/>
                    </a:lnTo>
                    <a:lnTo>
                      <a:pt x="3176" y="2958"/>
                    </a:lnTo>
                    <a:lnTo>
                      <a:pt x="2541" y="2958"/>
                    </a:lnTo>
                    <a:lnTo>
                      <a:pt x="1905" y="3254"/>
                    </a:lnTo>
                    <a:lnTo>
                      <a:pt x="1270" y="3846"/>
                    </a:lnTo>
                    <a:lnTo>
                      <a:pt x="1270" y="4734"/>
                    </a:lnTo>
                    <a:lnTo>
                      <a:pt x="635" y="5917"/>
                    </a:lnTo>
                    <a:lnTo>
                      <a:pt x="635" y="8284"/>
                    </a:lnTo>
                    <a:lnTo>
                      <a:pt x="0" y="8580"/>
                    </a:lnTo>
                    <a:lnTo>
                      <a:pt x="0" y="9764"/>
                    </a:lnTo>
                    <a:lnTo>
                      <a:pt x="635" y="10652"/>
                    </a:lnTo>
                    <a:lnTo>
                      <a:pt x="1905" y="11539"/>
                    </a:lnTo>
                    <a:lnTo>
                      <a:pt x="635" y="12427"/>
                    </a:lnTo>
                    <a:lnTo>
                      <a:pt x="2541" y="12427"/>
                    </a:lnTo>
                    <a:lnTo>
                      <a:pt x="3811" y="13019"/>
                    </a:lnTo>
                    <a:lnTo>
                      <a:pt x="4447" y="13610"/>
                    </a:lnTo>
                    <a:lnTo>
                      <a:pt x="4447" y="14794"/>
                    </a:lnTo>
                    <a:lnTo>
                      <a:pt x="5082" y="15090"/>
                    </a:lnTo>
                    <a:lnTo>
                      <a:pt x="4447" y="15682"/>
                    </a:lnTo>
                    <a:lnTo>
                      <a:pt x="4447" y="15978"/>
                    </a:lnTo>
                    <a:lnTo>
                      <a:pt x="3811" y="15978"/>
                    </a:lnTo>
                    <a:lnTo>
                      <a:pt x="3811" y="16273"/>
                    </a:lnTo>
                    <a:lnTo>
                      <a:pt x="3176" y="16569"/>
                    </a:lnTo>
                    <a:lnTo>
                      <a:pt x="3176" y="17753"/>
                    </a:lnTo>
                    <a:lnTo>
                      <a:pt x="3811" y="18641"/>
                    </a:lnTo>
                    <a:lnTo>
                      <a:pt x="3811" y="18936"/>
                    </a:lnTo>
                    <a:lnTo>
                      <a:pt x="3176" y="19232"/>
                    </a:lnTo>
                    <a:lnTo>
                      <a:pt x="3176" y="19528"/>
                    </a:lnTo>
                    <a:lnTo>
                      <a:pt x="3811" y="20120"/>
                    </a:lnTo>
                    <a:lnTo>
                      <a:pt x="3811" y="20712"/>
                    </a:lnTo>
                    <a:lnTo>
                      <a:pt x="5082" y="21008"/>
                    </a:lnTo>
                    <a:lnTo>
                      <a:pt x="6988" y="21304"/>
                    </a:lnTo>
                    <a:lnTo>
                      <a:pt x="8258" y="21599"/>
                    </a:lnTo>
                    <a:lnTo>
                      <a:pt x="12705" y="21599"/>
                    </a:lnTo>
                    <a:lnTo>
                      <a:pt x="13976" y="21304"/>
                    </a:lnTo>
                    <a:lnTo>
                      <a:pt x="15247" y="20712"/>
                    </a:lnTo>
                    <a:lnTo>
                      <a:pt x="15882" y="19824"/>
                    </a:lnTo>
                    <a:lnTo>
                      <a:pt x="16517" y="19232"/>
                    </a:lnTo>
                    <a:lnTo>
                      <a:pt x="16517" y="18641"/>
                    </a:lnTo>
                    <a:lnTo>
                      <a:pt x="17788" y="17753"/>
                    </a:lnTo>
                    <a:lnTo>
                      <a:pt x="18423" y="17161"/>
                    </a:lnTo>
                    <a:lnTo>
                      <a:pt x="20329" y="16273"/>
                    </a:lnTo>
                    <a:lnTo>
                      <a:pt x="20329" y="15978"/>
                    </a:lnTo>
                    <a:lnTo>
                      <a:pt x="21599" y="14794"/>
                    </a:lnTo>
                    <a:lnTo>
                      <a:pt x="21599" y="12427"/>
                    </a:lnTo>
                    <a:lnTo>
                      <a:pt x="20964" y="11835"/>
                    </a:lnTo>
                    <a:lnTo>
                      <a:pt x="19694" y="11539"/>
                    </a:lnTo>
                    <a:lnTo>
                      <a:pt x="19058" y="11539"/>
                    </a:lnTo>
                    <a:lnTo>
                      <a:pt x="17788" y="11835"/>
                    </a:lnTo>
                    <a:lnTo>
                      <a:pt x="15882" y="11835"/>
                    </a:lnTo>
                    <a:lnTo>
                      <a:pt x="16517" y="11539"/>
                    </a:lnTo>
                    <a:lnTo>
                      <a:pt x="17152" y="10947"/>
                    </a:lnTo>
                    <a:lnTo>
                      <a:pt x="17788" y="10652"/>
                    </a:lnTo>
                    <a:lnTo>
                      <a:pt x="17788" y="7693"/>
                    </a:lnTo>
                    <a:lnTo>
                      <a:pt x="17152" y="7101"/>
                    </a:lnTo>
                    <a:lnTo>
                      <a:pt x="16517" y="6213"/>
                    </a:lnTo>
                    <a:lnTo>
                      <a:pt x="13976" y="4438"/>
                    </a:lnTo>
                    <a:lnTo>
                      <a:pt x="12705" y="3846"/>
                    </a:lnTo>
                    <a:lnTo>
                      <a:pt x="11435" y="2663"/>
                    </a:lnTo>
                    <a:lnTo>
                      <a:pt x="10164" y="2367"/>
                    </a:lnTo>
                    <a:lnTo>
                      <a:pt x="9529" y="2071"/>
                    </a:lnTo>
                    <a:lnTo>
                      <a:pt x="8258" y="1775"/>
                    </a:lnTo>
                    <a:lnTo>
                      <a:pt x="5717" y="591"/>
                    </a:lnTo>
                    <a:lnTo>
                      <a:pt x="6352" y="295"/>
                    </a:lnTo>
                    <a:close/>
                  </a:path>
                </a:pathLst>
              </a:custGeom>
              <a:grpFill/>
              <a:ln w="3175" cap="flat" cmpd="sng">
                <a:solidFill>
                  <a:srgbClr val="F2F2F2"/>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eaLnBrk="1" fontAlgn="auto" hangingPunct="1">
                  <a:spcBef>
                    <a:spcPts val="0"/>
                  </a:spcBef>
                  <a:spcAft>
                    <a:spcPts val="0"/>
                  </a:spcAft>
                  <a:defRPr/>
                </a:pPr>
                <a:endParaRPr lang="id-ID" sz="1013">
                  <a:latin typeface="+mn-lt"/>
                </a:endParaRPr>
              </a:p>
            </p:txBody>
          </p:sp>
          <p:sp>
            <p:nvSpPr>
              <p:cNvPr id="208" name="AutoShape 30">
                <a:extLst>
                  <a:ext uri="{FF2B5EF4-FFF2-40B4-BE49-F238E27FC236}">
                    <a16:creationId xmlns:a16="http://schemas.microsoft.com/office/drawing/2014/main" id="{E8B08785-157E-F961-675B-408ECF64586A}"/>
                  </a:ext>
                </a:extLst>
              </p:cNvPr>
              <p:cNvSpPr>
                <a:spLocks/>
              </p:cNvSpPr>
              <p:nvPr/>
            </p:nvSpPr>
            <p:spPr bwMode="auto">
              <a:xfrm>
                <a:off x="1257730" y="618891"/>
                <a:ext cx="72690" cy="61226"/>
              </a:xfrm>
              <a:custGeom>
                <a:avLst/>
                <a:gdLst>
                  <a:gd name="T0" fmla="*/ 36345 w 21600"/>
                  <a:gd name="T1" fmla="*/ 30613 h 21600"/>
                  <a:gd name="T2" fmla="*/ 36345 w 21600"/>
                  <a:gd name="T3" fmla="*/ 30613 h 21600"/>
                  <a:gd name="T4" fmla="*/ 36345 w 21600"/>
                  <a:gd name="T5" fmla="*/ 30613 h 21600"/>
                  <a:gd name="T6" fmla="*/ 36345 w 21600"/>
                  <a:gd name="T7" fmla="*/ 3061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368" y="8452"/>
                    </a:moveTo>
                    <a:lnTo>
                      <a:pt x="7776" y="8452"/>
                    </a:lnTo>
                    <a:lnTo>
                      <a:pt x="6911" y="9391"/>
                    </a:lnTo>
                    <a:lnTo>
                      <a:pt x="5184" y="10330"/>
                    </a:lnTo>
                    <a:lnTo>
                      <a:pt x="3455" y="12208"/>
                    </a:lnTo>
                    <a:lnTo>
                      <a:pt x="1728" y="12208"/>
                    </a:lnTo>
                    <a:lnTo>
                      <a:pt x="0" y="14086"/>
                    </a:lnTo>
                    <a:lnTo>
                      <a:pt x="0" y="17843"/>
                    </a:lnTo>
                    <a:lnTo>
                      <a:pt x="1728" y="18782"/>
                    </a:lnTo>
                    <a:lnTo>
                      <a:pt x="2592" y="19721"/>
                    </a:lnTo>
                    <a:lnTo>
                      <a:pt x="7776" y="21600"/>
                    </a:lnTo>
                    <a:lnTo>
                      <a:pt x="12959" y="21600"/>
                    </a:lnTo>
                    <a:lnTo>
                      <a:pt x="14687" y="20660"/>
                    </a:lnTo>
                    <a:lnTo>
                      <a:pt x="20736" y="20660"/>
                    </a:lnTo>
                    <a:lnTo>
                      <a:pt x="21599" y="21600"/>
                    </a:lnTo>
                    <a:lnTo>
                      <a:pt x="21599" y="20660"/>
                    </a:lnTo>
                    <a:lnTo>
                      <a:pt x="20736" y="19721"/>
                    </a:lnTo>
                    <a:lnTo>
                      <a:pt x="20736" y="16904"/>
                    </a:lnTo>
                    <a:lnTo>
                      <a:pt x="19872" y="14086"/>
                    </a:lnTo>
                    <a:lnTo>
                      <a:pt x="19008" y="12208"/>
                    </a:lnTo>
                    <a:lnTo>
                      <a:pt x="17280" y="10330"/>
                    </a:lnTo>
                    <a:lnTo>
                      <a:pt x="17280" y="8452"/>
                    </a:lnTo>
                    <a:lnTo>
                      <a:pt x="16416" y="6573"/>
                    </a:lnTo>
                    <a:lnTo>
                      <a:pt x="16416" y="4695"/>
                    </a:lnTo>
                    <a:lnTo>
                      <a:pt x="15552" y="2817"/>
                    </a:lnTo>
                    <a:lnTo>
                      <a:pt x="12959" y="0"/>
                    </a:lnTo>
                    <a:lnTo>
                      <a:pt x="11231" y="939"/>
                    </a:lnTo>
                    <a:lnTo>
                      <a:pt x="10368" y="8452"/>
                    </a:lnTo>
                    <a:close/>
                  </a:path>
                </a:pathLst>
              </a:custGeom>
              <a:grpFill/>
              <a:ln w="3175" cap="flat" cmpd="sng">
                <a:solidFill>
                  <a:srgbClr val="F2F2F2"/>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eaLnBrk="1" fontAlgn="auto" hangingPunct="1">
                  <a:spcBef>
                    <a:spcPts val="0"/>
                  </a:spcBef>
                  <a:spcAft>
                    <a:spcPts val="0"/>
                  </a:spcAft>
                  <a:defRPr/>
                </a:pPr>
                <a:endParaRPr lang="id-ID" sz="1013">
                  <a:latin typeface="+mn-lt"/>
                </a:endParaRPr>
              </a:p>
            </p:txBody>
          </p:sp>
          <p:sp>
            <p:nvSpPr>
              <p:cNvPr id="209" name="AutoShape 31">
                <a:extLst>
                  <a:ext uri="{FF2B5EF4-FFF2-40B4-BE49-F238E27FC236}">
                    <a16:creationId xmlns:a16="http://schemas.microsoft.com/office/drawing/2014/main" id="{32D206AF-365C-8677-9DBF-CC8A3E471A21}"/>
                  </a:ext>
                </a:extLst>
              </p:cNvPr>
              <p:cNvSpPr>
                <a:spLocks/>
              </p:cNvSpPr>
              <p:nvPr/>
            </p:nvSpPr>
            <p:spPr bwMode="auto">
              <a:xfrm>
                <a:off x="1624109" y="404972"/>
                <a:ext cx="87374" cy="58275"/>
              </a:xfrm>
              <a:custGeom>
                <a:avLst/>
                <a:gdLst>
                  <a:gd name="T0" fmla="*/ 43687 w 21600"/>
                  <a:gd name="T1" fmla="*/ 29138 h 21600"/>
                  <a:gd name="T2" fmla="*/ 43687 w 21600"/>
                  <a:gd name="T3" fmla="*/ 29138 h 21600"/>
                  <a:gd name="T4" fmla="*/ 43687 w 21600"/>
                  <a:gd name="T5" fmla="*/ 29138 h 21600"/>
                  <a:gd name="T6" fmla="*/ 43687 w 21600"/>
                  <a:gd name="T7" fmla="*/ 2913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5039" y="981"/>
                    </a:moveTo>
                    <a:lnTo>
                      <a:pt x="1439" y="981"/>
                    </a:lnTo>
                    <a:lnTo>
                      <a:pt x="719" y="1963"/>
                    </a:lnTo>
                    <a:lnTo>
                      <a:pt x="0" y="3927"/>
                    </a:lnTo>
                    <a:lnTo>
                      <a:pt x="0" y="13745"/>
                    </a:lnTo>
                    <a:lnTo>
                      <a:pt x="1439" y="17672"/>
                    </a:lnTo>
                    <a:lnTo>
                      <a:pt x="2159" y="18654"/>
                    </a:lnTo>
                    <a:lnTo>
                      <a:pt x="4320" y="19636"/>
                    </a:lnTo>
                    <a:lnTo>
                      <a:pt x="5039" y="20618"/>
                    </a:lnTo>
                    <a:lnTo>
                      <a:pt x="6479" y="21599"/>
                    </a:lnTo>
                    <a:lnTo>
                      <a:pt x="7919" y="21599"/>
                    </a:lnTo>
                    <a:lnTo>
                      <a:pt x="9359" y="20618"/>
                    </a:lnTo>
                    <a:lnTo>
                      <a:pt x="20879" y="20618"/>
                    </a:lnTo>
                    <a:lnTo>
                      <a:pt x="21600" y="17672"/>
                    </a:lnTo>
                    <a:lnTo>
                      <a:pt x="20879" y="16690"/>
                    </a:lnTo>
                    <a:lnTo>
                      <a:pt x="20879" y="13745"/>
                    </a:lnTo>
                    <a:lnTo>
                      <a:pt x="20159" y="10800"/>
                    </a:lnTo>
                    <a:lnTo>
                      <a:pt x="20159" y="7854"/>
                    </a:lnTo>
                    <a:lnTo>
                      <a:pt x="19440" y="5890"/>
                    </a:lnTo>
                    <a:lnTo>
                      <a:pt x="19440" y="2945"/>
                    </a:lnTo>
                    <a:lnTo>
                      <a:pt x="17280" y="0"/>
                    </a:lnTo>
                    <a:lnTo>
                      <a:pt x="13680" y="0"/>
                    </a:lnTo>
                    <a:lnTo>
                      <a:pt x="10800" y="981"/>
                    </a:lnTo>
                    <a:lnTo>
                      <a:pt x="5039" y="981"/>
                    </a:lnTo>
                    <a:close/>
                  </a:path>
                </a:pathLst>
              </a:custGeom>
              <a:grpFill/>
              <a:ln w="3175" cap="flat" cmpd="sng">
                <a:solidFill>
                  <a:srgbClr val="F2F2F2"/>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eaLnBrk="1" fontAlgn="auto" hangingPunct="1">
                  <a:spcBef>
                    <a:spcPts val="0"/>
                  </a:spcBef>
                  <a:spcAft>
                    <a:spcPts val="0"/>
                  </a:spcAft>
                  <a:defRPr/>
                </a:pPr>
                <a:endParaRPr lang="id-ID" sz="1013">
                  <a:latin typeface="+mn-lt"/>
                </a:endParaRPr>
              </a:p>
            </p:txBody>
          </p:sp>
          <p:sp>
            <p:nvSpPr>
              <p:cNvPr id="210" name="AutoShape 32">
                <a:extLst>
                  <a:ext uri="{FF2B5EF4-FFF2-40B4-BE49-F238E27FC236}">
                    <a16:creationId xmlns:a16="http://schemas.microsoft.com/office/drawing/2014/main" id="{03DC5BBB-7531-4C85-1471-6002717427B3}"/>
                  </a:ext>
                </a:extLst>
              </p:cNvPr>
              <p:cNvSpPr>
                <a:spLocks/>
              </p:cNvSpPr>
              <p:nvPr/>
            </p:nvSpPr>
            <p:spPr bwMode="auto">
              <a:xfrm>
                <a:off x="1685050" y="677166"/>
                <a:ext cx="34510" cy="42785"/>
              </a:xfrm>
              <a:custGeom>
                <a:avLst/>
                <a:gdLst>
                  <a:gd name="T0" fmla="*/ 17255 w 21600"/>
                  <a:gd name="T1" fmla="*/ 21393 h 21600"/>
                  <a:gd name="T2" fmla="*/ 17255 w 21600"/>
                  <a:gd name="T3" fmla="*/ 21393 h 21600"/>
                  <a:gd name="T4" fmla="*/ 17255 w 21600"/>
                  <a:gd name="T5" fmla="*/ 21393 h 21600"/>
                  <a:gd name="T6" fmla="*/ 17255 w 21600"/>
                  <a:gd name="T7" fmla="*/ 2139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8999" y="0"/>
                    </a:moveTo>
                    <a:lnTo>
                      <a:pt x="5400" y="0"/>
                    </a:lnTo>
                    <a:lnTo>
                      <a:pt x="1799" y="2700"/>
                    </a:lnTo>
                    <a:lnTo>
                      <a:pt x="0" y="5400"/>
                    </a:lnTo>
                    <a:lnTo>
                      <a:pt x="0" y="17549"/>
                    </a:lnTo>
                    <a:lnTo>
                      <a:pt x="1799" y="20249"/>
                    </a:lnTo>
                    <a:lnTo>
                      <a:pt x="5400" y="21599"/>
                    </a:lnTo>
                    <a:lnTo>
                      <a:pt x="16199" y="21599"/>
                    </a:lnTo>
                    <a:lnTo>
                      <a:pt x="19799" y="20249"/>
                    </a:lnTo>
                    <a:lnTo>
                      <a:pt x="21599" y="18899"/>
                    </a:lnTo>
                    <a:lnTo>
                      <a:pt x="21599" y="5400"/>
                    </a:lnTo>
                    <a:lnTo>
                      <a:pt x="19799" y="2700"/>
                    </a:lnTo>
                    <a:lnTo>
                      <a:pt x="17999" y="1350"/>
                    </a:lnTo>
                    <a:lnTo>
                      <a:pt x="14399" y="0"/>
                    </a:lnTo>
                    <a:lnTo>
                      <a:pt x="8999" y="0"/>
                    </a:lnTo>
                    <a:close/>
                  </a:path>
                </a:pathLst>
              </a:custGeom>
              <a:grpFill/>
              <a:ln w="3175" cap="flat" cmpd="sng">
                <a:solidFill>
                  <a:srgbClr val="F2F2F2"/>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eaLnBrk="1" fontAlgn="auto" hangingPunct="1">
                  <a:spcBef>
                    <a:spcPts val="0"/>
                  </a:spcBef>
                  <a:spcAft>
                    <a:spcPts val="0"/>
                  </a:spcAft>
                  <a:defRPr/>
                </a:pPr>
                <a:endParaRPr lang="id-ID" sz="1013">
                  <a:latin typeface="+mn-lt"/>
                </a:endParaRPr>
              </a:p>
            </p:txBody>
          </p:sp>
          <p:sp>
            <p:nvSpPr>
              <p:cNvPr id="211" name="AutoShape 33">
                <a:extLst>
                  <a:ext uri="{FF2B5EF4-FFF2-40B4-BE49-F238E27FC236}">
                    <a16:creationId xmlns:a16="http://schemas.microsoft.com/office/drawing/2014/main" id="{EEA5E169-249C-92A8-7ABC-713064C95D69}"/>
                  </a:ext>
                </a:extLst>
              </p:cNvPr>
              <p:cNvSpPr>
                <a:spLocks/>
              </p:cNvSpPr>
              <p:nvPr/>
            </p:nvSpPr>
            <p:spPr bwMode="auto">
              <a:xfrm>
                <a:off x="1670366" y="39833"/>
                <a:ext cx="331137" cy="354812"/>
              </a:xfrm>
              <a:custGeom>
                <a:avLst/>
                <a:gdLst>
                  <a:gd name="T0" fmla="*/ 165569 w 21600"/>
                  <a:gd name="T1" fmla="*/ 177406 h 21600"/>
                  <a:gd name="T2" fmla="*/ 165569 w 21600"/>
                  <a:gd name="T3" fmla="*/ 177406 h 21600"/>
                  <a:gd name="T4" fmla="*/ 165569 w 21600"/>
                  <a:gd name="T5" fmla="*/ 177406 h 21600"/>
                  <a:gd name="T6" fmla="*/ 165569 w 21600"/>
                  <a:gd name="T7" fmla="*/ 17740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031" y="5480"/>
                    </a:moveTo>
                    <a:lnTo>
                      <a:pt x="21599" y="6447"/>
                    </a:lnTo>
                    <a:lnTo>
                      <a:pt x="20463" y="6770"/>
                    </a:lnTo>
                    <a:lnTo>
                      <a:pt x="20084" y="6770"/>
                    </a:lnTo>
                    <a:lnTo>
                      <a:pt x="19705" y="6608"/>
                    </a:lnTo>
                    <a:lnTo>
                      <a:pt x="19515" y="6608"/>
                    </a:lnTo>
                    <a:lnTo>
                      <a:pt x="19326" y="6447"/>
                    </a:lnTo>
                    <a:lnTo>
                      <a:pt x="18568" y="6447"/>
                    </a:lnTo>
                    <a:lnTo>
                      <a:pt x="18568" y="6770"/>
                    </a:lnTo>
                    <a:lnTo>
                      <a:pt x="18757" y="6770"/>
                    </a:lnTo>
                    <a:lnTo>
                      <a:pt x="18947" y="6931"/>
                    </a:lnTo>
                    <a:lnTo>
                      <a:pt x="18947" y="7092"/>
                    </a:lnTo>
                    <a:lnTo>
                      <a:pt x="19136" y="7253"/>
                    </a:lnTo>
                    <a:lnTo>
                      <a:pt x="18947" y="7414"/>
                    </a:lnTo>
                    <a:lnTo>
                      <a:pt x="18378" y="7414"/>
                    </a:lnTo>
                    <a:lnTo>
                      <a:pt x="18189" y="7576"/>
                    </a:lnTo>
                    <a:lnTo>
                      <a:pt x="18189" y="7737"/>
                    </a:lnTo>
                    <a:lnTo>
                      <a:pt x="19326" y="7737"/>
                    </a:lnTo>
                    <a:lnTo>
                      <a:pt x="19705" y="7898"/>
                    </a:lnTo>
                    <a:lnTo>
                      <a:pt x="19326" y="8220"/>
                    </a:lnTo>
                    <a:lnTo>
                      <a:pt x="19136" y="8220"/>
                    </a:lnTo>
                    <a:lnTo>
                      <a:pt x="18947" y="8382"/>
                    </a:lnTo>
                    <a:lnTo>
                      <a:pt x="18947" y="8543"/>
                    </a:lnTo>
                    <a:lnTo>
                      <a:pt x="19136" y="8543"/>
                    </a:lnTo>
                    <a:lnTo>
                      <a:pt x="19136" y="8704"/>
                    </a:lnTo>
                    <a:lnTo>
                      <a:pt x="20273" y="8543"/>
                    </a:lnTo>
                    <a:lnTo>
                      <a:pt x="20463" y="8704"/>
                    </a:lnTo>
                    <a:lnTo>
                      <a:pt x="20463" y="8865"/>
                    </a:lnTo>
                    <a:lnTo>
                      <a:pt x="20084" y="9188"/>
                    </a:lnTo>
                    <a:lnTo>
                      <a:pt x="19705" y="9188"/>
                    </a:lnTo>
                    <a:lnTo>
                      <a:pt x="18947" y="9349"/>
                    </a:lnTo>
                    <a:lnTo>
                      <a:pt x="18378" y="9510"/>
                    </a:lnTo>
                    <a:lnTo>
                      <a:pt x="17810" y="9832"/>
                    </a:lnTo>
                    <a:lnTo>
                      <a:pt x="16673" y="10800"/>
                    </a:lnTo>
                    <a:lnTo>
                      <a:pt x="16294" y="10961"/>
                    </a:lnTo>
                    <a:lnTo>
                      <a:pt x="15726" y="11122"/>
                    </a:lnTo>
                    <a:lnTo>
                      <a:pt x="15347" y="11122"/>
                    </a:lnTo>
                    <a:lnTo>
                      <a:pt x="15726" y="11444"/>
                    </a:lnTo>
                    <a:lnTo>
                      <a:pt x="14968" y="12089"/>
                    </a:lnTo>
                    <a:lnTo>
                      <a:pt x="14589" y="12250"/>
                    </a:lnTo>
                    <a:lnTo>
                      <a:pt x="14399" y="12250"/>
                    </a:lnTo>
                    <a:lnTo>
                      <a:pt x="14399" y="12411"/>
                    </a:lnTo>
                    <a:lnTo>
                      <a:pt x="14589" y="12573"/>
                    </a:lnTo>
                    <a:lnTo>
                      <a:pt x="14589" y="12734"/>
                    </a:lnTo>
                    <a:lnTo>
                      <a:pt x="14021" y="13217"/>
                    </a:lnTo>
                    <a:lnTo>
                      <a:pt x="13831" y="13217"/>
                    </a:lnTo>
                    <a:lnTo>
                      <a:pt x="13263" y="12895"/>
                    </a:lnTo>
                    <a:lnTo>
                      <a:pt x="12505" y="13379"/>
                    </a:lnTo>
                    <a:lnTo>
                      <a:pt x="12315" y="13217"/>
                    </a:lnTo>
                    <a:lnTo>
                      <a:pt x="12126" y="13217"/>
                    </a:lnTo>
                    <a:lnTo>
                      <a:pt x="11368" y="13862"/>
                    </a:lnTo>
                    <a:lnTo>
                      <a:pt x="11368" y="14023"/>
                    </a:lnTo>
                    <a:lnTo>
                      <a:pt x="10800" y="14507"/>
                    </a:lnTo>
                    <a:lnTo>
                      <a:pt x="10231" y="14507"/>
                    </a:lnTo>
                    <a:lnTo>
                      <a:pt x="10042" y="14668"/>
                    </a:lnTo>
                    <a:lnTo>
                      <a:pt x="10042" y="15152"/>
                    </a:lnTo>
                    <a:lnTo>
                      <a:pt x="10231" y="14991"/>
                    </a:lnTo>
                    <a:lnTo>
                      <a:pt x="10610" y="15152"/>
                    </a:lnTo>
                    <a:lnTo>
                      <a:pt x="10989" y="15152"/>
                    </a:lnTo>
                    <a:lnTo>
                      <a:pt x="11368" y="15474"/>
                    </a:lnTo>
                    <a:lnTo>
                      <a:pt x="10800" y="15958"/>
                    </a:lnTo>
                    <a:lnTo>
                      <a:pt x="10610" y="15958"/>
                    </a:lnTo>
                    <a:lnTo>
                      <a:pt x="10421" y="16119"/>
                    </a:lnTo>
                    <a:lnTo>
                      <a:pt x="10421" y="16280"/>
                    </a:lnTo>
                    <a:lnTo>
                      <a:pt x="10231" y="16441"/>
                    </a:lnTo>
                    <a:lnTo>
                      <a:pt x="9852" y="16602"/>
                    </a:lnTo>
                    <a:lnTo>
                      <a:pt x="9663" y="16764"/>
                    </a:lnTo>
                    <a:lnTo>
                      <a:pt x="9473" y="17247"/>
                    </a:lnTo>
                    <a:lnTo>
                      <a:pt x="9094" y="17892"/>
                    </a:lnTo>
                    <a:lnTo>
                      <a:pt x="8715" y="18053"/>
                    </a:lnTo>
                    <a:lnTo>
                      <a:pt x="8336" y="18053"/>
                    </a:lnTo>
                    <a:lnTo>
                      <a:pt x="8147" y="18214"/>
                    </a:lnTo>
                    <a:lnTo>
                      <a:pt x="7768" y="18053"/>
                    </a:lnTo>
                    <a:lnTo>
                      <a:pt x="7578" y="18053"/>
                    </a:lnTo>
                    <a:lnTo>
                      <a:pt x="7389" y="18376"/>
                    </a:lnTo>
                    <a:lnTo>
                      <a:pt x="7389" y="18537"/>
                    </a:lnTo>
                    <a:lnTo>
                      <a:pt x="7199" y="18859"/>
                    </a:lnTo>
                    <a:lnTo>
                      <a:pt x="7199" y="19182"/>
                    </a:lnTo>
                    <a:lnTo>
                      <a:pt x="7389" y="19504"/>
                    </a:lnTo>
                    <a:lnTo>
                      <a:pt x="7389" y="20632"/>
                    </a:lnTo>
                    <a:lnTo>
                      <a:pt x="6821" y="21116"/>
                    </a:lnTo>
                    <a:lnTo>
                      <a:pt x="6442" y="21116"/>
                    </a:lnTo>
                    <a:lnTo>
                      <a:pt x="5873" y="21438"/>
                    </a:lnTo>
                    <a:lnTo>
                      <a:pt x="5494" y="21438"/>
                    </a:lnTo>
                    <a:lnTo>
                      <a:pt x="5115" y="21600"/>
                    </a:lnTo>
                    <a:lnTo>
                      <a:pt x="4926" y="21438"/>
                    </a:lnTo>
                    <a:lnTo>
                      <a:pt x="4736" y="21438"/>
                    </a:lnTo>
                    <a:lnTo>
                      <a:pt x="4547" y="21277"/>
                    </a:lnTo>
                    <a:lnTo>
                      <a:pt x="4547" y="21116"/>
                    </a:lnTo>
                    <a:lnTo>
                      <a:pt x="4357" y="20794"/>
                    </a:lnTo>
                    <a:lnTo>
                      <a:pt x="3600" y="20471"/>
                    </a:lnTo>
                    <a:lnTo>
                      <a:pt x="3031" y="20471"/>
                    </a:lnTo>
                    <a:lnTo>
                      <a:pt x="2652" y="20632"/>
                    </a:lnTo>
                    <a:lnTo>
                      <a:pt x="2273" y="20632"/>
                    </a:lnTo>
                    <a:lnTo>
                      <a:pt x="1705" y="20149"/>
                    </a:lnTo>
                    <a:lnTo>
                      <a:pt x="1515" y="20149"/>
                    </a:lnTo>
                    <a:lnTo>
                      <a:pt x="947" y="19826"/>
                    </a:lnTo>
                    <a:lnTo>
                      <a:pt x="568" y="19665"/>
                    </a:lnTo>
                    <a:lnTo>
                      <a:pt x="189" y="19343"/>
                    </a:lnTo>
                    <a:lnTo>
                      <a:pt x="189" y="19182"/>
                    </a:lnTo>
                    <a:lnTo>
                      <a:pt x="0" y="19182"/>
                    </a:lnTo>
                    <a:lnTo>
                      <a:pt x="0" y="19020"/>
                    </a:lnTo>
                    <a:lnTo>
                      <a:pt x="378" y="18537"/>
                    </a:lnTo>
                    <a:lnTo>
                      <a:pt x="568" y="18214"/>
                    </a:lnTo>
                    <a:lnTo>
                      <a:pt x="947" y="18053"/>
                    </a:lnTo>
                    <a:lnTo>
                      <a:pt x="1136" y="17892"/>
                    </a:lnTo>
                    <a:lnTo>
                      <a:pt x="1515" y="17892"/>
                    </a:lnTo>
                    <a:lnTo>
                      <a:pt x="2273" y="17570"/>
                    </a:lnTo>
                    <a:lnTo>
                      <a:pt x="2273" y="17408"/>
                    </a:lnTo>
                    <a:lnTo>
                      <a:pt x="2084" y="17247"/>
                    </a:lnTo>
                    <a:lnTo>
                      <a:pt x="1705" y="17247"/>
                    </a:lnTo>
                    <a:lnTo>
                      <a:pt x="1705" y="16925"/>
                    </a:lnTo>
                    <a:lnTo>
                      <a:pt x="2084" y="16602"/>
                    </a:lnTo>
                    <a:lnTo>
                      <a:pt x="2463" y="16602"/>
                    </a:lnTo>
                    <a:lnTo>
                      <a:pt x="2652" y="16764"/>
                    </a:lnTo>
                    <a:lnTo>
                      <a:pt x="2842" y="17086"/>
                    </a:lnTo>
                    <a:lnTo>
                      <a:pt x="3410" y="17570"/>
                    </a:lnTo>
                    <a:lnTo>
                      <a:pt x="4168" y="17570"/>
                    </a:lnTo>
                    <a:lnTo>
                      <a:pt x="4168" y="17247"/>
                    </a:lnTo>
                    <a:lnTo>
                      <a:pt x="3978" y="17086"/>
                    </a:lnTo>
                    <a:lnTo>
                      <a:pt x="3978" y="16925"/>
                    </a:lnTo>
                    <a:lnTo>
                      <a:pt x="3789" y="16764"/>
                    </a:lnTo>
                    <a:lnTo>
                      <a:pt x="3789" y="16602"/>
                    </a:lnTo>
                    <a:lnTo>
                      <a:pt x="3410" y="16441"/>
                    </a:lnTo>
                    <a:lnTo>
                      <a:pt x="3410" y="16119"/>
                    </a:lnTo>
                    <a:lnTo>
                      <a:pt x="3600" y="15958"/>
                    </a:lnTo>
                    <a:lnTo>
                      <a:pt x="3789" y="15635"/>
                    </a:lnTo>
                    <a:lnTo>
                      <a:pt x="3789" y="15474"/>
                    </a:lnTo>
                    <a:lnTo>
                      <a:pt x="3410" y="15474"/>
                    </a:lnTo>
                    <a:lnTo>
                      <a:pt x="2652" y="15958"/>
                    </a:lnTo>
                    <a:lnTo>
                      <a:pt x="2463" y="15958"/>
                    </a:lnTo>
                    <a:lnTo>
                      <a:pt x="2273" y="15797"/>
                    </a:lnTo>
                    <a:lnTo>
                      <a:pt x="2463" y="15635"/>
                    </a:lnTo>
                    <a:lnTo>
                      <a:pt x="2463" y="15313"/>
                    </a:lnTo>
                    <a:lnTo>
                      <a:pt x="2842" y="14991"/>
                    </a:lnTo>
                    <a:lnTo>
                      <a:pt x="3221" y="14507"/>
                    </a:lnTo>
                    <a:lnTo>
                      <a:pt x="3410" y="14185"/>
                    </a:lnTo>
                    <a:lnTo>
                      <a:pt x="3600" y="14023"/>
                    </a:lnTo>
                    <a:lnTo>
                      <a:pt x="3789" y="14023"/>
                    </a:lnTo>
                    <a:lnTo>
                      <a:pt x="4168" y="14346"/>
                    </a:lnTo>
                    <a:lnTo>
                      <a:pt x="4357" y="14346"/>
                    </a:lnTo>
                    <a:lnTo>
                      <a:pt x="5494" y="13862"/>
                    </a:lnTo>
                    <a:lnTo>
                      <a:pt x="5873" y="13540"/>
                    </a:lnTo>
                    <a:lnTo>
                      <a:pt x="6063" y="13540"/>
                    </a:lnTo>
                    <a:lnTo>
                      <a:pt x="6442" y="13379"/>
                    </a:lnTo>
                    <a:lnTo>
                      <a:pt x="6442" y="13217"/>
                    </a:lnTo>
                    <a:lnTo>
                      <a:pt x="6252" y="13056"/>
                    </a:lnTo>
                    <a:lnTo>
                      <a:pt x="5873" y="13056"/>
                    </a:lnTo>
                    <a:lnTo>
                      <a:pt x="5684" y="13379"/>
                    </a:lnTo>
                    <a:lnTo>
                      <a:pt x="5305" y="13379"/>
                    </a:lnTo>
                    <a:lnTo>
                      <a:pt x="5115" y="13217"/>
                    </a:lnTo>
                    <a:lnTo>
                      <a:pt x="4926" y="13217"/>
                    </a:lnTo>
                    <a:lnTo>
                      <a:pt x="4736" y="13056"/>
                    </a:lnTo>
                    <a:lnTo>
                      <a:pt x="5115" y="11605"/>
                    </a:lnTo>
                    <a:lnTo>
                      <a:pt x="5494" y="11283"/>
                    </a:lnTo>
                    <a:lnTo>
                      <a:pt x="5684" y="10961"/>
                    </a:lnTo>
                    <a:lnTo>
                      <a:pt x="5684" y="10800"/>
                    </a:lnTo>
                    <a:lnTo>
                      <a:pt x="5494" y="10638"/>
                    </a:lnTo>
                    <a:lnTo>
                      <a:pt x="5115" y="10155"/>
                    </a:lnTo>
                    <a:lnTo>
                      <a:pt x="4926" y="9832"/>
                    </a:lnTo>
                    <a:lnTo>
                      <a:pt x="4926" y="9026"/>
                    </a:lnTo>
                    <a:lnTo>
                      <a:pt x="5305" y="8865"/>
                    </a:lnTo>
                    <a:lnTo>
                      <a:pt x="5494" y="8704"/>
                    </a:lnTo>
                    <a:lnTo>
                      <a:pt x="5684" y="8704"/>
                    </a:lnTo>
                    <a:lnTo>
                      <a:pt x="6063" y="8865"/>
                    </a:lnTo>
                    <a:lnTo>
                      <a:pt x="6442" y="9188"/>
                    </a:lnTo>
                    <a:lnTo>
                      <a:pt x="6631" y="9510"/>
                    </a:lnTo>
                    <a:lnTo>
                      <a:pt x="6821" y="9671"/>
                    </a:lnTo>
                    <a:lnTo>
                      <a:pt x="7010" y="11283"/>
                    </a:lnTo>
                    <a:lnTo>
                      <a:pt x="7010" y="11605"/>
                    </a:lnTo>
                    <a:lnTo>
                      <a:pt x="7199" y="11605"/>
                    </a:lnTo>
                    <a:lnTo>
                      <a:pt x="7389" y="11444"/>
                    </a:lnTo>
                    <a:lnTo>
                      <a:pt x="7389" y="11283"/>
                    </a:lnTo>
                    <a:lnTo>
                      <a:pt x="7768" y="10961"/>
                    </a:lnTo>
                    <a:lnTo>
                      <a:pt x="7768" y="10800"/>
                    </a:lnTo>
                    <a:lnTo>
                      <a:pt x="7578" y="10316"/>
                    </a:lnTo>
                    <a:lnTo>
                      <a:pt x="7578" y="9349"/>
                    </a:lnTo>
                    <a:lnTo>
                      <a:pt x="7768" y="9188"/>
                    </a:lnTo>
                    <a:lnTo>
                      <a:pt x="7957" y="8865"/>
                    </a:lnTo>
                    <a:lnTo>
                      <a:pt x="7957" y="8543"/>
                    </a:lnTo>
                    <a:lnTo>
                      <a:pt x="8147" y="8220"/>
                    </a:lnTo>
                    <a:lnTo>
                      <a:pt x="8147" y="7737"/>
                    </a:lnTo>
                    <a:lnTo>
                      <a:pt x="9852" y="7576"/>
                    </a:lnTo>
                    <a:lnTo>
                      <a:pt x="10231" y="7737"/>
                    </a:lnTo>
                    <a:lnTo>
                      <a:pt x="10989" y="7737"/>
                    </a:lnTo>
                    <a:lnTo>
                      <a:pt x="11178" y="7576"/>
                    </a:lnTo>
                    <a:lnTo>
                      <a:pt x="11368" y="7253"/>
                    </a:lnTo>
                    <a:lnTo>
                      <a:pt x="11557" y="7092"/>
                    </a:lnTo>
                    <a:lnTo>
                      <a:pt x="11936" y="6931"/>
                    </a:lnTo>
                    <a:lnTo>
                      <a:pt x="12315" y="6931"/>
                    </a:lnTo>
                    <a:lnTo>
                      <a:pt x="12126" y="6770"/>
                    </a:lnTo>
                    <a:lnTo>
                      <a:pt x="12505" y="6447"/>
                    </a:lnTo>
                    <a:lnTo>
                      <a:pt x="12694" y="6447"/>
                    </a:lnTo>
                    <a:lnTo>
                      <a:pt x="12694" y="6286"/>
                    </a:lnTo>
                    <a:lnTo>
                      <a:pt x="12315" y="6125"/>
                    </a:lnTo>
                    <a:lnTo>
                      <a:pt x="9094" y="6447"/>
                    </a:lnTo>
                    <a:lnTo>
                      <a:pt x="8715" y="6125"/>
                    </a:lnTo>
                    <a:lnTo>
                      <a:pt x="8526" y="6125"/>
                    </a:lnTo>
                    <a:lnTo>
                      <a:pt x="8147" y="5964"/>
                    </a:lnTo>
                    <a:lnTo>
                      <a:pt x="6631" y="5964"/>
                    </a:lnTo>
                    <a:lnTo>
                      <a:pt x="6252" y="5641"/>
                    </a:lnTo>
                    <a:lnTo>
                      <a:pt x="5873" y="5641"/>
                    </a:lnTo>
                    <a:lnTo>
                      <a:pt x="5873" y="5802"/>
                    </a:lnTo>
                    <a:lnTo>
                      <a:pt x="5494" y="5964"/>
                    </a:lnTo>
                    <a:lnTo>
                      <a:pt x="5115" y="5964"/>
                    </a:lnTo>
                    <a:lnTo>
                      <a:pt x="5115" y="5802"/>
                    </a:lnTo>
                    <a:lnTo>
                      <a:pt x="4168" y="5158"/>
                    </a:lnTo>
                    <a:lnTo>
                      <a:pt x="3978" y="4835"/>
                    </a:lnTo>
                    <a:lnTo>
                      <a:pt x="3978" y="4513"/>
                    </a:lnTo>
                    <a:lnTo>
                      <a:pt x="4168" y="4352"/>
                    </a:lnTo>
                    <a:lnTo>
                      <a:pt x="4357" y="4029"/>
                    </a:lnTo>
                    <a:lnTo>
                      <a:pt x="4168" y="3707"/>
                    </a:lnTo>
                    <a:lnTo>
                      <a:pt x="4168" y="3546"/>
                    </a:lnTo>
                    <a:lnTo>
                      <a:pt x="3978" y="3546"/>
                    </a:lnTo>
                    <a:lnTo>
                      <a:pt x="4168" y="3385"/>
                    </a:lnTo>
                    <a:lnTo>
                      <a:pt x="4168" y="3223"/>
                    </a:lnTo>
                    <a:lnTo>
                      <a:pt x="4547" y="3062"/>
                    </a:lnTo>
                    <a:lnTo>
                      <a:pt x="4736" y="2901"/>
                    </a:lnTo>
                    <a:lnTo>
                      <a:pt x="5305" y="2901"/>
                    </a:lnTo>
                    <a:lnTo>
                      <a:pt x="5684" y="3062"/>
                    </a:lnTo>
                    <a:lnTo>
                      <a:pt x="6063" y="3385"/>
                    </a:lnTo>
                    <a:lnTo>
                      <a:pt x="6252" y="3385"/>
                    </a:lnTo>
                    <a:lnTo>
                      <a:pt x="6442" y="3546"/>
                    </a:lnTo>
                    <a:lnTo>
                      <a:pt x="6631" y="2740"/>
                    </a:lnTo>
                    <a:lnTo>
                      <a:pt x="6631" y="2579"/>
                    </a:lnTo>
                    <a:lnTo>
                      <a:pt x="7010" y="2256"/>
                    </a:lnTo>
                    <a:lnTo>
                      <a:pt x="7389" y="2095"/>
                    </a:lnTo>
                    <a:lnTo>
                      <a:pt x="8147" y="2095"/>
                    </a:lnTo>
                    <a:lnTo>
                      <a:pt x="8526" y="1934"/>
                    </a:lnTo>
                    <a:lnTo>
                      <a:pt x="8715" y="1773"/>
                    </a:lnTo>
                    <a:lnTo>
                      <a:pt x="9094" y="2095"/>
                    </a:lnTo>
                    <a:lnTo>
                      <a:pt x="9473" y="1450"/>
                    </a:lnTo>
                    <a:lnTo>
                      <a:pt x="9473" y="1289"/>
                    </a:lnTo>
                    <a:lnTo>
                      <a:pt x="9663" y="1128"/>
                    </a:lnTo>
                    <a:lnTo>
                      <a:pt x="10042" y="967"/>
                    </a:lnTo>
                    <a:lnTo>
                      <a:pt x="10421" y="644"/>
                    </a:lnTo>
                    <a:lnTo>
                      <a:pt x="11178" y="483"/>
                    </a:lnTo>
                    <a:lnTo>
                      <a:pt x="11368" y="1128"/>
                    </a:lnTo>
                    <a:lnTo>
                      <a:pt x="11557" y="322"/>
                    </a:lnTo>
                    <a:lnTo>
                      <a:pt x="11557" y="161"/>
                    </a:lnTo>
                    <a:lnTo>
                      <a:pt x="11936" y="161"/>
                    </a:lnTo>
                    <a:lnTo>
                      <a:pt x="12315" y="0"/>
                    </a:lnTo>
                    <a:lnTo>
                      <a:pt x="13073" y="0"/>
                    </a:lnTo>
                    <a:lnTo>
                      <a:pt x="14021" y="161"/>
                    </a:lnTo>
                    <a:lnTo>
                      <a:pt x="15157" y="161"/>
                    </a:lnTo>
                    <a:lnTo>
                      <a:pt x="16105" y="322"/>
                    </a:lnTo>
                    <a:lnTo>
                      <a:pt x="16484" y="322"/>
                    </a:lnTo>
                    <a:lnTo>
                      <a:pt x="16484" y="1128"/>
                    </a:lnTo>
                    <a:lnTo>
                      <a:pt x="17052" y="644"/>
                    </a:lnTo>
                    <a:lnTo>
                      <a:pt x="17431" y="483"/>
                    </a:lnTo>
                    <a:lnTo>
                      <a:pt x="17810" y="483"/>
                    </a:lnTo>
                    <a:lnTo>
                      <a:pt x="18189" y="644"/>
                    </a:lnTo>
                    <a:lnTo>
                      <a:pt x="18568" y="644"/>
                    </a:lnTo>
                    <a:lnTo>
                      <a:pt x="18947" y="967"/>
                    </a:lnTo>
                    <a:lnTo>
                      <a:pt x="19136" y="1289"/>
                    </a:lnTo>
                    <a:lnTo>
                      <a:pt x="19515" y="1611"/>
                    </a:lnTo>
                    <a:lnTo>
                      <a:pt x="19894" y="1773"/>
                    </a:lnTo>
                    <a:lnTo>
                      <a:pt x="20084" y="2095"/>
                    </a:lnTo>
                    <a:lnTo>
                      <a:pt x="19705" y="2417"/>
                    </a:lnTo>
                    <a:lnTo>
                      <a:pt x="19894" y="2417"/>
                    </a:lnTo>
                    <a:lnTo>
                      <a:pt x="19894" y="2256"/>
                    </a:lnTo>
                    <a:lnTo>
                      <a:pt x="20273" y="2256"/>
                    </a:lnTo>
                    <a:lnTo>
                      <a:pt x="20463" y="2417"/>
                    </a:lnTo>
                    <a:lnTo>
                      <a:pt x="20842" y="2901"/>
                    </a:lnTo>
                    <a:lnTo>
                      <a:pt x="21031" y="3223"/>
                    </a:lnTo>
                    <a:lnTo>
                      <a:pt x="20652" y="4191"/>
                    </a:lnTo>
                    <a:lnTo>
                      <a:pt x="20463" y="4513"/>
                    </a:lnTo>
                    <a:lnTo>
                      <a:pt x="20652" y="4835"/>
                    </a:lnTo>
                    <a:lnTo>
                      <a:pt x="20652" y="5158"/>
                    </a:lnTo>
                    <a:lnTo>
                      <a:pt x="21031" y="5480"/>
                    </a:lnTo>
                    <a:close/>
                  </a:path>
                </a:pathLst>
              </a:custGeom>
              <a:grpFill/>
              <a:ln w="3175" cap="flat" cmpd="sng">
                <a:solidFill>
                  <a:srgbClr val="F2F2F2"/>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eaLnBrk="1" fontAlgn="auto" hangingPunct="1">
                  <a:spcBef>
                    <a:spcPts val="0"/>
                  </a:spcBef>
                  <a:spcAft>
                    <a:spcPts val="0"/>
                  </a:spcAft>
                  <a:defRPr/>
                </a:pPr>
                <a:endParaRPr lang="id-ID" sz="1013">
                  <a:latin typeface="+mn-lt"/>
                </a:endParaRPr>
              </a:p>
            </p:txBody>
          </p:sp>
          <p:sp>
            <p:nvSpPr>
              <p:cNvPr id="212" name="AutoShape 34">
                <a:extLst>
                  <a:ext uri="{FF2B5EF4-FFF2-40B4-BE49-F238E27FC236}">
                    <a16:creationId xmlns:a16="http://schemas.microsoft.com/office/drawing/2014/main" id="{3B2B365E-1DD2-9657-152B-2B17EE8AE57F}"/>
                  </a:ext>
                </a:extLst>
              </p:cNvPr>
              <p:cNvSpPr>
                <a:spLocks/>
              </p:cNvSpPr>
              <p:nvPr/>
            </p:nvSpPr>
            <p:spPr bwMode="auto">
              <a:xfrm>
                <a:off x="491197" y="534799"/>
                <a:ext cx="1588868" cy="986244"/>
              </a:xfrm>
              <a:custGeom>
                <a:avLst/>
                <a:gdLst>
                  <a:gd name="T0" fmla="*/ 794434 w 21600"/>
                  <a:gd name="T1" fmla="*/ 493122 h 21600"/>
                  <a:gd name="T2" fmla="*/ 794434 w 21600"/>
                  <a:gd name="T3" fmla="*/ 493122 h 21600"/>
                  <a:gd name="T4" fmla="*/ 794434 w 21600"/>
                  <a:gd name="T5" fmla="*/ 493122 h 21600"/>
                  <a:gd name="T6" fmla="*/ 794434 w 21600"/>
                  <a:gd name="T7" fmla="*/ 49312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6782" y="20326"/>
                    </a:moveTo>
                    <a:lnTo>
                      <a:pt x="17058" y="19978"/>
                    </a:lnTo>
                    <a:lnTo>
                      <a:pt x="17374" y="19746"/>
                    </a:lnTo>
                    <a:lnTo>
                      <a:pt x="17651" y="19689"/>
                    </a:lnTo>
                    <a:lnTo>
                      <a:pt x="17888" y="19631"/>
                    </a:lnTo>
                    <a:lnTo>
                      <a:pt x="17967" y="19631"/>
                    </a:lnTo>
                    <a:lnTo>
                      <a:pt x="18085" y="19341"/>
                    </a:lnTo>
                    <a:lnTo>
                      <a:pt x="18164" y="19167"/>
                    </a:lnTo>
                    <a:lnTo>
                      <a:pt x="18243" y="19052"/>
                    </a:lnTo>
                    <a:lnTo>
                      <a:pt x="18401" y="18936"/>
                    </a:lnTo>
                    <a:lnTo>
                      <a:pt x="18440" y="18936"/>
                    </a:lnTo>
                    <a:lnTo>
                      <a:pt x="18480" y="18994"/>
                    </a:lnTo>
                    <a:lnTo>
                      <a:pt x="18519" y="18994"/>
                    </a:lnTo>
                    <a:lnTo>
                      <a:pt x="18638" y="19052"/>
                    </a:lnTo>
                    <a:lnTo>
                      <a:pt x="18677" y="19283"/>
                    </a:lnTo>
                    <a:lnTo>
                      <a:pt x="18638" y="19515"/>
                    </a:lnTo>
                    <a:lnTo>
                      <a:pt x="18559" y="19746"/>
                    </a:lnTo>
                    <a:lnTo>
                      <a:pt x="18519" y="19920"/>
                    </a:lnTo>
                    <a:lnTo>
                      <a:pt x="18480" y="19978"/>
                    </a:lnTo>
                    <a:lnTo>
                      <a:pt x="18677" y="20210"/>
                    </a:lnTo>
                    <a:lnTo>
                      <a:pt x="18875" y="20268"/>
                    </a:lnTo>
                    <a:lnTo>
                      <a:pt x="19033" y="20152"/>
                    </a:lnTo>
                    <a:lnTo>
                      <a:pt x="19151" y="20036"/>
                    </a:lnTo>
                    <a:lnTo>
                      <a:pt x="19191" y="19978"/>
                    </a:lnTo>
                    <a:lnTo>
                      <a:pt x="19349" y="19978"/>
                    </a:lnTo>
                    <a:lnTo>
                      <a:pt x="19388" y="20036"/>
                    </a:lnTo>
                    <a:lnTo>
                      <a:pt x="19388" y="20094"/>
                    </a:lnTo>
                    <a:lnTo>
                      <a:pt x="19230" y="20326"/>
                    </a:lnTo>
                    <a:lnTo>
                      <a:pt x="19191" y="20326"/>
                    </a:lnTo>
                    <a:lnTo>
                      <a:pt x="19072" y="20441"/>
                    </a:lnTo>
                    <a:lnTo>
                      <a:pt x="18993" y="20499"/>
                    </a:lnTo>
                    <a:lnTo>
                      <a:pt x="18954" y="20615"/>
                    </a:lnTo>
                    <a:lnTo>
                      <a:pt x="18954" y="20847"/>
                    </a:lnTo>
                    <a:lnTo>
                      <a:pt x="18993" y="20905"/>
                    </a:lnTo>
                    <a:lnTo>
                      <a:pt x="19112" y="20905"/>
                    </a:lnTo>
                    <a:lnTo>
                      <a:pt x="19586" y="20673"/>
                    </a:lnTo>
                    <a:lnTo>
                      <a:pt x="19783" y="20557"/>
                    </a:lnTo>
                    <a:lnTo>
                      <a:pt x="19941" y="20441"/>
                    </a:lnTo>
                    <a:lnTo>
                      <a:pt x="19980" y="20383"/>
                    </a:lnTo>
                    <a:lnTo>
                      <a:pt x="19980" y="20326"/>
                    </a:lnTo>
                    <a:lnTo>
                      <a:pt x="19862" y="20152"/>
                    </a:lnTo>
                    <a:lnTo>
                      <a:pt x="19823" y="20152"/>
                    </a:lnTo>
                    <a:lnTo>
                      <a:pt x="19744" y="20094"/>
                    </a:lnTo>
                    <a:lnTo>
                      <a:pt x="19665" y="19978"/>
                    </a:lnTo>
                    <a:lnTo>
                      <a:pt x="19546" y="19862"/>
                    </a:lnTo>
                    <a:lnTo>
                      <a:pt x="19388" y="19631"/>
                    </a:lnTo>
                    <a:lnTo>
                      <a:pt x="19349" y="19515"/>
                    </a:lnTo>
                    <a:lnTo>
                      <a:pt x="19191" y="19283"/>
                    </a:lnTo>
                    <a:lnTo>
                      <a:pt x="19151" y="19167"/>
                    </a:lnTo>
                    <a:lnTo>
                      <a:pt x="19191" y="19052"/>
                    </a:lnTo>
                    <a:lnTo>
                      <a:pt x="19191" y="18994"/>
                    </a:lnTo>
                    <a:lnTo>
                      <a:pt x="19230" y="18936"/>
                    </a:lnTo>
                    <a:lnTo>
                      <a:pt x="19230" y="18762"/>
                    </a:lnTo>
                    <a:lnTo>
                      <a:pt x="19191" y="18704"/>
                    </a:lnTo>
                    <a:lnTo>
                      <a:pt x="19151" y="18704"/>
                    </a:lnTo>
                    <a:lnTo>
                      <a:pt x="19112" y="18646"/>
                    </a:lnTo>
                    <a:lnTo>
                      <a:pt x="19072" y="18704"/>
                    </a:lnTo>
                    <a:lnTo>
                      <a:pt x="19033" y="18704"/>
                    </a:lnTo>
                    <a:lnTo>
                      <a:pt x="19033" y="18530"/>
                    </a:lnTo>
                    <a:lnTo>
                      <a:pt x="19151" y="18530"/>
                    </a:lnTo>
                    <a:lnTo>
                      <a:pt x="19309" y="18415"/>
                    </a:lnTo>
                    <a:lnTo>
                      <a:pt x="19349" y="18299"/>
                    </a:lnTo>
                    <a:lnTo>
                      <a:pt x="19388" y="18241"/>
                    </a:lnTo>
                    <a:lnTo>
                      <a:pt x="19388" y="18183"/>
                    </a:lnTo>
                    <a:lnTo>
                      <a:pt x="19349" y="18067"/>
                    </a:lnTo>
                    <a:lnTo>
                      <a:pt x="19270" y="17951"/>
                    </a:lnTo>
                    <a:lnTo>
                      <a:pt x="19112" y="17951"/>
                    </a:lnTo>
                    <a:lnTo>
                      <a:pt x="19072" y="18009"/>
                    </a:lnTo>
                    <a:lnTo>
                      <a:pt x="19033" y="18009"/>
                    </a:lnTo>
                    <a:lnTo>
                      <a:pt x="18717" y="18183"/>
                    </a:lnTo>
                    <a:lnTo>
                      <a:pt x="18480" y="18357"/>
                    </a:lnTo>
                    <a:lnTo>
                      <a:pt x="18361" y="18472"/>
                    </a:lnTo>
                    <a:lnTo>
                      <a:pt x="17927" y="19109"/>
                    </a:lnTo>
                    <a:lnTo>
                      <a:pt x="17730" y="19283"/>
                    </a:lnTo>
                    <a:lnTo>
                      <a:pt x="17611" y="19341"/>
                    </a:lnTo>
                    <a:lnTo>
                      <a:pt x="18204" y="18299"/>
                    </a:lnTo>
                    <a:lnTo>
                      <a:pt x="18322" y="18009"/>
                    </a:lnTo>
                    <a:lnTo>
                      <a:pt x="18361" y="17951"/>
                    </a:lnTo>
                    <a:lnTo>
                      <a:pt x="18796" y="17546"/>
                    </a:lnTo>
                    <a:lnTo>
                      <a:pt x="19112" y="17314"/>
                    </a:lnTo>
                    <a:lnTo>
                      <a:pt x="19230" y="17314"/>
                    </a:lnTo>
                    <a:lnTo>
                      <a:pt x="19546" y="17372"/>
                    </a:lnTo>
                    <a:lnTo>
                      <a:pt x="20178" y="17372"/>
                    </a:lnTo>
                    <a:lnTo>
                      <a:pt x="20415" y="17314"/>
                    </a:lnTo>
                    <a:lnTo>
                      <a:pt x="20494" y="17314"/>
                    </a:lnTo>
                    <a:lnTo>
                      <a:pt x="20652" y="17256"/>
                    </a:lnTo>
                    <a:lnTo>
                      <a:pt x="20770" y="17198"/>
                    </a:lnTo>
                    <a:lnTo>
                      <a:pt x="20889" y="17025"/>
                    </a:lnTo>
                    <a:lnTo>
                      <a:pt x="20928" y="16909"/>
                    </a:lnTo>
                    <a:lnTo>
                      <a:pt x="20928" y="16793"/>
                    </a:lnTo>
                    <a:lnTo>
                      <a:pt x="21007" y="16619"/>
                    </a:lnTo>
                    <a:lnTo>
                      <a:pt x="21086" y="16504"/>
                    </a:lnTo>
                    <a:lnTo>
                      <a:pt x="21244" y="16388"/>
                    </a:lnTo>
                    <a:lnTo>
                      <a:pt x="21323" y="16388"/>
                    </a:lnTo>
                    <a:lnTo>
                      <a:pt x="21363" y="16446"/>
                    </a:lnTo>
                    <a:lnTo>
                      <a:pt x="21521" y="16272"/>
                    </a:lnTo>
                    <a:lnTo>
                      <a:pt x="21599" y="15982"/>
                    </a:lnTo>
                    <a:lnTo>
                      <a:pt x="21599" y="15635"/>
                    </a:lnTo>
                    <a:lnTo>
                      <a:pt x="21560" y="15345"/>
                    </a:lnTo>
                    <a:lnTo>
                      <a:pt x="21481" y="15172"/>
                    </a:lnTo>
                    <a:lnTo>
                      <a:pt x="21363" y="14998"/>
                    </a:lnTo>
                    <a:lnTo>
                      <a:pt x="21284" y="14998"/>
                    </a:lnTo>
                    <a:lnTo>
                      <a:pt x="21244" y="14766"/>
                    </a:lnTo>
                    <a:lnTo>
                      <a:pt x="21205" y="14593"/>
                    </a:lnTo>
                    <a:lnTo>
                      <a:pt x="21165" y="14535"/>
                    </a:lnTo>
                    <a:lnTo>
                      <a:pt x="21165" y="14477"/>
                    </a:lnTo>
                    <a:lnTo>
                      <a:pt x="20770" y="14477"/>
                    </a:lnTo>
                    <a:lnTo>
                      <a:pt x="20691" y="14535"/>
                    </a:lnTo>
                    <a:lnTo>
                      <a:pt x="20652" y="14593"/>
                    </a:lnTo>
                    <a:lnTo>
                      <a:pt x="20612" y="14535"/>
                    </a:lnTo>
                    <a:lnTo>
                      <a:pt x="20573" y="14535"/>
                    </a:lnTo>
                    <a:lnTo>
                      <a:pt x="20533" y="14477"/>
                    </a:lnTo>
                    <a:lnTo>
                      <a:pt x="20415" y="14013"/>
                    </a:lnTo>
                    <a:lnTo>
                      <a:pt x="20336" y="13550"/>
                    </a:lnTo>
                    <a:lnTo>
                      <a:pt x="20257" y="13203"/>
                    </a:lnTo>
                    <a:lnTo>
                      <a:pt x="20217" y="13087"/>
                    </a:lnTo>
                    <a:lnTo>
                      <a:pt x="20217" y="13203"/>
                    </a:lnTo>
                    <a:lnTo>
                      <a:pt x="20178" y="12971"/>
                    </a:lnTo>
                    <a:lnTo>
                      <a:pt x="20059" y="12624"/>
                    </a:lnTo>
                    <a:lnTo>
                      <a:pt x="19941" y="12218"/>
                    </a:lnTo>
                    <a:lnTo>
                      <a:pt x="19783" y="11813"/>
                    </a:lnTo>
                    <a:lnTo>
                      <a:pt x="19665" y="11523"/>
                    </a:lnTo>
                    <a:lnTo>
                      <a:pt x="19625" y="11408"/>
                    </a:lnTo>
                    <a:lnTo>
                      <a:pt x="19586" y="11118"/>
                    </a:lnTo>
                    <a:lnTo>
                      <a:pt x="19507" y="10944"/>
                    </a:lnTo>
                    <a:lnTo>
                      <a:pt x="19467" y="10828"/>
                    </a:lnTo>
                    <a:lnTo>
                      <a:pt x="19388" y="10771"/>
                    </a:lnTo>
                    <a:lnTo>
                      <a:pt x="19349" y="10713"/>
                    </a:lnTo>
                    <a:lnTo>
                      <a:pt x="19230" y="10713"/>
                    </a:lnTo>
                    <a:lnTo>
                      <a:pt x="19230" y="10771"/>
                    </a:lnTo>
                    <a:lnTo>
                      <a:pt x="19191" y="10771"/>
                    </a:lnTo>
                    <a:lnTo>
                      <a:pt x="19230" y="11176"/>
                    </a:lnTo>
                    <a:lnTo>
                      <a:pt x="19151" y="11408"/>
                    </a:lnTo>
                    <a:lnTo>
                      <a:pt x="19033" y="11581"/>
                    </a:lnTo>
                    <a:lnTo>
                      <a:pt x="18914" y="11697"/>
                    </a:lnTo>
                    <a:lnTo>
                      <a:pt x="18835" y="11697"/>
                    </a:lnTo>
                    <a:lnTo>
                      <a:pt x="18598" y="11813"/>
                    </a:lnTo>
                    <a:lnTo>
                      <a:pt x="18401" y="11813"/>
                    </a:lnTo>
                    <a:lnTo>
                      <a:pt x="18282" y="11697"/>
                    </a:lnTo>
                    <a:lnTo>
                      <a:pt x="18243" y="11581"/>
                    </a:lnTo>
                    <a:lnTo>
                      <a:pt x="18204" y="11523"/>
                    </a:lnTo>
                    <a:lnTo>
                      <a:pt x="18125" y="11234"/>
                    </a:lnTo>
                    <a:lnTo>
                      <a:pt x="18125" y="10944"/>
                    </a:lnTo>
                    <a:lnTo>
                      <a:pt x="18164" y="10713"/>
                    </a:lnTo>
                    <a:lnTo>
                      <a:pt x="18204" y="10597"/>
                    </a:lnTo>
                    <a:lnTo>
                      <a:pt x="18085" y="10249"/>
                    </a:lnTo>
                    <a:lnTo>
                      <a:pt x="18125" y="10134"/>
                    </a:lnTo>
                    <a:lnTo>
                      <a:pt x="18125" y="9960"/>
                    </a:lnTo>
                    <a:lnTo>
                      <a:pt x="18085" y="9902"/>
                    </a:lnTo>
                    <a:lnTo>
                      <a:pt x="17927" y="9786"/>
                    </a:lnTo>
                    <a:lnTo>
                      <a:pt x="17848" y="9670"/>
                    </a:lnTo>
                    <a:lnTo>
                      <a:pt x="17769" y="9612"/>
                    </a:lnTo>
                    <a:lnTo>
                      <a:pt x="17730" y="9497"/>
                    </a:lnTo>
                    <a:lnTo>
                      <a:pt x="17690" y="9439"/>
                    </a:lnTo>
                    <a:lnTo>
                      <a:pt x="17651" y="9439"/>
                    </a:lnTo>
                    <a:lnTo>
                      <a:pt x="17572" y="9265"/>
                    </a:lnTo>
                    <a:lnTo>
                      <a:pt x="17493" y="9149"/>
                    </a:lnTo>
                    <a:lnTo>
                      <a:pt x="17335" y="9033"/>
                    </a:lnTo>
                    <a:lnTo>
                      <a:pt x="17177" y="9033"/>
                    </a:lnTo>
                    <a:lnTo>
                      <a:pt x="16387" y="8975"/>
                    </a:lnTo>
                    <a:lnTo>
                      <a:pt x="16308" y="8917"/>
                    </a:lnTo>
                    <a:lnTo>
                      <a:pt x="16150" y="8917"/>
                    </a:lnTo>
                    <a:lnTo>
                      <a:pt x="16032" y="9091"/>
                    </a:lnTo>
                    <a:lnTo>
                      <a:pt x="15992" y="9207"/>
                    </a:lnTo>
                    <a:lnTo>
                      <a:pt x="15992" y="9381"/>
                    </a:lnTo>
                    <a:lnTo>
                      <a:pt x="15913" y="9497"/>
                    </a:lnTo>
                    <a:lnTo>
                      <a:pt x="15913" y="9960"/>
                    </a:lnTo>
                    <a:lnTo>
                      <a:pt x="15992" y="10076"/>
                    </a:lnTo>
                    <a:lnTo>
                      <a:pt x="16032" y="10249"/>
                    </a:lnTo>
                    <a:lnTo>
                      <a:pt x="16071" y="10365"/>
                    </a:lnTo>
                    <a:lnTo>
                      <a:pt x="16071" y="10597"/>
                    </a:lnTo>
                    <a:lnTo>
                      <a:pt x="15953" y="11234"/>
                    </a:lnTo>
                    <a:lnTo>
                      <a:pt x="15874" y="11639"/>
                    </a:lnTo>
                    <a:lnTo>
                      <a:pt x="15834" y="11813"/>
                    </a:lnTo>
                    <a:lnTo>
                      <a:pt x="15913" y="12045"/>
                    </a:lnTo>
                    <a:lnTo>
                      <a:pt x="15992" y="12450"/>
                    </a:lnTo>
                    <a:lnTo>
                      <a:pt x="16071" y="12913"/>
                    </a:lnTo>
                    <a:lnTo>
                      <a:pt x="16111" y="13261"/>
                    </a:lnTo>
                    <a:lnTo>
                      <a:pt x="16150" y="13376"/>
                    </a:lnTo>
                    <a:lnTo>
                      <a:pt x="16150" y="13608"/>
                    </a:lnTo>
                    <a:lnTo>
                      <a:pt x="16032" y="13956"/>
                    </a:lnTo>
                    <a:lnTo>
                      <a:pt x="15992" y="13956"/>
                    </a:lnTo>
                    <a:lnTo>
                      <a:pt x="15953" y="14013"/>
                    </a:lnTo>
                    <a:lnTo>
                      <a:pt x="15913" y="14013"/>
                    </a:lnTo>
                    <a:lnTo>
                      <a:pt x="15874" y="14187"/>
                    </a:lnTo>
                    <a:lnTo>
                      <a:pt x="15795" y="14361"/>
                    </a:lnTo>
                    <a:lnTo>
                      <a:pt x="15716" y="14477"/>
                    </a:lnTo>
                    <a:lnTo>
                      <a:pt x="15558" y="14593"/>
                    </a:lnTo>
                    <a:lnTo>
                      <a:pt x="15597" y="14650"/>
                    </a:lnTo>
                    <a:lnTo>
                      <a:pt x="15597" y="15635"/>
                    </a:lnTo>
                    <a:lnTo>
                      <a:pt x="15676" y="15867"/>
                    </a:lnTo>
                    <a:lnTo>
                      <a:pt x="15795" y="16040"/>
                    </a:lnTo>
                    <a:lnTo>
                      <a:pt x="15795" y="16272"/>
                    </a:lnTo>
                    <a:lnTo>
                      <a:pt x="15755" y="16446"/>
                    </a:lnTo>
                    <a:lnTo>
                      <a:pt x="15676" y="16561"/>
                    </a:lnTo>
                    <a:lnTo>
                      <a:pt x="15637" y="16677"/>
                    </a:lnTo>
                    <a:lnTo>
                      <a:pt x="15518" y="16851"/>
                    </a:lnTo>
                    <a:lnTo>
                      <a:pt x="15439" y="16909"/>
                    </a:lnTo>
                    <a:lnTo>
                      <a:pt x="15360" y="16909"/>
                    </a:lnTo>
                    <a:lnTo>
                      <a:pt x="15202" y="16677"/>
                    </a:lnTo>
                    <a:lnTo>
                      <a:pt x="15202" y="16619"/>
                    </a:lnTo>
                    <a:lnTo>
                      <a:pt x="15084" y="16272"/>
                    </a:lnTo>
                    <a:lnTo>
                      <a:pt x="15084" y="16214"/>
                    </a:lnTo>
                    <a:lnTo>
                      <a:pt x="15044" y="16156"/>
                    </a:lnTo>
                    <a:lnTo>
                      <a:pt x="14887" y="16040"/>
                    </a:lnTo>
                    <a:lnTo>
                      <a:pt x="14847" y="15924"/>
                    </a:lnTo>
                    <a:lnTo>
                      <a:pt x="14847" y="15693"/>
                    </a:lnTo>
                    <a:lnTo>
                      <a:pt x="14808" y="15635"/>
                    </a:lnTo>
                    <a:lnTo>
                      <a:pt x="14768" y="15461"/>
                    </a:lnTo>
                    <a:lnTo>
                      <a:pt x="14729" y="15345"/>
                    </a:lnTo>
                    <a:lnTo>
                      <a:pt x="14729" y="15172"/>
                    </a:lnTo>
                    <a:lnTo>
                      <a:pt x="14689" y="15114"/>
                    </a:lnTo>
                    <a:lnTo>
                      <a:pt x="14689" y="14766"/>
                    </a:lnTo>
                    <a:lnTo>
                      <a:pt x="14650" y="14593"/>
                    </a:lnTo>
                    <a:lnTo>
                      <a:pt x="14571" y="14477"/>
                    </a:lnTo>
                    <a:lnTo>
                      <a:pt x="14531" y="14361"/>
                    </a:lnTo>
                    <a:lnTo>
                      <a:pt x="14452" y="14303"/>
                    </a:lnTo>
                    <a:lnTo>
                      <a:pt x="14413" y="14245"/>
                    </a:lnTo>
                    <a:lnTo>
                      <a:pt x="14334" y="14245"/>
                    </a:lnTo>
                    <a:lnTo>
                      <a:pt x="14097" y="14187"/>
                    </a:lnTo>
                    <a:lnTo>
                      <a:pt x="13860" y="14187"/>
                    </a:lnTo>
                    <a:lnTo>
                      <a:pt x="13623" y="14245"/>
                    </a:lnTo>
                    <a:lnTo>
                      <a:pt x="13544" y="14245"/>
                    </a:lnTo>
                    <a:lnTo>
                      <a:pt x="13228" y="14129"/>
                    </a:lnTo>
                    <a:lnTo>
                      <a:pt x="13031" y="13840"/>
                    </a:lnTo>
                    <a:lnTo>
                      <a:pt x="12873" y="13550"/>
                    </a:lnTo>
                    <a:lnTo>
                      <a:pt x="12833" y="13261"/>
                    </a:lnTo>
                    <a:lnTo>
                      <a:pt x="12833" y="13203"/>
                    </a:lnTo>
                    <a:lnTo>
                      <a:pt x="12715" y="12913"/>
                    </a:lnTo>
                    <a:lnTo>
                      <a:pt x="12557" y="12566"/>
                    </a:lnTo>
                    <a:lnTo>
                      <a:pt x="12438" y="12450"/>
                    </a:lnTo>
                    <a:lnTo>
                      <a:pt x="12399" y="12392"/>
                    </a:lnTo>
                    <a:lnTo>
                      <a:pt x="12320" y="12392"/>
                    </a:lnTo>
                    <a:lnTo>
                      <a:pt x="12280" y="12160"/>
                    </a:lnTo>
                    <a:lnTo>
                      <a:pt x="12201" y="11929"/>
                    </a:lnTo>
                    <a:lnTo>
                      <a:pt x="12162" y="11871"/>
                    </a:lnTo>
                    <a:lnTo>
                      <a:pt x="12004" y="11929"/>
                    </a:lnTo>
                    <a:lnTo>
                      <a:pt x="11885" y="11871"/>
                    </a:lnTo>
                    <a:lnTo>
                      <a:pt x="11806" y="11813"/>
                    </a:lnTo>
                    <a:lnTo>
                      <a:pt x="11727" y="11639"/>
                    </a:lnTo>
                    <a:lnTo>
                      <a:pt x="11688" y="11523"/>
                    </a:lnTo>
                    <a:lnTo>
                      <a:pt x="11688" y="11350"/>
                    </a:lnTo>
                    <a:lnTo>
                      <a:pt x="11648" y="11234"/>
                    </a:lnTo>
                    <a:lnTo>
                      <a:pt x="11648" y="11118"/>
                    </a:lnTo>
                    <a:lnTo>
                      <a:pt x="11688" y="10771"/>
                    </a:lnTo>
                    <a:lnTo>
                      <a:pt x="11806" y="10365"/>
                    </a:lnTo>
                    <a:lnTo>
                      <a:pt x="12004" y="9902"/>
                    </a:lnTo>
                    <a:lnTo>
                      <a:pt x="12201" y="9554"/>
                    </a:lnTo>
                    <a:lnTo>
                      <a:pt x="12320" y="9265"/>
                    </a:lnTo>
                    <a:lnTo>
                      <a:pt x="12399" y="9207"/>
                    </a:lnTo>
                    <a:lnTo>
                      <a:pt x="12517" y="9149"/>
                    </a:lnTo>
                    <a:lnTo>
                      <a:pt x="12715" y="8860"/>
                    </a:lnTo>
                    <a:lnTo>
                      <a:pt x="12715" y="8802"/>
                    </a:lnTo>
                    <a:lnTo>
                      <a:pt x="12754" y="8744"/>
                    </a:lnTo>
                    <a:lnTo>
                      <a:pt x="12715" y="8628"/>
                    </a:lnTo>
                    <a:lnTo>
                      <a:pt x="12715" y="8570"/>
                    </a:lnTo>
                    <a:lnTo>
                      <a:pt x="12754" y="8512"/>
                    </a:lnTo>
                    <a:lnTo>
                      <a:pt x="12754" y="8454"/>
                    </a:lnTo>
                    <a:lnTo>
                      <a:pt x="12833" y="8454"/>
                    </a:lnTo>
                    <a:lnTo>
                      <a:pt x="12873" y="8396"/>
                    </a:lnTo>
                    <a:lnTo>
                      <a:pt x="12952" y="8454"/>
                    </a:lnTo>
                    <a:lnTo>
                      <a:pt x="13070" y="8454"/>
                    </a:lnTo>
                    <a:lnTo>
                      <a:pt x="13228" y="8570"/>
                    </a:lnTo>
                    <a:lnTo>
                      <a:pt x="13268" y="8570"/>
                    </a:lnTo>
                    <a:lnTo>
                      <a:pt x="13307" y="8628"/>
                    </a:lnTo>
                    <a:lnTo>
                      <a:pt x="13386" y="8454"/>
                    </a:lnTo>
                    <a:lnTo>
                      <a:pt x="13465" y="8165"/>
                    </a:lnTo>
                    <a:lnTo>
                      <a:pt x="13465" y="7701"/>
                    </a:lnTo>
                    <a:lnTo>
                      <a:pt x="13504" y="7238"/>
                    </a:lnTo>
                    <a:lnTo>
                      <a:pt x="13623" y="6891"/>
                    </a:lnTo>
                    <a:lnTo>
                      <a:pt x="13781" y="6659"/>
                    </a:lnTo>
                    <a:lnTo>
                      <a:pt x="13820" y="6543"/>
                    </a:lnTo>
                    <a:lnTo>
                      <a:pt x="13860" y="6369"/>
                    </a:lnTo>
                    <a:lnTo>
                      <a:pt x="13899" y="6312"/>
                    </a:lnTo>
                    <a:lnTo>
                      <a:pt x="13899" y="6254"/>
                    </a:lnTo>
                    <a:lnTo>
                      <a:pt x="13860" y="6196"/>
                    </a:lnTo>
                    <a:lnTo>
                      <a:pt x="13820" y="6196"/>
                    </a:lnTo>
                    <a:lnTo>
                      <a:pt x="13781" y="6254"/>
                    </a:lnTo>
                    <a:lnTo>
                      <a:pt x="13189" y="5790"/>
                    </a:lnTo>
                    <a:lnTo>
                      <a:pt x="13189" y="5675"/>
                    </a:lnTo>
                    <a:lnTo>
                      <a:pt x="13228" y="5675"/>
                    </a:lnTo>
                    <a:lnTo>
                      <a:pt x="13268" y="5617"/>
                    </a:lnTo>
                    <a:lnTo>
                      <a:pt x="13425" y="5617"/>
                    </a:lnTo>
                    <a:lnTo>
                      <a:pt x="13504" y="5675"/>
                    </a:lnTo>
                    <a:lnTo>
                      <a:pt x="13662" y="5675"/>
                    </a:lnTo>
                    <a:lnTo>
                      <a:pt x="13702" y="5732"/>
                    </a:lnTo>
                    <a:lnTo>
                      <a:pt x="13741" y="5732"/>
                    </a:lnTo>
                    <a:lnTo>
                      <a:pt x="13820" y="5675"/>
                    </a:lnTo>
                    <a:lnTo>
                      <a:pt x="13899" y="5675"/>
                    </a:lnTo>
                    <a:lnTo>
                      <a:pt x="14018" y="5732"/>
                    </a:lnTo>
                    <a:lnTo>
                      <a:pt x="14136" y="5732"/>
                    </a:lnTo>
                    <a:lnTo>
                      <a:pt x="14215" y="5790"/>
                    </a:lnTo>
                    <a:lnTo>
                      <a:pt x="14294" y="5790"/>
                    </a:lnTo>
                    <a:lnTo>
                      <a:pt x="14334" y="5848"/>
                    </a:lnTo>
                    <a:lnTo>
                      <a:pt x="14452" y="5501"/>
                    </a:lnTo>
                    <a:lnTo>
                      <a:pt x="14571" y="5617"/>
                    </a:lnTo>
                    <a:lnTo>
                      <a:pt x="14768" y="5617"/>
                    </a:lnTo>
                    <a:lnTo>
                      <a:pt x="14847" y="5559"/>
                    </a:lnTo>
                    <a:lnTo>
                      <a:pt x="14887" y="5501"/>
                    </a:lnTo>
                    <a:lnTo>
                      <a:pt x="14926" y="5501"/>
                    </a:lnTo>
                    <a:lnTo>
                      <a:pt x="15123" y="4922"/>
                    </a:lnTo>
                    <a:lnTo>
                      <a:pt x="15202" y="4864"/>
                    </a:lnTo>
                    <a:lnTo>
                      <a:pt x="15242" y="4806"/>
                    </a:lnTo>
                    <a:lnTo>
                      <a:pt x="15242" y="4690"/>
                    </a:lnTo>
                    <a:lnTo>
                      <a:pt x="15281" y="4516"/>
                    </a:lnTo>
                    <a:lnTo>
                      <a:pt x="15281" y="4401"/>
                    </a:lnTo>
                    <a:lnTo>
                      <a:pt x="15202" y="4053"/>
                    </a:lnTo>
                    <a:lnTo>
                      <a:pt x="15163" y="3995"/>
                    </a:lnTo>
                    <a:lnTo>
                      <a:pt x="15084" y="3937"/>
                    </a:lnTo>
                    <a:lnTo>
                      <a:pt x="15044" y="3879"/>
                    </a:lnTo>
                    <a:lnTo>
                      <a:pt x="14965" y="3821"/>
                    </a:lnTo>
                    <a:lnTo>
                      <a:pt x="14926" y="3706"/>
                    </a:lnTo>
                    <a:lnTo>
                      <a:pt x="14926" y="3474"/>
                    </a:lnTo>
                    <a:lnTo>
                      <a:pt x="14965" y="3416"/>
                    </a:lnTo>
                    <a:lnTo>
                      <a:pt x="15084" y="3300"/>
                    </a:lnTo>
                    <a:lnTo>
                      <a:pt x="15202" y="3300"/>
                    </a:lnTo>
                    <a:lnTo>
                      <a:pt x="15281" y="3184"/>
                    </a:lnTo>
                    <a:lnTo>
                      <a:pt x="15281" y="2953"/>
                    </a:lnTo>
                    <a:lnTo>
                      <a:pt x="15202" y="2837"/>
                    </a:lnTo>
                    <a:lnTo>
                      <a:pt x="15123" y="2779"/>
                    </a:lnTo>
                    <a:lnTo>
                      <a:pt x="15084" y="2721"/>
                    </a:lnTo>
                    <a:lnTo>
                      <a:pt x="15044" y="2721"/>
                    </a:lnTo>
                    <a:lnTo>
                      <a:pt x="15005" y="2779"/>
                    </a:lnTo>
                    <a:lnTo>
                      <a:pt x="14965" y="2084"/>
                    </a:lnTo>
                    <a:lnTo>
                      <a:pt x="14887" y="2142"/>
                    </a:lnTo>
                    <a:lnTo>
                      <a:pt x="14689" y="2142"/>
                    </a:lnTo>
                    <a:lnTo>
                      <a:pt x="14531" y="2026"/>
                    </a:lnTo>
                    <a:lnTo>
                      <a:pt x="14413" y="2026"/>
                    </a:lnTo>
                    <a:lnTo>
                      <a:pt x="14492" y="2895"/>
                    </a:lnTo>
                    <a:lnTo>
                      <a:pt x="14373" y="3069"/>
                    </a:lnTo>
                    <a:lnTo>
                      <a:pt x="14334" y="3242"/>
                    </a:lnTo>
                    <a:lnTo>
                      <a:pt x="14255" y="3474"/>
                    </a:lnTo>
                    <a:lnTo>
                      <a:pt x="14176" y="3821"/>
                    </a:lnTo>
                    <a:lnTo>
                      <a:pt x="14176" y="3879"/>
                    </a:lnTo>
                    <a:lnTo>
                      <a:pt x="14097" y="3995"/>
                    </a:lnTo>
                    <a:lnTo>
                      <a:pt x="14018" y="4053"/>
                    </a:lnTo>
                    <a:lnTo>
                      <a:pt x="13978" y="3995"/>
                    </a:lnTo>
                    <a:lnTo>
                      <a:pt x="13899" y="3937"/>
                    </a:lnTo>
                    <a:lnTo>
                      <a:pt x="13820" y="3821"/>
                    </a:lnTo>
                    <a:lnTo>
                      <a:pt x="13741" y="2837"/>
                    </a:lnTo>
                    <a:lnTo>
                      <a:pt x="13702" y="2779"/>
                    </a:lnTo>
                    <a:lnTo>
                      <a:pt x="13702" y="2721"/>
                    </a:lnTo>
                    <a:lnTo>
                      <a:pt x="13662" y="2663"/>
                    </a:lnTo>
                    <a:lnTo>
                      <a:pt x="13662" y="2721"/>
                    </a:lnTo>
                    <a:lnTo>
                      <a:pt x="13623" y="2779"/>
                    </a:lnTo>
                    <a:lnTo>
                      <a:pt x="13583" y="2953"/>
                    </a:lnTo>
                    <a:lnTo>
                      <a:pt x="13544" y="3011"/>
                    </a:lnTo>
                    <a:lnTo>
                      <a:pt x="13544" y="3069"/>
                    </a:lnTo>
                    <a:lnTo>
                      <a:pt x="13346" y="3358"/>
                    </a:lnTo>
                    <a:lnTo>
                      <a:pt x="13307" y="3358"/>
                    </a:lnTo>
                    <a:lnTo>
                      <a:pt x="13268" y="3300"/>
                    </a:lnTo>
                    <a:lnTo>
                      <a:pt x="13228" y="3184"/>
                    </a:lnTo>
                    <a:lnTo>
                      <a:pt x="13228" y="2837"/>
                    </a:lnTo>
                    <a:lnTo>
                      <a:pt x="13189" y="2779"/>
                    </a:lnTo>
                    <a:lnTo>
                      <a:pt x="13149" y="2779"/>
                    </a:lnTo>
                    <a:lnTo>
                      <a:pt x="13110" y="2837"/>
                    </a:lnTo>
                    <a:lnTo>
                      <a:pt x="13070" y="2837"/>
                    </a:lnTo>
                    <a:lnTo>
                      <a:pt x="13031" y="2895"/>
                    </a:lnTo>
                    <a:lnTo>
                      <a:pt x="12912" y="2895"/>
                    </a:lnTo>
                    <a:lnTo>
                      <a:pt x="12873" y="2837"/>
                    </a:lnTo>
                    <a:lnTo>
                      <a:pt x="12794" y="2779"/>
                    </a:lnTo>
                    <a:lnTo>
                      <a:pt x="12715" y="2663"/>
                    </a:lnTo>
                    <a:lnTo>
                      <a:pt x="12715" y="2605"/>
                    </a:lnTo>
                    <a:lnTo>
                      <a:pt x="12754" y="2547"/>
                    </a:lnTo>
                    <a:lnTo>
                      <a:pt x="12833" y="2200"/>
                    </a:lnTo>
                    <a:lnTo>
                      <a:pt x="12833" y="1679"/>
                    </a:lnTo>
                    <a:lnTo>
                      <a:pt x="12794" y="1621"/>
                    </a:lnTo>
                    <a:lnTo>
                      <a:pt x="12715" y="1389"/>
                    </a:lnTo>
                    <a:lnTo>
                      <a:pt x="12715" y="1216"/>
                    </a:lnTo>
                    <a:lnTo>
                      <a:pt x="12675" y="984"/>
                    </a:lnTo>
                    <a:lnTo>
                      <a:pt x="12596" y="752"/>
                    </a:lnTo>
                    <a:lnTo>
                      <a:pt x="12478" y="463"/>
                    </a:lnTo>
                    <a:lnTo>
                      <a:pt x="12320" y="231"/>
                    </a:lnTo>
                    <a:lnTo>
                      <a:pt x="12280" y="57"/>
                    </a:lnTo>
                    <a:lnTo>
                      <a:pt x="12241" y="0"/>
                    </a:lnTo>
                    <a:lnTo>
                      <a:pt x="12122" y="0"/>
                    </a:lnTo>
                    <a:lnTo>
                      <a:pt x="12043" y="115"/>
                    </a:lnTo>
                    <a:lnTo>
                      <a:pt x="12004" y="115"/>
                    </a:lnTo>
                    <a:lnTo>
                      <a:pt x="11925" y="173"/>
                    </a:lnTo>
                    <a:lnTo>
                      <a:pt x="11925" y="289"/>
                    </a:lnTo>
                    <a:lnTo>
                      <a:pt x="11885" y="405"/>
                    </a:lnTo>
                    <a:lnTo>
                      <a:pt x="11885" y="579"/>
                    </a:lnTo>
                    <a:lnTo>
                      <a:pt x="11846" y="636"/>
                    </a:lnTo>
                    <a:lnTo>
                      <a:pt x="11846" y="694"/>
                    </a:lnTo>
                    <a:lnTo>
                      <a:pt x="11727" y="810"/>
                    </a:lnTo>
                    <a:lnTo>
                      <a:pt x="11648" y="984"/>
                    </a:lnTo>
                    <a:lnTo>
                      <a:pt x="11609" y="1158"/>
                    </a:lnTo>
                    <a:lnTo>
                      <a:pt x="11609" y="1505"/>
                    </a:lnTo>
                    <a:lnTo>
                      <a:pt x="11648" y="1968"/>
                    </a:lnTo>
                    <a:lnTo>
                      <a:pt x="11806" y="2258"/>
                    </a:lnTo>
                    <a:lnTo>
                      <a:pt x="11964" y="2432"/>
                    </a:lnTo>
                    <a:lnTo>
                      <a:pt x="12083" y="2490"/>
                    </a:lnTo>
                    <a:lnTo>
                      <a:pt x="12162" y="2547"/>
                    </a:lnTo>
                    <a:lnTo>
                      <a:pt x="12043" y="2663"/>
                    </a:lnTo>
                    <a:lnTo>
                      <a:pt x="12004" y="2837"/>
                    </a:lnTo>
                    <a:lnTo>
                      <a:pt x="12004" y="2953"/>
                    </a:lnTo>
                    <a:lnTo>
                      <a:pt x="12043" y="3069"/>
                    </a:lnTo>
                    <a:lnTo>
                      <a:pt x="12201" y="3300"/>
                    </a:lnTo>
                    <a:lnTo>
                      <a:pt x="12280" y="3300"/>
                    </a:lnTo>
                    <a:lnTo>
                      <a:pt x="12320" y="3358"/>
                    </a:lnTo>
                    <a:lnTo>
                      <a:pt x="12399" y="3416"/>
                    </a:lnTo>
                    <a:lnTo>
                      <a:pt x="12438" y="3474"/>
                    </a:lnTo>
                    <a:lnTo>
                      <a:pt x="12438" y="3706"/>
                    </a:lnTo>
                    <a:lnTo>
                      <a:pt x="12320" y="3879"/>
                    </a:lnTo>
                    <a:lnTo>
                      <a:pt x="12122" y="4053"/>
                    </a:lnTo>
                    <a:lnTo>
                      <a:pt x="11964" y="4227"/>
                    </a:lnTo>
                    <a:lnTo>
                      <a:pt x="11727" y="4401"/>
                    </a:lnTo>
                    <a:lnTo>
                      <a:pt x="11609" y="4343"/>
                    </a:lnTo>
                    <a:lnTo>
                      <a:pt x="11491" y="4343"/>
                    </a:lnTo>
                    <a:lnTo>
                      <a:pt x="11491" y="4285"/>
                    </a:lnTo>
                    <a:lnTo>
                      <a:pt x="11530" y="3590"/>
                    </a:lnTo>
                    <a:lnTo>
                      <a:pt x="10977" y="3590"/>
                    </a:lnTo>
                    <a:lnTo>
                      <a:pt x="10898" y="3706"/>
                    </a:lnTo>
                    <a:lnTo>
                      <a:pt x="10938" y="3995"/>
                    </a:lnTo>
                    <a:lnTo>
                      <a:pt x="10938" y="4169"/>
                    </a:lnTo>
                    <a:lnTo>
                      <a:pt x="10898" y="4285"/>
                    </a:lnTo>
                    <a:lnTo>
                      <a:pt x="10898" y="4401"/>
                    </a:lnTo>
                    <a:lnTo>
                      <a:pt x="10740" y="4401"/>
                    </a:lnTo>
                    <a:lnTo>
                      <a:pt x="10740" y="4343"/>
                    </a:lnTo>
                    <a:lnTo>
                      <a:pt x="10701" y="4343"/>
                    </a:lnTo>
                    <a:lnTo>
                      <a:pt x="10582" y="4227"/>
                    </a:lnTo>
                    <a:lnTo>
                      <a:pt x="10503" y="4169"/>
                    </a:lnTo>
                    <a:lnTo>
                      <a:pt x="10385" y="4169"/>
                    </a:lnTo>
                    <a:lnTo>
                      <a:pt x="10306" y="4285"/>
                    </a:lnTo>
                    <a:lnTo>
                      <a:pt x="10187" y="4401"/>
                    </a:lnTo>
                    <a:lnTo>
                      <a:pt x="10108" y="4458"/>
                    </a:lnTo>
                    <a:lnTo>
                      <a:pt x="9990" y="4458"/>
                    </a:lnTo>
                    <a:lnTo>
                      <a:pt x="9872" y="4285"/>
                    </a:lnTo>
                    <a:lnTo>
                      <a:pt x="9872" y="4227"/>
                    </a:lnTo>
                    <a:lnTo>
                      <a:pt x="9832" y="4053"/>
                    </a:lnTo>
                    <a:lnTo>
                      <a:pt x="9714" y="3879"/>
                    </a:lnTo>
                    <a:lnTo>
                      <a:pt x="9556" y="3879"/>
                    </a:lnTo>
                    <a:lnTo>
                      <a:pt x="9516" y="3937"/>
                    </a:lnTo>
                    <a:lnTo>
                      <a:pt x="9358" y="3821"/>
                    </a:lnTo>
                    <a:lnTo>
                      <a:pt x="9240" y="3764"/>
                    </a:lnTo>
                    <a:lnTo>
                      <a:pt x="9200" y="3648"/>
                    </a:lnTo>
                    <a:lnTo>
                      <a:pt x="9161" y="3590"/>
                    </a:lnTo>
                    <a:lnTo>
                      <a:pt x="9161" y="3474"/>
                    </a:lnTo>
                    <a:lnTo>
                      <a:pt x="9121" y="3300"/>
                    </a:lnTo>
                    <a:lnTo>
                      <a:pt x="9082" y="3184"/>
                    </a:lnTo>
                    <a:lnTo>
                      <a:pt x="9042" y="3127"/>
                    </a:lnTo>
                    <a:lnTo>
                      <a:pt x="8924" y="3127"/>
                    </a:lnTo>
                    <a:lnTo>
                      <a:pt x="8884" y="3184"/>
                    </a:lnTo>
                    <a:lnTo>
                      <a:pt x="8687" y="3184"/>
                    </a:lnTo>
                    <a:lnTo>
                      <a:pt x="8568" y="3242"/>
                    </a:lnTo>
                    <a:lnTo>
                      <a:pt x="8410" y="3358"/>
                    </a:lnTo>
                    <a:lnTo>
                      <a:pt x="8371" y="3474"/>
                    </a:lnTo>
                    <a:lnTo>
                      <a:pt x="8371" y="3937"/>
                    </a:lnTo>
                    <a:lnTo>
                      <a:pt x="8450" y="3995"/>
                    </a:lnTo>
                    <a:lnTo>
                      <a:pt x="8489" y="4111"/>
                    </a:lnTo>
                    <a:lnTo>
                      <a:pt x="8489" y="4169"/>
                    </a:lnTo>
                    <a:lnTo>
                      <a:pt x="8450" y="4285"/>
                    </a:lnTo>
                    <a:lnTo>
                      <a:pt x="8410" y="4343"/>
                    </a:lnTo>
                    <a:lnTo>
                      <a:pt x="8410" y="4401"/>
                    </a:lnTo>
                    <a:lnTo>
                      <a:pt x="8371" y="4401"/>
                    </a:lnTo>
                    <a:lnTo>
                      <a:pt x="8371" y="5153"/>
                    </a:lnTo>
                    <a:lnTo>
                      <a:pt x="8331" y="5269"/>
                    </a:lnTo>
                    <a:lnTo>
                      <a:pt x="8331" y="5385"/>
                    </a:lnTo>
                    <a:lnTo>
                      <a:pt x="8292" y="5385"/>
                    </a:lnTo>
                    <a:lnTo>
                      <a:pt x="8174" y="4980"/>
                    </a:lnTo>
                    <a:lnTo>
                      <a:pt x="8016" y="4574"/>
                    </a:lnTo>
                    <a:lnTo>
                      <a:pt x="7897" y="4169"/>
                    </a:lnTo>
                    <a:lnTo>
                      <a:pt x="7739" y="3937"/>
                    </a:lnTo>
                    <a:lnTo>
                      <a:pt x="7660" y="4053"/>
                    </a:lnTo>
                    <a:lnTo>
                      <a:pt x="7621" y="4169"/>
                    </a:lnTo>
                    <a:lnTo>
                      <a:pt x="7621" y="4285"/>
                    </a:lnTo>
                    <a:lnTo>
                      <a:pt x="7581" y="4343"/>
                    </a:lnTo>
                    <a:lnTo>
                      <a:pt x="7581" y="4401"/>
                    </a:lnTo>
                    <a:lnTo>
                      <a:pt x="7502" y="4285"/>
                    </a:lnTo>
                    <a:lnTo>
                      <a:pt x="7147" y="4285"/>
                    </a:lnTo>
                    <a:lnTo>
                      <a:pt x="7068" y="4343"/>
                    </a:lnTo>
                    <a:lnTo>
                      <a:pt x="6870" y="4343"/>
                    </a:lnTo>
                    <a:lnTo>
                      <a:pt x="6752" y="4285"/>
                    </a:lnTo>
                    <a:lnTo>
                      <a:pt x="6712" y="4285"/>
                    </a:lnTo>
                    <a:lnTo>
                      <a:pt x="6634" y="4169"/>
                    </a:lnTo>
                    <a:lnTo>
                      <a:pt x="6634" y="4111"/>
                    </a:lnTo>
                    <a:lnTo>
                      <a:pt x="6673" y="4053"/>
                    </a:lnTo>
                    <a:lnTo>
                      <a:pt x="6712" y="4053"/>
                    </a:lnTo>
                    <a:lnTo>
                      <a:pt x="6752" y="3995"/>
                    </a:lnTo>
                    <a:lnTo>
                      <a:pt x="6831" y="3764"/>
                    </a:lnTo>
                    <a:lnTo>
                      <a:pt x="6910" y="3590"/>
                    </a:lnTo>
                    <a:lnTo>
                      <a:pt x="6910" y="3358"/>
                    </a:lnTo>
                    <a:lnTo>
                      <a:pt x="6870" y="3242"/>
                    </a:lnTo>
                    <a:lnTo>
                      <a:pt x="6791" y="3127"/>
                    </a:lnTo>
                    <a:lnTo>
                      <a:pt x="6752" y="3127"/>
                    </a:lnTo>
                    <a:lnTo>
                      <a:pt x="6712" y="3069"/>
                    </a:lnTo>
                    <a:lnTo>
                      <a:pt x="6594" y="2953"/>
                    </a:lnTo>
                    <a:lnTo>
                      <a:pt x="6515" y="2837"/>
                    </a:lnTo>
                    <a:lnTo>
                      <a:pt x="6476" y="2837"/>
                    </a:lnTo>
                    <a:lnTo>
                      <a:pt x="6476" y="2895"/>
                    </a:lnTo>
                    <a:lnTo>
                      <a:pt x="6436" y="2895"/>
                    </a:lnTo>
                    <a:lnTo>
                      <a:pt x="6436" y="3011"/>
                    </a:lnTo>
                    <a:lnTo>
                      <a:pt x="6476" y="3011"/>
                    </a:lnTo>
                    <a:lnTo>
                      <a:pt x="6476" y="3184"/>
                    </a:lnTo>
                    <a:lnTo>
                      <a:pt x="6436" y="3242"/>
                    </a:lnTo>
                    <a:lnTo>
                      <a:pt x="6436" y="3300"/>
                    </a:lnTo>
                    <a:lnTo>
                      <a:pt x="6397" y="3300"/>
                    </a:lnTo>
                    <a:lnTo>
                      <a:pt x="6357" y="3242"/>
                    </a:lnTo>
                    <a:lnTo>
                      <a:pt x="6318" y="3242"/>
                    </a:lnTo>
                    <a:lnTo>
                      <a:pt x="6239" y="3127"/>
                    </a:lnTo>
                    <a:lnTo>
                      <a:pt x="5883" y="2721"/>
                    </a:lnTo>
                    <a:lnTo>
                      <a:pt x="5567" y="2432"/>
                    </a:lnTo>
                    <a:lnTo>
                      <a:pt x="5291" y="2258"/>
                    </a:lnTo>
                    <a:lnTo>
                      <a:pt x="5172" y="2200"/>
                    </a:lnTo>
                    <a:lnTo>
                      <a:pt x="4975" y="2142"/>
                    </a:lnTo>
                    <a:lnTo>
                      <a:pt x="4817" y="2084"/>
                    </a:lnTo>
                    <a:lnTo>
                      <a:pt x="4659" y="1968"/>
                    </a:lnTo>
                    <a:lnTo>
                      <a:pt x="4620" y="1910"/>
                    </a:lnTo>
                    <a:lnTo>
                      <a:pt x="4580" y="1910"/>
                    </a:lnTo>
                    <a:lnTo>
                      <a:pt x="4501" y="1795"/>
                    </a:lnTo>
                    <a:lnTo>
                      <a:pt x="4383" y="1795"/>
                    </a:lnTo>
                    <a:lnTo>
                      <a:pt x="4383" y="1853"/>
                    </a:lnTo>
                    <a:lnTo>
                      <a:pt x="4343" y="1910"/>
                    </a:lnTo>
                    <a:lnTo>
                      <a:pt x="4343" y="2084"/>
                    </a:lnTo>
                    <a:lnTo>
                      <a:pt x="4383" y="2142"/>
                    </a:lnTo>
                    <a:lnTo>
                      <a:pt x="4383" y="2200"/>
                    </a:lnTo>
                    <a:lnTo>
                      <a:pt x="4343" y="2316"/>
                    </a:lnTo>
                    <a:lnTo>
                      <a:pt x="4264" y="2432"/>
                    </a:lnTo>
                    <a:lnTo>
                      <a:pt x="4225" y="2374"/>
                    </a:lnTo>
                    <a:lnTo>
                      <a:pt x="4185" y="2374"/>
                    </a:lnTo>
                    <a:lnTo>
                      <a:pt x="4185" y="2316"/>
                    </a:lnTo>
                    <a:lnTo>
                      <a:pt x="4106" y="2084"/>
                    </a:lnTo>
                    <a:lnTo>
                      <a:pt x="3948" y="1737"/>
                    </a:lnTo>
                    <a:lnTo>
                      <a:pt x="3830" y="1505"/>
                    </a:lnTo>
                    <a:lnTo>
                      <a:pt x="3672" y="1273"/>
                    </a:lnTo>
                    <a:lnTo>
                      <a:pt x="3553" y="1273"/>
                    </a:lnTo>
                    <a:lnTo>
                      <a:pt x="3514" y="1331"/>
                    </a:lnTo>
                    <a:lnTo>
                      <a:pt x="3553" y="1389"/>
                    </a:lnTo>
                    <a:lnTo>
                      <a:pt x="3553" y="1505"/>
                    </a:lnTo>
                    <a:lnTo>
                      <a:pt x="3593" y="1563"/>
                    </a:lnTo>
                    <a:lnTo>
                      <a:pt x="3593" y="1621"/>
                    </a:lnTo>
                    <a:lnTo>
                      <a:pt x="3553" y="1795"/>
                    </a:lnTo>
                    <a:lnTo>
                      <a:pt x="3514" y="1910"/>
                    </a:lnTo>
                    <a:lnTo>
                      <a:pt x="3474" y="1968"/>
                    </a:lnTo>
                    <a:lnTo>
                      <a:pt x="3435" y="1968"/>
                    </a:lnTo>
                    <a:lnTo>
                      <a:pt x="3356" y="1910"/>
                    </a:lnTo>
                    <a:lnTo>
                      <a:pt x="3277" y="1795"/>
                    </a:lnTo>
                    <a:lnTo>
                      <a:pt x="3277" y="1737"/>
                    </a:lnTo>
                    <a:lnTo>
                      <a:pt x="3198" y="1679"/>
                    </a:lnTo>
                    <a:lnTo>
                      <a:pt x="3080" y="1679"/>
                    </a:lnTo>
                    <a:lnTo>
                      <a:pt x="3001" y="1737"/>
                    </a:lnTo>
                    <a:lnTo>
                      <a:pt x="2961" y="1795"/>
                    </a:lnTo>
                    <a:lnTo>
                      <a:pt x="2961" y="1853"/>
                    </a:lnTo>
                    <a:lnTo>
                      <a:pt x="2922" y="1910"/>
                    </a:lnTo>
                    <a:lnTo>
                      <a:pt x="2843" y="1968"/>
                    </a:lnTo>
                    <a:lnTo>
                      <a:pt x="2803" y="2084"/>
                    </a:lnTo>
                    <a:lnTo>
                      <a:pt x="2724" y="2142"/>
                    </a:lnTo>
                    <a:lnTo>
                      <a:pt x="2685" y="2200"/>
                    </a:lnTo>
                    <a:lnTo>
                      <a:pt x="2645" y="2200"/>
                    </a:lnTo>
                    <a:lnTo>
                      <a:pt x="2448" y="2258"/>
                    </a:lnTo>
                    <a:lnTo>
                      <a:pt x="2211" y="2432"/>
                    </a:lnTo>
                    <a:lnTo>
                      <a:pt x="2013" y="2663"/>
                    </a:lnTo>
                    <a:lnTo>
                      <a:pt x="1895" y="2837"/>
                    </a:lnTo>
                    <a:lnTo>
                      <a:pt x="1816" y="2895"/>
                    </a:lnTo>
                    <a:lnTo>
                      <a:pt x="1579" y="3127"/>
                    </a:lnTo>
                    <a:lnTo>
                      <a:pt x="1342" y="3127"/>
                    </a:lnTo>
                    <a:lnTo>
                      <a:pt x="1184" y="2895"/>
                    </a:lnTo>
                    <a:lnTo>
                      <a:pt x="1026" y="2721"/>
                    </a:lnTo>
                    <a:lnTo>
                      <a:pt x="829" y="2547"/>
                    </a:lnTo>
                    <a:lnTo>
                      <a:pt x="671" y="2432"/>
                    </a:lnTo>
                    <a:lnTo>
                      <a:pt x="631" y="2374"/>
                    </a:lnTo>
                    <a:lnTo>
                      <a:pt x="434" y="2316"/>
                    </a:lnTo>
                    <a:lnTo>
                      <a:pt x="39" y="2084"/>
                    </a:lnTo>
                    <a:lnTo>
                      <a:pt x="0" y="2084"/>
                    </a:lnTo>
                    <a:lnTo>
                      <a:pt x="0" y="10539"/>
                    </a:lnTo>
                    <a:lnTo>
                      <a:pt x="236" y="10539"/>
                    </a:lnTo>
                    <a:lnTo>
                      <a:pt x="394" y="10713"/>
                    </a:lnTo>
                    <a:lnTo>
                      <a:pt x="592" y="10886"/>
                    </a:lnTo>
                    <a:lnTo>
                      <a:pt x="987" y="11350"/>
                    </a:lnTo>
                    <a:lnTo>
                      <a:pt x="1145" y="11523"/>
                    </a:lnTo>
                    <a:lnTo>
                      <a:pt x="1184" y="11581"/>
                    </a:lnTo>
                    <a:lnTo>
                      <a:pt x="1263" y="11581"/>
                    </a:lnTo>
                    <a:lnTo>
                      <a:pt x="1382" y="11465"/>
                    </a:lnTo>
                    <a:lnTo>
                      <a:pt x="1461" y="11408"/>
                    </a:lnTo>
                    <a:lnTo>
                      <a:pt x="1579" y="11234"/>
                    </a:lnTo>
                    <a:lnTo>
                      <a:pt x="1619" y="11234"/>
                    </a:lnTo>
                    <a:lnTo>
                      <a:pt x="1737" y="11350"/>
                    </a:lnTo>
                    <a:lnTo>
                      <a:pt x="1895" y="11639"/>
                    </a:lnTo>
                    <a:lnTo>
                      <a:pt x="2092" y="11987"/>
                    </a:lnTo>
                    <a:lnTo>
                      <a:pt x="2290" y="12392"/>
                    </a:lnTo>
                    <a:lnTo>
                      <a:pt x="2448" y="12739"/>
                    </a:lnTo>
                    <a:lnTo>
                      <a:pt x="2566" y="12971"/>
                    </a:lnTo>
                    <a:lnTo>
                      <a:pt x="2685" y="13319"/>
                    </a:lnTo>
                    <a:lnTo>
                      <a:pt x="2764" y="13492"/>
                    </a:lnTo>
                    <a:lnTo>
                      <a:pt x="3001" y="13840"/>
                    </a:lnTo>
                    <a:lnTo>
                      <a:pt x="3040" y="13840"/>
                    </a:lnTo>
                    <a:lnTo>
                      <a:pt x="3040" y="14071"/>
                    </a:lnTo>
                    <a:lnTo>
                      <a:pt x="3001" y="14361"/>
                    </a:lnTo>
                    <a:lnTo>
                      <a:pt x="2961" y="14708"/>
                    </a:lnTo>
                    <a:lnTo>
                      <a:pt x="2922" y="14940"/>
                    </a:lnTo>
                    <a:lnTo>
                      <a:pt x="2882" y="15056"/>
                    </a:lnTo>
                    <a:lnTo>
                      <a:pt x="2882" y="15403"/>
                    </a:lnTo>
                    <a:lnTo>
                      <a:pt x="2922" y="15519"/>
                    </a:lnTo>
                    <a:lnTo>
                      <a:pt x="2961" y="15577"/>
                    </a:lnTo>
                    <a:lnTo>
                      <a:pt x="2961" y="15635"/>
                    </a:lnTo>
                    <a:lnTo>
                      <a:pt x="3080" y="15693"/>
                    </a:lnTo>
                    <a:lnTo>
                      <a:pt x="3159" y="15867"/>
                    </a:lnTo>
                    <a:lnTo>
                      <a:pt x="3238" y="15982"/>
                    </a:lnTo>
                    <a:lnTo>
                      <a:pt x="3277" y="16156"/>
                    </a:lnTo>
                    <a:lnTo>
                      <a:pt x="3317" y="16272"/>
                    </a:lnTo>
                    <a:lnTo>
                      <a:pt x="3356" y="16446"/>
                    </a:lnTo>
                    <a:lnTo>
                      <a:pt x="3395" y="16504"/>
                    </a:lnTo>
                    <a:lnTo>
                      <a:pt x="3395" y="16561"/>
                    </a:lnTo>
                    <a:lnTo>
                      <a:pt x="3711" y="16909"/>
                    </a:lnTo>
                    <a:lnTo>
                      <a:pt x="3948" y="17198"/>
                    </a:lnTo>
                    <a:lnTo>
                      <a:pt x="4146" y="17314"/>
                    </a:lnTo>
                    <a:lnTo>
                      <a:pt x="4225" y="17372"/>
                    </a:lnTo>
                    <a:lnTo>
                      <a:pt x="4343" y="17546"/>
                    </a:lnTo>
                    <a:lnTo>
                      <a:pt x="4501" y="17893"/>
                    </a:lnTo>
                    <a:lnTo>
                      <a:pt x="4541" y="18009"/>
                    </a:lnTo>
                    <a:lnTo>
                      <a:pt x="4541" y="18125"/>
                    </a:lnTo>
                    <a:lnTo>
                      <a:pt x="11688" y="18125"/>
                    </a:lnTo>
                    <a:lnTo>
                      <a:pt x="11925" y="18415"/>
                    </a:lnTo>
                    <a:lnTo>
                      <a:pt x="12399" y="18472"/>
                    </a:lnTo>
                    <a:lnTo>
                      <a:pt x="12438" y="18588"/>
                    </a:lnTo>
                    <a:lnTo>
                      <a:pt x="12596" y="18704"/>
                    </a:lnTo>
                    <a:lnTo>
                      <a:pt x="12754" y="18704"/>
                    </a:lnTo>
                    <a:lnTo>
                      <a:pt x="12991" y="18588"/>
                    </a:lnTo>
                    <a:lnTo>
                      <a:pt x="13149" y="18472"/>
                    </a:lnTo>
                    <a:lnTo>
                      <a:pt x="13189" y="18415"/>
                    </a:lnTo>
                    <a:lnTo>
                      <a:pt x="13189" y="18357"/>
                    </a:lnTo>
                    <a:lnTo>
                      <a:pt x="13465" y="18299"/>
                    </a:lnTo>
                    <a:lnTo>
                      <a:pt x="13702" y="18357"/>
                    </a:lnTo>
                    <a:lnTo>
                      <a:pt x="13860" y="18472"/>
                    </a:lnTo>
                    <a:lnTo>
                      <a:pt x="13939" y="18646"/>
                    </a:lnTo>
                    <a:lnTo>
                      <a:pt x="13978" y="18704"/>
                    </a:lnTo>
                    <a:lnTo>
                      <a:pt x="14136" y="18704"/>
                    </a:lnTo>
                    <a:lnTo>
                      <a:pt x="14294" y="18820"/>
                    </a:lnTo>
                    <a:lnTo>
                      <a:pt x="14334" y="18878"/>
                    </a:lnTo>
                    <a:lnTo>
                      <a:pt x="14334" y="18994"/>
                    </a:lnTo>
                    <a:lnTo>
                      <a:pt x="14294" y="19052"/>
                    </a:lnTo>
                    <a:lnTo>
                      <a:pt x="14294" y="19109"/>
                    </a:lnTo>
                    <a:lnTo>
                      <a:pt x="14334" y="19341"/>
                    </a:lnTo>
                    <a:lnTo>
                      <a:pt x="14373" y="19515"/>
                    </a:lnTo>
                    <a:lnTo>
                      <a:pt x="14768" y="19515"/>
                    </a:lnTo>
                    <a:lnTo>
                      <a:pt x="14847" y="19457"/>
                    </a:lnTo>
                    <a:lnTo>
                      <a:pt x="15044" y="19457"/>
                    </a:lnTo>
                    <a:lnTo>
                      <a:pt x="15163" y="19515"/>
                    </a:lnTo>
                    <a:lnTo>
                      <a:pt x="15321" y="19631"/>
                    </a:lnTo>
                    <a:lnTo>
                      <a:pt x="15400" y="19746"/>
                    </a:lnTo>
                    <a:lnTo>
                      <a:pt x="15479" y="19804"/>
                    </a:lnTo>
                    <a:lnTo>
                      <a:pt x="15597" y="19978"/>
                    </a:lnTo>
                    <a:lnTo>
                      <a:pt x="15597" y="20036"/>
                    </a:lnTo>
                    <a:lnTo>
                      <a:pt x="15558" y="20094"/>
                    </a:lnTo>
                    <a:lnTo>
                      <a:pt x="15597" y="20210"/>
                    </a:lnTo>
                    <a:lnTo>
                      <a:pt x="15479" y="20383"/>
                    </a:lnTo>
                    <a:lnTo>
                      <a:pt x="15400" y="20383"/>
                    </a:lnTo>
                    <a:lnTo>
                      <a:pt x="15360" y="20326"/>
                    </a:lnTo>
                    <a:lnTo>
                      <a:pt x="15202" y="20326"/>
                    </a:lnTo>
                    <a:lnTo>
                      <a:pt x="15084" y="20152"/>
                    </a:lnTo>
                    <a:lnTo>
                      <a:pt x="15123" y="20268"/>
                    </a:lnTo>
                    <a:lnTo>
                      <a:pt x="15123" y="20326"/>
                    </a:lnTo>
                    <a:lnTo>
                      <a:pt x="15163" y="20441"/>
                    </a:lnTo>
                    <a:lnTo>
                      <a:pt x="15123" y="20615"/>
                    </a:lnTo>
                    <a:lnTo>
                      <a:pt x="15123" y="20731"/>
                    </a:lnTo>
                    <a:lnTo>
                      <a:pt x="15044" y="20789"/>
                    </a:lnTo>
                    <a:lnTo>
                      <a:pt x="15005" y="20789"/>
                    </a:lnTo>
                    <a:lnTo>
                      <a:pt x="14847" y="20905"/>
                    </a:lnTo>
                    <a:lnTo>
                      <a:pt x="14808" y="20963"/>
                    </a:lnTo>
                    <a:lnTo>
                      <a:pt x="14808" y="21020"/>
                    </a:lnTo>
                    <a:lnTo>
                      <a:pt x="14847" y="21078"/>
                    </a:lnTo>
                    <a:lnTo>
                      <a:pt x="14847" y="21136"/>
                    </a:lnTo>
                    <a:lnTo>
                      <a:pt x="14887" y="21136"/>
                    </a:lnTo>
                    <a:lnTo>
                      <a:pt x="14926" y="21194"/>
                    </a:lnTo>
                    <a:lnTo>
                      <a:pt x="14965" y="21310"/>
                    </a:lnTo>
                    <a:lnTo>
                      <a:pt x="14926" y="21368"/>
                    </a:lnTo>
                    <a:lnTo>
                      <a:pt x="14926" y="21426"/>
                    </a:lnTo>
                    <a:lnTo>
                      <a:pt x="14887" y="21426"/>
                    </a:lnTo>
                    <a:lnTo>
                      <a:pt x="14768" y="21600"/>
                    </a:lnTo>
                    <a:lnTo>
                      <a:pt x="14887" y="21600"/>
                    </a:lnTo>
                    <a:lnTo>
                      <a:pt x="15005" y="21542"/>
                    </a:lnTo>
                    <a:lnTo>
                      <a:pt x="15202" y="21252"/>
                    </a:lnTo>
                    <a:lnTo>
                      <a:pt x="15202" y="21136"/>
                    </a:lnTo>
                    <a:lnTo>
                      <a:pt x="15242" y="21078"/>
                    </a:lnTo>
                    <a:lnTo>
                      <a:pt x="15281" y="20963"/>
                    </a:lnTo>
                    <a:lnTo>
                      <a:pt x="15321" y="20905"/>
                    </a:lnTo>
                    <a:lnTo>
                      <a:pt x="15795" y="20905"/>
                    </a:lnTo>
                    <a:lnTo>
                      <a:pt x="15755" y="20847"/>
                    </a:lnTo>
                    <a:lnTo>
                      <a:pt x="15755" y="20673"/>
                    </a:lnTo>
                    <a:lnTo>
                      <a:pt x="15874" y="20499"/>
                    </a:lnTo>
                    <a:lnTo>
                      <a:pt x="15913" y="20383"/>
                    </a:lnTo>
                    <a:lnTo>
                      <a:pt x="15992" y="20268"/>
                    </a:lnTo>
                    <a:lnTo>
                      <a:pt x="16071" y="20210"/>
                    </a:lnTo>
                    <a:lnTo>
                      <a:pt x="16190" y="20152"/>
                    </a:lnTo>
                    <a:lnTo>
                      <a:pt x="16545" y="20152"/>
                    </a:lnTo>
                    <a:lnTo>
                      <a:pt x="16585" y="20210"/>
                    </a:lnTo>
                    <a:lnTo>
                      <a:pt x="16624" y="20210"/>
                    </a:lnTo>
                    <a:lnTo>
                      <a:pt x="16703" y="20268"/>
                    </a:lnTo>
                    <a:lnTo>
                      <a:pt x="16742" y="20268"/>
                    </a:lnTo>
                    <a:lnTo>
                      <a:pt x="16782" y="20326"/>
                    </a:lnTo>
                    <a:close/>
                  </a:path>
                </a:pathLst>
              </a:custGeom>
              <a:grpFill/>
              <a:ln w="3175" cap="flat" cmpd="sng">
                <a:solidFill>
                  <a:srgbClr val="F2F2F2"/>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eaLnBrk="1" fontAlgn="auto" hangingPunct="1">
                  <a:spcBef>
                    <a:spcPts val="0"/>
                  </a:spcBef>
                  <a:spcAft>
                    <a:spcPts val="0"/>
                  </a:spcAft>
                  <a:defRPr/>
                </a:pPr>
                <a:endParaRPr lang="id-ID" sz="1013">
                  <a:latin typeface="+mn-lt"/>
                </a:endParaRPr>
              </a:p>
            </p:txBody>
          </p:sp>
          <p:sp>
            <p:nvSpPr>
              <p:cNvPr id="213" name="AutoShape 35">
                <a:extLst>
                  <a:ext uri="{FF2B5EF4-FFF2-40B4-BE49-F238E27FC236}">
                    <a16:creationId xmlns:a16="http://schemas.microsoft.com/office/drawing/2014/main" id="{32A99F45-4456-8F14-8113-3D331C791BAB}"/>
                  </a:ext>
                </a:extLst>
              </p:cNvPr>
              <p:cNvSpPr>
                <a:spLocks/>
              </p:cNvSpPr>
              <p:nvPr/>
            </p:nvSpPr>
            <p:spPr bwMode="auto">
              <a:xfrm>
                <a:off x="0" y="563567"/>
                <a:ext cx="714403" cy="658726"/>
              </a:xfrm>
              <a:custGeom>
                <a:avLst/>
                <a:gdLst>
                  <a:gd name="T0" fmla="*/ 357201 w 21600"/>
                  <a:gd name="T1" fmla="*/ 329363 h 21600"/>
                  <a:gd name="T2" fmla="*/ 357201 w 21600"/>
                  <a:gd name="T3" fmla="*/ 329363 h 21600"/>
                  <a:gd name="T4" fmla="*/ 357201 w 21600"/>
                  <a:gd name="T5" fmla="*/ 329363 h 21600"/>
                  <a:gd name="T6" fmla="*/ 357201 w 21600"/>
                  <a:gd name="T7" fmla="*/ 32936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4839" y="2168"/>
                    </a:moveTo>
                    <a:lnTo>
                      <a:pt x="14663" y="1995"/>
                    </a:lnTo>
                    <a:lnTo>
                      <a:pt x="14575" y="1995"/>
                    </a:lnTo>
                    <a:lnTo>
                      <a:pt x="14399" y="1908"/>
                    </a:lnTo>
                    <a:lnTo>
                      <a:pt x="13960" y="1908"/>
                    </a:lnTo>
                    <a:lnTo>
                      <a:pt x="13609" y="2081"/>
                    </a:lnTo>
                    <a:lnTo>
                      <a:pt x="13170" y="2081"/>
                    </a:lnTo>
                    <a:lnTo>
                      <a:pt x="12643" y="1908"/>
                    </a:lnTo>
                    <a:lnTo>
                      <a:pt x="12380" y="1734"/>
                    </a:lnTo>
                    <a:lnTo>
                      <a:pt x="11941" y="1734"/>
                    </a:lnTo>
                    <a:lnTo>
                      <a:pt x="11590" y="1561"/>
                    </a:lnTo>
                    <a:lnTo>
                      <a:pt x="11502" y="1387"/>
                    </a:lnTo>
                    <a:lnTo>
                      <a:pt x="11414" y="1301"/>
                    </a:lnTo>
                    <a:lnTo>
                      <a:pt x="11326" y="1301"/>
                    </a:lnTo>
                    <a:lnTo>
                      <a:pt x="10975" y="1127"/>
                    </a:lnTo>
                    <a:lnTo>
                      <a:pt x="10712" y="1127"/>
                    </a:lnTo>
                    <a:lnTo>
                      <a:pt x="10624" y="1040"/>
                    </a:lnTo>
                    <a:lnTo>
                      <a:pt x="10536" y="1040"/>
                    </a:lnTo>
                    <a:lnTo>
                      <a:pt x="10360" y="954"/>
                    </a:lnTo>
                    <a:lnTo>
                      <a:pt x="10273" y="867"/>
                    </a:lnTo>
                    <a:lnTo>
                      <a:pt x="10097" y="954"/>
                    </a:lnTo>
                    <a:lnTo>
                      <a:pt x="10009" y="1127"/>
                    </a:lnTo>
                    <a:lnTo>
                      <a:pt x="10097" y="1214"/>
                    </a:lnTo>
                    <a:lnTo>
                      <a:pt x="10097" y="1561"/>
                    </a:lnTo>
                    <a:lnTo>
                      <a:pt x="9834" y="1561"/>
                    </a:lnTo>
                    <a:lnTo>
                      <a:pt x="9131" y="867"/>
                    </a:lnTo>
                    <a:lnTo>
                      <a:pt x="8692" y="693"/>
                    </a:lnTo>
                    <a:lnTo>
                      <a:pt x="8253" y="433"/>
                    </a:lnTo>
                    <a:lnTo>
                      <a:pt x="7726" y="173"/>
                    </a:lnTo>
                    <a:lnTo>
                      <a:pt x="7551" y="173"/>
                    </a:lnTo>
                    <a:lnTo>
                      <a:pt x="7200" y="0"/>
                    </a:lnTo>
                    <a:lnTo>
                      <a:pt x="6585" y="0"/>
                    </a:lnTo>
                    <a:lnTo>
                      <a:pt x="5882" y="173"/>
                    </a:lnTo>
                    <a:lnTo>
                      <a:pt x="5619" y="346"/>
                    </a:lnTo>
                    <a:lnTo>
                      <a:pt x="5356" y="433"/>
                    </a:lnTo>
                    <a:lnTo>
                      <a:pt x="5180" y="520"/>
                    </a:lnTo>
                    <a:lnTo>
                      <a:pt x="4565" y="520"/>
                    </a:lnTo>
                    <a:lnTo>
                      <a:pt x="4390" y="607"/>
                    </a:lnTo>
                    <a:lnTo>
                      <a:pt x="4126" y="693"/>
                    </a:lnTo>
                    <a:lnTo>
                      <a:pt x="3863" y="867"/>
                    </a:lnTo>
                    <a:lnTo>
                      <a:pt x="3775" y="954"/>
                    </a:lnTo>
                    <a:lnTo>
                      <a:pt x="3687" y="1214"/>
                    </a:lnTo>
                    <a:lnTo>
                      <a:pt x="2985" y="2602"/>
                    </a:lnTo>
                    <a:lnTo>
                      <a:pt x="2546" y="3036"/>
                    </a:lnTo>
                    <a:lnTo>
                      <a:pt x="2195" y="3209"/>
                    </a:lnTo>
                    <a:lnTo>
                      <a:pt x="1668" y="3296"/>
                    </a:lnTo>
                    <a:lnTo>
                      <a:pt x="1229" y="3383"/>
                    </a:lnTo>
                    <a:lnTo>
                      <a:pt x="878" y="3643"/>
                    </a:lnTo>
                    <a:lnTo>
                      <a:pt x="790" y="3990"/>
                    </a:lnTo>
                    <a:lnTo>
                      <a:pt x="790" y="4250"/>
                    </a:lnTo>
                    <a:lnTo>
                      <a:pt x="965" y="4597"/>
                    </a:lnTo>
                    <a:lnTo>
                      <a:pt x="1141" y="4771"/>
                    </a:lnTo>
                    <a:lnTo>
                      <a:pt x="1404" y="4944"/>
                    </a:lnTo>
                    <a:lnTo>
                      <a:pt x="2107" y="5638"/>
                    </a:lnTo>
                    <a:lnTo>
                      <a:pt x="2634" y="6245"/>
                    </a:lnTo>
                    <a:lnTo>
                      <a:pt x="3073" y="6766"/>
                    </a:lnTo>
                    <a:lnTo>
                      <a:pt x="3336" y="7286"/>
                    </a:lnTo>
                    <a:lnTo>
                      <a:pt x="3160" y="7720"/>
                    </a:lnTo>
                    <a:lnTo>
                      <a:pt x="2985" y="7807"/>
                    </a:lnTo>
                    <a:lnTo>
                      <a:pt x="2721" y="7807"/>
                    </a:lnTo>
                    <a:lnTo>
                      <a:pt x="2370" y="7633"/>
                    </a:lnTo>
                    <a:lnTo>
                      <a:pt x="2282" y="7460"/>
                    </a:lnTo>
                    <a:lnTo>
                      <a:pt x="2195" y="7373"/>
                    </a:lnTo>
                    <a:lnTo>
                      <a:pt x="2019" y="7286"/>
                    </a:lnTo>
                    <a:lnTo>
                      <a:pt x="1492" y="7286"/>
                    </a:lnTo>
                    <a:lnTo>
                      <a:pt x="878" y="7460"/>
                    </a:lnTo>
                    <a:lnTo>
                      <a:pt x="351" y="7893"/>
                    </a:lnTo>
                    <a:lnTo>
                      <a:pt x="87" y="8327"/>
                    </a:lnTo>
                    <a:lnTo>
                      <a:pt x="0" y="8674"/>
                    </a:lnTo>
                    <a:lnTo>
                      <a:pt x="0" y="9021"/>
                    </a:lnTo>
                    <a:lnTo>
                      <a:pt x="351" y="9368"/>
                    </a:lnTo>
                    <a:lnTo>
                      <a:pt x="1141" y="9802"/>
                    </a:lnTo>
                    <a:lnTo>
                      <a:pt x="1931" y="10062"/>
                    </a:lnTo>
                    <a:lnTo>
                      <a:pt x="2721" y="9889"/>
                    </a:lnTo>
                    <a:lnTo>
                      <a:pt x="2809" y="9889"/>
                    </a:lnTo>
                    <a:lnTo>
                      <a:pt x="2897" y="9802"/>
                    </a:lnTo>
                    <a:lnTo>
                      <a:pt x="3248" y="9628"/>
                    </a:lnTo>
                    <a:lnTo>
                      <a:pt x="3424" y="9628"/>
                    </a:lnTo>
                    <a:lnTo>
                      <a:pt x="3600" y="9542"/>
                    </a:lnTo>
                    <a:lnTo>
                      <a:pt x="3775" y="9542"/>
                    </a:lnTo>
                    <a:lnTo>
                      <a:pt x="3951" y="9715"/>
                    </a:lnTo>
                    <a:lnTo>
                      <a:pt x="3775" y="9889"/>
                    </a:lnTo>
                    <a:lnTo>
                      <a:pt x="3775" y="9975"/>
                    </a:lnTo>
                    <a:lnTo>
                      <a:pt x="3687" y="10149"/>
                    </a:lnTo>
                    <a:lnTo>
                      <a:pt x="3775" y="10236"/>
                    </a:lnTo>
                    <a:lnTo>
                      <a:pt x="3863" y="10409"/>
                    </a:lnTo>
                    <a:lnTo>
                      <a:pt x="3951" y="10496"/>
                    </a:lnTo>
                    <a:lnTo>
                      <a:pt x="4039" y="10669"/>
                    </a:lnTo>
                    <a:lnTo>
                      <a:pt x="4039" y="10756"/>
                    </a:lnTo>
                    <a:lnTo>
                      <a:pt x="3951" y="10930"/>
                    </a:lnTo>
                    <a:lnTo>
                      <a:pt x="3775" y="11103"/>
                    </a:lnTo>
                    <a:lnTo>
                      <a:pt x="3336" y="11277"/>
                    </a:lnTo>
                    <a:lnTo>
                      <a:pt x="2809" y="11537"/>
                    </a:lnTo>
                    <a:lnTo>
                      <a:pt x="2458" y="11884"/>
                    </a:lnTo>
                    <a:lnTo>
                      <a:pt x="2282" y="12318"/>
                    </a:lnTo>
                    <a:lnTo>
                      <a:pt x="2370" y="12318"/>
                    </a:lnTo>
                    <a:lnTo>
                      <a:pt x="2282" y="12318"/>
                    </a:lnTo>
                    <a:lnTo>
                      <a:pt x="2282" y="12404"/>
                    </a:lnTo>
                    <a:lnTo>
                      <a:pt x="1931" y="12578"/>
                    </a:lnTo>
                    <a:lnTo>
                      <a:pt x="1580" y="12838"/>
                    </a:lnTo>
                    <a:lnTo>
                      <a:pt x="1229" y="13012"/>
                    </a:lnTo>
                    <a:lnTo>
                      <a:pt x="965" y="13185"/>
                    </a:lnTo>
                    <a:lnTo>
                      <a:pt x="790" y="13359"/>
                    </a:lnTo>
                    <a:lnTo>
                      <a:pt x="614" y="13706"/>
                    </a:lnTo>
                    <a:lnTo>
                      <a:pt x="702" y="13879"/>
                    </a:lnTo>
                    <a:lnTo>
                      <a:pt x="965" y="14053"/>
                    </a:lnTo>
                    <a:lnTo>
                      <a:pt x="965" y="14139"/>
                    </a:lnTo>
                    <a:lnTo>
                      <a:pt x="1053" y="14139"/>
                    </a:lnTo>
                    <a:lnTo>
                      <a:pt x="1229" y="14226"/>
                    </a:lnTo>
                    <a:lnTo>
                      <a:pt x="1492" y="14313"/>
                    </a:lnTo>
                    <a:lnTo>
                      <a:pt x="1668" y="14399"/>
                    </a:lnTo>
                    <a:lnTo>
                      <a:pt x="1668" y="15267"/>
                    </a:lnTo>
                    <a:lnTo>
                      <a:pt x="1843" y="15527"/>
                    </a:lnTo>
                    <a:lnTo>
                      <a:pt x="2107" y="15701"/>
                    </a:lnTo>
                    <a:lnTo>
                      <a:pt x="2985" y="15701"/>
                    </a:lnTo>
                    <a:lnTo>
                      <a:pt x="2985" y="15787"/>
                    </a:lnTo>
                    <a:lnTo>
                      <a:pt x="3073" y="15874"/>
                    </a:lnTo>
                    <a:lnTo>
                      <a:pt x="3073" y="16048"/>
                    </a:lnTo>
                    <a:lnTo>
                      <a:pt x="3160" y="16221"/>
                    </a:lnTo>
                    <a:lnTo>
                      <a:pt x="3248" y="16481"/>
                    </a:lnTo>
                    <a:lnTo>
                      <a:pt x="3248" y="16742"/>
                    </a:lnTo>
                    <a:lnTo>
                      <a:pt x="3336" y="16828"/>
                    </a:lnTo>
                    <a:lnTo>
                      <a:pt x="3600" y="16828"/>
                    </a:lnTo>
                    <a:lnTo>
                      <a:pt x="3775" y="16742"/>
                    </a:lnTo>
                    <a:lnTo>
                      <a:pt x="3951" y="16568"/>
                    </a:lnTo>
                    <a:lnTo>
                      <a:pt x="4214" y="16568"/>
                    </a:lnTo>
                    <a:lnTo>
                      <a:pt x="4302" y="16655"/>
                    </a:lnTo>
                    <a:lnTo>
                      <a:pt x="4302" y="16828"/>
                    </a:lnTo>
                    <a:lnTo>
                      <a:pt x="4390" y="16915"/>
                    </a:lnTo>
                    <a:lnTo>
                      <a:pt x="4390" y="17002"/>
                    </a:lnTo>
                    <a:lnTo>
                      <a:pt x="4653" y="17262"/>
                    </a:lnTo>
                    <a:lnTo>
                      <a:pt x="4829" y="17262"/>
                    </a:lnTo>
                    <a:lnTo>
                      <a:pt x="5092" y="17175"/>
                    </a:lnTo>
                    <a:lnTo>
                      <a:pt x="5268" y="17002"/>
                    </a:lnTo>
                    <a:lnTo>
                      <a:pt x="5356" y="17002"/>
                    </a:lnTo>
                    <a:lnTo>
                      <a:pt x="5531" y="16828"/>
                    </a:lnTo>
                    <a:lnTo>
                      <a:pt x="5619" y="16655"/>
                    </a:lnTo>
                    <a:lnTo>
                      <a:pt x="5707" y="16568"/>
                    </a:lnTo>
                    <a:lnTo>
                      <a:pt x="5882" y="16481"/>
                    </a:lnTo>
                    <a:lnTo>
                      <a:pt x="6058" y="16481"/>
                    </a:lnTo>
                    <a:lnTo>
                      <a:pt x="6058" y="16828"/>
                    </a:lnTo>
                    <a:lnTo>
                      <a:pt x="5970" y="17175"/>
                    </a:lnTo>
                    <a:lnTo>
                      <a:pt x="5795" y="17696"/>
                    </a:lnTo>
                    <a:lnTo>
                      <a:pt x="5531" y="18130"/>
                    </a:lnTo>
                    <a:lnTo>
                      <a:pt x="5356" y="18216"/>
                    </a:lnTo>
                    <a:lnTo>
                      <a:pt x="5004" y="18477"/>
                    </a:lnTo>
                    <a:lnTo>
                      <a:pt x="4565" y="18824"/>
                    </a:lnTo>
                    <a:lnTo>
                      <a:pt x="4126" y="19257"/>
                    </a:lnTo>
                    <a:lnTo>
                      <a:pt x="3775" y="19691"/>
                    </a:lnTo>
                    <a:lnTo>
                      <a:pt x="3687" y="19778"/>
                    </a:lnTo>
                    <a:lnTo>
                      <a:pt x="3600" y="19778"/>
                    </a:lnTo>
                    <a:lnTo>
                      <a:pt x="3424" y="19865"/>
                    </a:lnTo>
                    <a:lnTo>
                      <a:pt x="3248" y="20038"/>
                    </a:lnTo>
                    <a:lnTo>
                      <a:pt x="2985" y="20125"/>
                    </a:lnTo>
                    <a:lnTo>
                      <a:pt x="2809" y="20385"/>
                    </a:lnTo>
                    <a:lnTo>
                      <a:pt x="2721" y="20559"/>
                    </a:lnTo>
                    <a:lnTo>
                      <a:pt x="2809" y="20559"/>
                    </a:lnTo>
                    <a:lnTo>
                      <a:pt x="2897" y="20472"/>
                    </a:lnTo>
                    <a:lnTo>
                      <a:pt x="3424" y="20298"/>
                    </a:lnTo>
                    <a:lnTo>
                      <a:pt x="4126" y="20125"/>
                    </a:lnTo>
                    <a:lnTo>
                      <a:pt x="4653" y="19865"/>
                    </a:lnTo>
                    <a:lnTo>
                      <a:pt x="5268" y="19518"/>
                    </a:lnTo>
                    <a:lnTo>
                      <a:pt x="5882" y="18910"/>
                    </a:lnTo>
                    <a:lnTo>
                      <a:pt x="6497" y="18390"/>
                    </a:lnTo>
                    <a:lnTo>
                      <a:pt x="7024" y="17869"/>
                    </a:lnTo>
                    <a:lnTo>
                      <a:pt x="7375" y="17696"/>
                    </a:lnTo>
                    <a:lnTo>
                      <a:pt x="7551" y="17522"/>
                    </a:lnTo>
                    <a:lnTo>
                      <a:pt x="7726" y="17436"/>
                    </a:lnTo>
                    <a:lnTo>
                      <a:pt x="8078" y="17089"/>
                    </a:lnTo>
                    <a:lnTo>
                      <a:pt x="8165" y="16915"/>
                    </a:lnTo>
                    <a:lnTo>
                      <a:pt x="7990" y="16568"/>
                    </a:lnTo>
                    <a:lnTo>
                      <a:pt x="7902" y="16568"/>
                    </a:lnTo>
                    <a:lnTo>
                      <a:pt x="7814" y="16481"/>
                    </a:lnTo>
                    <a:lnTo>
                      <a:pt x="7814" y="16395"/>
                    </a:lnTo>
                    <a:lnTo>
                      <a:pt x="7726" y="16308"/>
                    </a:lnTo>
                    <a:lnTo>
                      <a:pt x="7814" y="16221"/>
                    </a:lnTo>
                    <a:lnTo>
                      <a:pt x="7990" y="16134"/>
                    </a:lnTo>
                    <a:lnTo>
                      <a:pt x="8253" y="15614"/>
                    </a:lnTo>
                    <a:lnTo>
                      <a:pt x="8780" y="14746"/>
                    </a:lnTo>
                    <a:lnTo>
                      <a:pt x="8956" y="14226"/>
                    </a:lnTo>
                    <a:lnTo>
                      <a:pt x="9043" y="14139"/>
                    </a:lnTo>
                    <a:lnTo>
                      <a:pt x="9395" y="13966"/>
                    </a:lnTo>
                    <a:lnTo>
                      <a:pt x="9921" y="13792"/>
                    </a:lnTo>
                    <a:lnTo>
                      <a:pt x="10712" y="13792"/>
                    </a:lnTo>
                    <a:lnTo>
                      <a:pt x="10887" y="13966"/>
                    </a:lnTo>
                    <a:lnTo>
                      <a:pt x="10975" y="13966"/>
                    </a:lnTo>
                    <a:lnTo>
                      <a:pt x="11063" y="14053"/>
                    </a:lnTo>
                    <a:lnTo>
                      <a:pt x="11063" y="14139"/>
                    </a:lnTo>
                    <a:lnTo>
                      <a:pt x="10887" y="14226"/>
                    </a:lnTo>
                    <a:lnTo>
                      <a:pt x="10712" y="14226"/>
                    </a:lnTo>
                    <a:lnTo>
                      <a:pt x="9658" y="14573"/>
                    </a:lnTo>
                    <a:lnTo>
                      <a:pt x="9307" y="15007"/>
                    </a:lnTo>
                    <a:lnTo>
                      <a:pt x="9307" y="15180"/>
                    </a:lnTo>
                    <a:lnTo>
                      <a:pt x="9131" y="15527"/>
                    </a:lnTo>
                    <a:lnTo>
                      <a:pt x="9043" y="15614"/>
                    </a:lnTo>
                    <a:lnTo>
                      <a:pt x="9043" y="16048"/>
                    </a:lnTo>
                    <a:lnTo>
                      <a:pt x="9131" y="16134"/>
                    </a:lnTo>
                    <a:lnTo>
                      <a:pt x="9131" y="16308"/>
                    </a:lnTo>
                    <a:lnTo>
                      <a:pt x="9658" y="16308"/>
                    </a:lnTo>
                    <a:lnTo>
                      <a:pt x="9658" y="16221"/>
                    </a:lnTo>
                    <a:lnTo>
                      <a:pt x="10185" y="15961"/>
                    </a:lnTo>
                    <a:lnTo>
                      <a:pt x="10360" y="15787"/>
                    </a:lnTo>
                    <a:lnTo>
                      <a:pt x="10624" y="15614"/>
                    </a:lnTo>
                    <a:lnTo>
                      <a:pt x="10887" y="15354"/>
                    </a:lnTo>
                    <a:lnTo>
                      <a:pt x="10975" y="15180"/>
                    </a:lnTo>
                    <a:lnTo>
                      <a:pt x="10975" y="15007"/>
                    </a:lnTo>
                    <a:lnTo>
                      <a:pt x="11063" y="14920"/>
                    </a:lnTo>
                    <a:lnTo>
                      <a:pt x="11063" y="14746"/>
                    </a:lnTo>
                    <a:lnTo>
                      <a:pt x="11151" y="14660"/>
                    </a:lnTo>
                    <a:lnTo>
                      <a:pt x="11239" y="14486"/>
                    </a:lnTo>
                    <a:lnTo>
                      <a:pt x="11326" y="14486"/>
                    </a:lnTo>
                    <a:lnTo>
                      <a:pt x="11502" y="14399"/>
                    </a:lnTo>
                    <a:lnTo>
                      <a:pt x="11678" y="14486"/>
                    </a:lnTo>
                    <a:lnTo>
                      <a:pt x="11853" y="14660"/>
                    </a:lnTo>
                    <a:lnTo>
                      <a:pt x="12292" y="14660"/>
                    </a:lnTo>
                    <a:lnTo>
                      <a:pt x="12468" y="14746"/>
                    </a:lnTo>
                    <a:lnTo>
                      <a:pt x="12731" y="14833"/>
                    </a:lnTo>
                    <a:lnTo>
                      <a:pt x="12907" y="15007"/>
                    </a:lnTo>
                    <a:lnTo>
                      <a:pt x="12995" y="15180"/>
                    </a:lnTo>
                    <a:lnTo>
                      <a:pt x="13170" y="15267"/>
                    </a:lnTo>
                    <a:lnTo>
                      <a:pt x="13697" y="15354"/>
                    </a:lnTo>
                    <a:lnTo>
                      <a:pt x="14487" y="15527"/>
                    </a:lnTo>
                    <a:lnTo>
                      <a:pt x="14751" y="15527"/>
                    </a:lnTo>
                    <a:lnTo>
                      <a:pt x="14926" y="15701"/>
                    </a:lnTo>
                    <a:lnTo>
                      <a:pt x="15102" y="15787"/>
                    </a:lnTo>
                    <a:lnTo>
                      <a:pt x="15278" y="16048"/>
                    </a:lnTo>
                    <a:lnTo>
                      <a:pt x="15365" y="15961"/>
                    </a:lnTo>
                    <a:lnTo>
                      <a:pt x="15365" y="15874"/>
                    </a:lnTo>
                    <a:lnTo>
                      <a:pt x="15541" y="15787"/>
                    </a:lnTo>
                    <a:lnTo>
                      <a:pt x="15629" y="15701"/>
                    </a:lnTo>
                    <a:lnTo>
                      <a:pt x="15980" y="15701"/>
                    </a:lnTo>
                    <a:lnTo>
                      <a:pt x="16068" y="15874"/>
                    </a:lnTo>
                    <a:lnTo>
                      <a:pt x="16331" y="16134"/>
                    </a:lnTo>
                    <a:lnTo>
                      <a:pt x="16682" y="16568"/>
                    </a:lnTo>
                    <a:lnTo>
                      <a:pt x="17121" y="17002"/>
                    </a:lnTo>
                    <a:lnTo>
                      <a:pt x="17473" y="17436"/>
                    </a:lnTo>
                    <a:lnTo>
                      <a:pt x="17824" y="17696"/>
                    </a:lnTo>
                    <a:lnTo>
                      <a:pt x="17912" y="17783"/>
                    </a:lnTo>
                    <a:lnTo>
                      <a:pt x="18614" y="16742"/>
                    </a:lnTo>
                    <a:lnTo>
                      <a:pt x="18702" y="16828"/>
                    </a:lnTo>
                    <a:lnTo>
                      <a:pt x="19229" y="17696"/>
                    </a:lnTo>
                    <a:lnTo>
                      <a:pt x="19404" y="18130"/>
                    </a:lnTo>
                    <a:lnTo>
                      <a:pt x="19492" y="18130"/>
                    </a:lnTo>
                    <a:lnTo>
                      <a:pt x="19580" y="18216"/>
                    </a:lnTo>
                    <a:lnTo>
                      <a:pt x="19668" y="18390"/>
                    </a:lnTo>
                    <a:lnTo>
                      <a:pt x="20019" y="18737"/>
                    </a:lnTo>
                    <a:lnTo>
                      <a:pt x="20107" y="18910"/>
                    </a:lnTo>
                    <a:lnTo>
                      <a:pt x="20107" y="19257"/>
                    </a:lnTo>
                    <a:lnTo>
                      <a:pt x="20195" y="19518"/>
                    </a:lnTo>
                    <a:lnTo>
                      <a:pt x="20282" y="19691"/>
                    </a:lnTo>
                    <a:lnTo>
                      <a:pt x="20458" y="19865"/>
                    </a:lnTo>
                    <a:lnTo>
                      <a:pt x="20458" y="20038"/>
                    </a:lnTo>
                    <a:lnTo>
                      <a:pt x="20721" y="20038"/>
                    </a:lnTo>
                    <a:lnTo>
                      <a:pt x="20897" y="19865"/>
                    </a:lnTo>
                    <a:lnTo>
                      <a:pt x="20897" y="19951"/>
                    </a:lnTo>
                    <a:lnTo>
                      <a:pt x="20985" y="19951"/>
                    </a:lnTo>
                    <a:lnTo>
                      <a:pt x="20985" y="20298"/>
                    </a:lnTo>
                    <a:lnTo>
                      <a:pt x="21073" y="20559"/>
                    </a:lnTo>
                    <a:lnTo>
                      <a:pt x="20985" y="20559"/>
                    </a:lnTo>
                    <a:lnTo>
                      <a:pt x="20985" y="20645"/>
                    </a:lnTo>
                    <a:lnTo>
                      <a:pt x="20897" y="20819"/>
                    </a:lnTo>
                    <a:lnTo>
                      <a:pt x="20897" y="21166"/>
                    </a:lnTo>
                    <a:lnTo>
                      <a:pt x="20985" y="21426"/>
                    </a:lnTo>
                    <a:lnTo>
                      <a:pt x="21073" y="21513"/>
                    </a:lnTo>
                    <a:lnTo>
                      <a:pt x="21248" y="21600"/>
                    </a:lnTo>
                    <a:lnTo>
                      <a:pt x="21336" y="21426"/>
                    </a:lnTo>
                    <a:lnTo>
                      <a:pt x="21424" y="21079"/>
                    </a:lnTo>
                    <a:lnTo>
                      <a:pt x="21512" y="20559"/>
                    </a:lnTo>
                    <a:lnTo>
                      <a:pt x="21599" y="20125"/>
                    </a:lnTo>
                    <a:lnTo>
                      <a:pt x="21599" y="19778"/>
                    </a:lnTo>
                    <a:lnTo>
                      <a:pt x="21512" y="19778"/>
                    </a:lnTo>
                    <a:lnTo>
                      <a:pt x="20985" y="19257"/>
                    </a:lnTo>
                    <a:lnTo>
                      <a:pt x="20809" y="18997"/>
                    </a:lnTo>
                    <a:lnTo>
                      <a:pt x="20546" y="18477"/>
                    </a:lnTo>
                    <a:lnTo>
                      <a:pt x="20282" y="18130"/>
                    </a:lnTo>
                    <a:lnTo>
                      <a:pt x="19931" y="17609"/>
                    </a:lnTo>
                    <a:lnTo>
                      <a:pt x="19492" y="17002"/>
                    </a:lnTo>
                    <a:lnTo>
                      <a:pt x="19053" y="16481"/>
                    </a:lnTo>
                    <a:lnTo>
                      <a:pt x="18702" y="16048"/>
                    </a:lnTo>
                    <a:lnTo>
                      <a:pt x="18439" y="15874"/>
                    </a:lnTo>
                    <a:lnTo>
                      <a:pt x="18351" y="15874"/>
                    </a:lnTo>
                    <a:lnTo>
                      <a:pt x="18087" y="16134"/>
                    </a:lnTo>
                    <a:lnTo>
                      <a:pt x="17912" y="16221"/>
                    </a:lnTo>
                    <a:lnTo>
                      <a:pt x="17648" y="16395"/>
                    </a:lnTo>
                    <a:lnTo>
                      <a:pt x="17473" y="16395"/>
                    </a:lnTo>
                    <a:lnTo>
                      <a:pt x="17385" y="16308"/>
                    </a:lnTo>
                    <a:lnTo>
                      <a:pt x="17034" y="16048"/>
                    </a:lnTo>
                    <a:lnTo>
                      <a:pt x="16156" y="15354"/>
                    </a:lnTo>
                    <a:lnTo>
                      <a:pt x="15717" y="15093"/>
                    </a:lnTo>
                    <a:lnTo>
                      <a:pt x="15365" y="14833"/>
                    </a:lnTo>
                    <a:lnTo>
                      <a:pt x="14839" y="14833"/>
                    </a:lnTo>
                    <a:lnTo>
                      <a:pt x="14839" y="2168"/>
                    </a:lnTo>
                    <a:close/>
                  </a:path>
                </a:pathLst>
              </a:custGeom>
              <a:grpFill/>
              <a:ln w="3175" cap="flat" cmpd="sng">
                <a:solidFill>
                  <a:srgbClr val="F2F2F2"/>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eaLnBrk="1" fontAlgn="auto" hangingPunct="1">
                  <a:spcBef>
                    <a:spcPts val="0"/>
                  </a:spcBef>
                  <a:spcAft>
                    <a:spcPts val="0"/>
                  </a:spcAft>
                  <a:defRPr/>
                </a:pPr>
                <a:endParaRPr lang="id-ID" sz="1013">
                  <a:latin typeface="+mn-lt"/>
                </a:endParaRPr>
              </a:p>
            </p:txBody>
          </p:sp>
          <p:sp>
            <p:nvSpPr>
              <p:cNvPr id="214" name="AutoShape 36">
                <a:extLst>
                  <a:ext uri="{FF2B5EF4-FFF2-40B4-BE49-F238E27FC236}">
                    <a16:creationId xmlns:a16="http://schemas.microsoft.com/office/drawing/2014/main" id="{0DEFC527-03EC-B2F0-7DAE-D33627109987}"/>
                  </a:ext>
                </a:extLst>
              </p:cNvPr>
              <p:cNvSpPr>
                <a:spLocks/>
              </p:cNvSpPr>
              <p:nvPr/>
            </p:nvSpPr>
            <p:spPr bwMode="auto">
              <a:xfrm>
                <a:off x="798838" y="1362446"/>
                <a:ext cx="1071972" cy="534063"/>
              </a:xfrm>
              <a:custGeom>
                <a:avLst/>
                <a:gdLst>
                  <a:gd name="T0" fmla="*/ 535986 w 21600"/>
                  <a:gd name="T1" fmla="*/ 267032 h 21600"/>
                  <a:gd name="T2" fmla="*/ 535986 w 21600"/>
                  <a:gd name="T3" fmla="*/ 267032 h 21600"/>
                  <a:gd name="T4" fmla="*/ 535986 w 21600"/>
                  <a:gd name="T5" fmla="*/ 267032 h 21600"/>
                  <a:gd name="T6" fmla="*/ 535986 w 21600"/>
                  <a:gd name="T7" fmla="*/ 26703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8731" y="4063"/>
                    </a:moveTo>
                    <a:lnTo>
                      <a:pt x="19024" y="3421"/>
                    </a:lnTo>
                    <a:lnTo>
                      <a:pt x="19434" y="3100"/>
                    </a:lnTo>
                    <a:lnTo>
                      <a:pt x="19902" y="2887"/>
                    </a:lnTo>
                    <a:lnTo>
                      <a:pt x="20312" y="2780"/>
                    </a:lnTo>
                    <a:lnTo>
                      <a:pt x="20429" y="2780"/>
                    </a:lnTo>
                    <a:lnTo>
                      <a:pt x="20604" y="2245"/>
                    </a:lnTo>
                    <a:lnTo>
                      <a:pt x="20721" y="1924"/>
                    </a:lnTo>
                    <a:lnTo>
                      <a:pt x="20839" y="1710"/>
                    </a:lnTo>
                    <a:lnTo>
                      <a:pt x="21073" y="1497"/>
                    </a:lnTo>
                    <a:lnTo>
                      <a:pt x="21131" y="1497"/>
                    </a:lnTo>
                    <a:lnTo>
                      <a:pt x="21190" y="1603"/>
                    </a:lnTo>
                    <a:lnTo>
                      <a:pt x="21248" y="1603"/>
                    </a:lnTo>
                    <a:lnTo>
                      <a:pt x="21424" y="1710"/>
                    </a:lnTo>
                    <a:lnTo>
                      <a:pt x="21482" y="2138"/>
                    </a:lnTo>
                    <a:lnTo>
                      <a:pt x="21424" y="2566"/>
                    </a:lnTo>
                    <a:lnTo>
                      <a:pt x="21307" y="2994"/>
                    </a:lnTo>
                    <a:lnTo>
                      <a:pt x="21248" y="3314"/>
                    </a:lnTo>
                    <a:lnTo>
                      <a:pt x="21190" y="3421"/>
                    </a:lnTo>
                    <a:lnTo>
                      <a:pt x="21307" y="3635"/>
                    </a:lnTo>
                    <a:lnTo>
                      <a:pt x="21424" y="3742"/>
                    </a:lnTo>
                    <a:lnTo>
                      <a:pt x="21482" y="3849"/>
                    </a:lnTo>
                    <a:lnTo>
                      <a:pt x="21599" y="3956"/>
                    </a:lnTo>
                    <a:lnTo>
                      <a:pt x="21599" y="4063"/>
                    </a:lnTo>
                    <a:lnTo>
                      <a:pt x="21541" y="4063"/>
                    </a:lnTo>
                    <a:lnTo>
                      <a:pt x="21482" y="4170"/>
                    </a:lnTo>
                    <a:lnTo>
                      <a:pt x="21365" y="4277"/>
                    </a:lnTo>
                    <a:lnTo>
                      <a:pt x="21365" y="4384"/>
                    </a:lnTo>
                    <a:lnTo>
                      <a:pt x="21248" y="4384"/>
                    </a:lnTo>
                    <a:lnTo>
                      <a:pt x="21014" y="4598"/>
                    </a:lnTo>
                    <a:lnTo>
                      <a:pt x="20839" y="4598"/>
                    </a:lnTo>
                    <a:lnTo>
                      <a:pt x="20721" y="4704"/>
                    </a:lnTo>
                    <a:lnTo>
                      <a:pt x="20604" y="4918"/>
                    </a:lnTo>
                    <a:lnTo>
                      <a:pt x="20546" y="5132"/>
                    </a:lnTo>
                    <a:lnTo>
                      <a:pt x="20429" y="5346"/>
                    </a:lnTo>
                    <a:lnTo>
                      <a:pt x="20370" y="5560"/>
                    </a:lnTo>
                    <a:lnTo>
                      <a:pt x="20253" y="5667"/>
                    </a:lnTo>
                    <a:lnTo>
                      <a:pt x="20253" y="5774"/>
                    </a:lnTo>
                    <a:lnTo>
                      <a:pt x="20195" y="5774"/>
                    </a:lnTo>
                    <a:lnTo>
                      <a:pt x="19902" y="6308"/>
                    </a:lnTo>
                    <a:lnTo>
                      <a:pt x="19902" y="6629"/>
                    </a:lnTo>
                    <a:lnTo>
                      <a:pt x="20078" y="6629"/>
                    </a:lnTo>
                    <a:lnTo>
                      <a:pt x="20136" y="6736"/>
                    </a:lnTo>
                    <a:lnTo>
                      <a:pt x="20312" y="6736"/>
                    </a:lnTo>
                    <a:lnTo>
                      <a:pt x="20429" y="6843"/>
                    </a:lnTo>
                    <a:lnTo>
                      <a:pt x="20546" y="7057"/>
                    </a:lnTo>
                    <a:lnTo>
                      <a:pt x="20487" y="7164"/>
                    </a:lnTo>
                    <a:lnTo>
                      <a:pt x="20253" y="7378"/>
                    </a:lnTo>
                    <a:lnTo>
                      <a:pt x="19668" y="7378"/>
                    </a:lnTo>
                    <a:lnTo>
                      <a:pt x="19551" y="7485"/>
                    </a:lnTo>
                    <a:lnTo>
                      <a:pt x="19375" y="7592"/>
                    </a:lnTo>
                    <a:lnTo>
                      <a:pt x="19024" y="7592"/>
                    </a:lnTo>
                    <a:lnTo>
                      <a:pt x="18907" y="7485"/>
                    </a:lnTo>
                    <a:lnTo>
                      <a:pt x="18907" y="7592"/>
                    </a:lnTo>
                    <a:lnTo>
                      <a:pt x="18848" y="7592"/>
                    </a:lnTo>
                    <a:lnTo>
                      <a:pt x="18790" y="7699"/>
                    </a:lnTo>
                    <a:lnTo>
                      <a:pt x="18790" y="8019"/>
                    </a:lnTo>
                    <a:lnTo>
                      <a:pt x="18907" y="8126"/>
                    </a:lnTo>
                    <a:lnTo>
                      <a:pt x="18907" y="9730"/>
                    </a:lnTo>
                    <a:lnTo>
                      <a:pt x="18848" y="9944"/>
                    </a:lnTo>
                    <a:lnTo>
                      <a:pt x="18848" y="10158"/>
                    </a:lnTo>
                    <a:lnTo>
                      <a:pt x="18731" y="10372"/>
                    </a:lnTo>
                    <a:lnTo>
                      <a:pt x="18673" y="10265"/>
                    </a:lnTo>
                    <a:lnTo>
                      <a:pt x="18673" y="9837"/>
                    </a:lnTo>
                    <a:lnTo>
                      <a:pt x="18556" y="9409"/>
                    </a:lnTo>
                    <a:lnTo>
                      <a:pt x="18439" y="9837"/>
                    </a:lnTo>
                    <a:lnTo>
                      <a:pt x="18146" y="9409"/>
                    </a:lnTo>
                    <a:lnTo>
                      <a:pt x="18146" y="9730"/>
                    </a:lnTo>
                    <a:lnTo>
                      <a:pt x="18204" y="9944"/>
                    </a:lnTo>
                    <a:lnTo>
                      <a:pt x="18263" y="10051"/>
                    </a:lnTo>
                    <a:lnTo>
                      <a:pt x="18380" y="10479"/>
                    </a:lnTo>
                    <a:lnTo>
                      <a:pt x="18380" y="10800"/>
                    </a:lnTo>
                    <a:lnTo>
                      <a:pt x="18321" y="10800"/>
                    </a:lnTo>
                    <a:lnTo>
                      <a:pt x="18321" y="10906"/>
                    </a:lnTo>
                    <a:lnTo>
                      <a:pt x="18263" y="10906"/>
                    </a:lnTo>
                    <a:lnTo>
                      <a:pt x="18146" y="11013"/>
                    </a:lnTo>
                    <a:lnTo>
                      <a:pt x="17912" y="11013"/>
                    </a:lnTo>
                    <a:lnTo>
                      <a:pt x="17912" y="11120"/>
                    </a:lnTo>
                    <a:lnTo>
                      <a:pt x="17970" y="11227"/>
                    </a:lnTo>
                    <a:lnTo>
                      <a:pt x="17970" y="11441"/>
                    </a:lnTo>
                    <a:lnTo>
                      <a:pt x="18029" y="11655"/>
                    </a:lnTo>
                    <a:lnTo>
                      <a:pt x="18087" y="12083"/>
                    </a:lnTo>
                    <a:lnTo>
                      <a:pt x="18146" y="12190"/>
                    </a:lnTo>
                    <a:lnTo>
                      <a:pt x="18204" y="12190"/>
                    </a:lnTo>
                    <a:lnTo>
                      <a:pt x="18263" y="12297"/>
                    </a:lnTo>
                    <a:lnTo>
                      <a:pt x="18263" y="12510"/>
                    </a:lnTo>
                    <a:lnTo>
                      <a:pt x="18204" y="12510"/>
                    </a:lnTo>
                    <a:lnTo>
                      <a:pt x="18087" y="12617"/>
                    </a:lnTo>
                    <a:lnTo>
                      <a:pt x="17970" y="12617"/>
                    </a:lnTo>
                    <a:lnTo>
                      <a:pt x="17853" y="12831"/>
                    </a:lnTo>
                    <a:lnTo>
                      <a:pt x="17853" y="13152"/>
                    </a:lnTo>
                    <a:lnTo>
                      <a:pt x="17736" y="13366"/>
                    </a:lnTo>
                    <a:lnTo>
                      <a:pt x="17619" y="13473"/>
                    </a:lnTo>
                    <a:lnTo>
                      <a:pt x="17385" y="13900"/>
                    </a:lnTo>
                    <a:lnTo>
                      <a:pt x="17034" y="14435"/>
                    </a:lnTo>
                    <a:lnTo>
                      <a:pt x="16682" y="15184"/>
                    </a:lnTo>
                    <a:lnTo>
                      <a:pt x="16273" y="15825"/>
                    </a:lnTo>
                    <a:lnTo>
                      <a:pt x="16156" y="16253"/>
                    </a:lnTo>
                    <a:lnTo>
                      <a:pt x="16156" y="16467"/>
                    </a:lnTo>
                    <a:lnTo>
                      <a:pt x="16097" y="16895"/>
                    </a:lnTo>
                    <a:lnTo>
                      <a:pt x="16097" y="17322"/>
                    </a:lnTo>
                    <a:lnTo>
                      <a:pt x="16156" y="17750"/>
                    </a:lnTo>
                    <a:lnTo>
                      <a:pt x="16214" y="18071"/>
                    </a:lnTo>
                    <a:lnTo>
                      <a:pt x="16331" y="18499"/>
                    </a:lnTo>
                    <a:lnTo>
                      <a:pt x="16390" y="18605"/>
                    </a:lnTo>
                    <a:lnTo>
                      <a:pt x="16565" y="19033"/>
                    </a:lnTo>
                    <a:lnTo>
                      <a:pt x="16741" y="19675"/>
                    </a:lnTo>
                    <a:lnTo>
                      <a:pt x="16800" y="20423"/>
                    </a:lnTo>
                    <a:lnTo>
                      <a:pt x="16741" y="21279"/>
                    </a:lnTo>
                    <a:lnTo>
                      <a:pt x="16741" y="21386"/>
                    </a:lnTo>
                    <a:lnTo>
                      <a:pt x="16682" y="21386"/>
                    </a:lnTo>
                    <a:lnTo>
                      <a:pt x="16682" y="21493"/>
                    </a:lnTo>
                    <a:lnTo>
                      <a:pt x="16624" y="21600"/>
                    </a:lnTo>
                    <a:lnTo>
                      <a:pt x="16448" y="21600"/>
                    </a:lnTo>
                    <a:lnTo>
                      <a:pt x="16331" y="21386"/>
                    </a:lnTo>
                    <a:lnTo>
                      <a:pt x="16214" y="21065"/>
                    </a:lnTo>
                    <a:lnTo>
                      <a:pt x="16097" y="20958"/>
                    </a:lnTo>
                    <a:lnTo>
                      <a:pt x="15863" y="20530"/>
                    </a:lnTo>
                    <a:lnTo>
                      <a:pt x="15570" y="19675"/>
                    </a:lnTo>
                    <a:lnTo>
                      <a:pt x="15453" y="18605"/>
                    </a:lnTo>
                    <a:lnTo>
                      <a:pt x="15453" y="18178"/>
                    </a:lnTo>
                    <a:lnTo>
                      <a:pt x="15336" y="17750"/>
                    </a:lnTo>
                    <a:lnTo>
                      <a:pt x="15219" y="17643"/>
                    </a:lnTo>
                    <a:lnTo>
                      <a:pt x="15102" y="17429"/>
                    </a:lnTo>
                    <a:lnTo>
                      <a:pt x="14926" y="17429"/>
                    </a:lnTo>
                    <a:lnTo>
                      <a:pt x="14751" y="17322"/>
                    </a:lnTo>
                    <a:lnTo>
                      <a:pt x="14341" y="17322"/>
                    </a:lnTo>
                    <a:lnTo>
                      <a:pt x="13814" y="17215"/>
                    </a:lnTo>
                    <a:lnTo>
                      <a:pt x="13346" y="17215"/>
                    </a:lnTo>
                    <a:lnTo>
                      <a:pt x="13053" y="17322"/>
                    </a:lnTo>
                    <a:lnTo>
                      <a:pt x="12995" y="17536"/>
                    </a:lnTo>
                    <a:lnTo>
                      <a:pt x="12819" y="17643"/>
                    </a:lnTo>
                    <a:lnTo>
                      <a:pt x="12468" y="17750"/>
                    </a:lnTo>
                    <a:lnTo>
                      <a:pt x="11531" y="17750"/>
                    </a:lnTo>
                    <a:lnTo>
                      <a:pt x="11180" y="17857"/>
                    </a:lnTo>
                    <a:lnTo>
                      <a:pt x="10887" y="18178"/>
                    </a:lnTo>
                    <a:lnTo>
                      <a:pt x="10360" y="18605"/>
                    </a:lnTo>
                    <a:lnTo>
                      <a:pt x="10009" y="19568"/>
                    </a:lnTo>
                    <a:lnTo>
                      <a:pt x="10009" y="19675"/>
                    </a:lnTo>
                    <a:lnTo>
                      <a:pt x="10068" y="19782"/>
                    </a:lnTo>
                    <a:lnTo>
                      <a:pt x="10068" y="20423"/>
                    </a:lnTo>
                    <a:lnTo>
                      <a:pt x="9892" y="20423"/>
                    </a:lnTo>
                    <a:lnTo>
                      <a:pt x="9658" y="20102"/>
                    </a:lnTo>
                    <a:lnTo>
                      <a:pt x="9365" y="19568"/>
                    </a:lnTo>
                    <a:lnTo>
                      <a:pt x="9014" y="18712"/>
                    </a:lnTo>
                    <a:lnTo>
                      <a:pt x="8956" y="18605"/>
                    </a:lnTo>
                    <a:lnTo>
                      <a:pt x="8897" y="18392"/>
                    </a:lnTo>
                    <a:lnTo>
                      <a:pt x="8780" y="18285"/>
                    </a:lnTo>
                    <a:lnTo>
                      <a:pt x="8663" y="18071"/>
                    </a:lnTo>
                    <a:lnTo>
                      <a:pt x="8546" y="17964"/>
                    </a:lnTo>
                    <a:lnTo>
                      <a:pt x="8429" y="17964"/>
                    </a:lnTo>
                    <a:lnTo>
                      <a:pt x="8370" y="18071"/>
                    </a:lnTo>
                    <a:lnTo>
                      <a:pt x="8312" y="18071"/>
                    </a:lnTo>
                    <a:lnTo>
                      <a:pt x="8253" y="18178"/>
                    </a:lnTo>
                    <a:lnTo>
                      <a:pt x="7960" y="18178"/>
                    </a:lnTo>
                    <a:lnTo>
                      <a:pt x="7785" y="17964"/>
                    </a:lnTo>
                    <a:lnTo>
                      <a:pt x="7668" y="17857"/>
                    </a:lnTo>
                    <a:lnTo>
                      <a:pt x="7434" y="17536"/>
                    </a:lnTo>
                    <a:lnTo>
                      <a:pt x="7200" y="16895"/>
                    </a:lnTo>
                    <a:lnTo>
                      <a:pt x="7082" y="16039"/>
                    </a:lnTo>
                    <a:lnTo>
                      <a:pt x="7024" y="15932"/>
                    </a:lnTo>
                    <a:lnTo>
                      <a:pt x="6965" y="15932"/>
                    </a:lnTo>
                    <a:lnTo>
                      <a:pt x="6848" y="15825"/>
                    </a:lnTo>
                    <a:lnTo>
                      <a:pt x="6380" y="15825"/>
                    </a:lnTo>
                    <a:lnTo>
                      <a:pt x="6263" y="16039"/>
                    </a:lnTo>
                    <a:lnTo>
                      <a:pt x="6146" y="16146"/>
                    </a:lnTo>
                    <a:lnTo>
                      <a:pt x="5795" y="16360"/>
                    </a:lnTo>
                    <a:lnTo>
                      <a:pt x="5151" y="16360"/>
                    </a:lnTo>
                    <a:lnTo>
                      <a:pt x="4858" y="16253"/>
                    </a:lnTo>
                    <a:lnTo>
                      <a:pt x="4448" y="16039"/>
                    </a:lnTo>
                    <a:lnTo>
                      <a:pt x="4097" y="15825"/>
                    </a:lnTo>
                    <a:lnTo>
                      <a:pt x="3804" y="15504"/>
                    </a:lnTo>
                    <a:lnTo>
                      <a:pt x="3746" y="15398"/>
                    </a:lnTo>
                    <a:lnTo>
                      <a:pt x="3629" y="15291"/>
                    </a:lnTo>
                    <a:lnTo>
                      <a:pt x="3278" y="15398"/>
                    </a:lnTo>
                    <a:lnTo>
                      <a:pt x="2868" y="15825"/>
                    </a:lnTo>
                    <a:lnTo>
                      <a:pt x="2809" y="15718"/>
                    </a:lnTo>
                    <a:lnTo>
                      <a:pt x="2809" y="15611"/>
                    </a:lnTo>
                    <a:lnTo>
                      <a:pt x="2751" y="15398"/>
                    </a:lnTo>
                    <a:lnTo>
                      <a:pt x="2634" y="15077"/>
                    </a:lnTo>
                    <a:lnTo>
                      <a:pt x="2575" y="14756"/>
                    </a:lnTo>
                    <a:lnTo>
                      <a:pt x="2341" y="14328"/>
                    </a:lnTo>
                    <a:lnTo>
                      <a:pt x="2165" y="14221"/>
                    </a:lnTo>
                    <a:lnTo>
                      <a:pt x="1931" y="14007"/>
                    </a:lnTo>
                    <a:lnTo>
                      <a:pt x="1756" y="13794"/>
                    </a:lnTo>
                    <a:lnTo>
                      <a:pt x="1521" y="13473"/>
                    </a:lnTo>
                    <a:lnTo>
                      <a:pt x="1346" y="12938"/>
                    </a:lnTo>
                    <a:lnTo>
                      <a:pt x="1229" y="12831"/>
                    </a:lnTo>
                    <a:lnTo>
                      <a:pt x="1053" y="12297"/>
                    </a:lnTo>
                    <a:lnTo>
                      <a:pt x="760" y="11548"/>
                    </a:lnTo>
                    <a:lnTo>
                      <a:pt x="468" y="10693"/>
                    </a:lnTo>
                    <a:lnTo>
                      <a:pt x="234" y="9623"/>
                    </a:lnTo>
                    <a:lnTo>
                      <a:pt x="58" y="8340"/>
                    </a:lnTo>
                    <a:lnTo>
                      <a:pt x="58" y="8126"/>
                    </a:lnTo>
                    <a:lnTo>
                      <a:pt x="0" y="7485"/>
                    </a:lnTo>
                    <a:lnTo>
                      <a:pt x="0" y="5881"/>
                    </a:lnTo>
                    <a:lnTo>
                      <a:pt x="117" y="5560"/>
                    </a:lnTo>
                    <a:lnTo>
                      <a:pt x="234" y="5346"/>
                    </a:lnTo>
                    <a:lnTo>
                      <a:pt x="292" y="5132"/>
                    </a:lnTo>
                    <a:lnTo>
                      <a:pt x="292" y="4598"/>
                    </a:lnTo>
                    <a:lnTo>
                      <a:pt x="234" y="4277"/>
                    </a:lnTo>
                    <a:lnTo>
                      <a:pt x="234" y="4063"/>
                    </a:lnTo>
                    <a:lnTo>
                      <a:pt x="175" y="3314"/>
                    </a:lnTo>
                    <a:lnTo>
                      <a:pt x="175" y="2459"/>
                    </a:lnTo>
                    <a:lnTo>
                      <a:pt x="117" y="1603"/>
                    </a:lnTo>
                    <a:lnTo>
                      <a:pt x="117" y="1069"/>
                    </a:lnTo>
                    <a:lnTo>
                      <a:pt x="234" y="1069"/>
                    </a:lnTo>
                    <a:lnTo>
                      <a:pt x="292" y="1176"/>
                    </a:lnTo>
                    <a:lnTo>
                      <a:pt x="409" y="1176"/>
                    </a:lnTo>
                    <a:lnTo>
                      <a:pt x="526" y="962"/>
                    </a:lnTo>
                    <a:lnTo>
                      <a:pt x="526" y="0"/>
                    </a:lnTo>
                    <a:lnTo>
                      <a:pt x="11121" y="0"/>
                    </a:lnTo>
                    <a:lnTo>
                      <a:pt x="11473" y="534"/>
                    </a:lnTo>
                    <a:lnTo>
                      <a:pt x="12175" y="641"/>
                    </a:lnTo>
                    <a:lnTo>
                      <a:pt x="12234" y="855"/>
                    </a:lnTo>
                    <a:lnTo>
                      <a:pt x="12468" y="1069"/>
                    </a:lnTo>
                    <a:lnTo>
                      <a:pt x="12702" y="1069"/>
                    </a:lnTo>
                    <a:lnTo>
                      <a:pt x="12643" y="1176"/>
                    </a:lnTo>
                    <a:lnTo>
                      <a:pt x="12643" y="1283"/>
                    </a:lnTo>
                    <a:lnTo>
                      <a:pt x="12292" y="1924"/>
                    </a:lnTo>
                    <a:lnTo>
                      <a:pt x="12175" y="2031"/>
                    </a:lnTo>
                    <a:lnTo>
                      <a:pt x="12175" y="2245"/>
                    </a:lnTo>
                    <a:lnTo>
                      <a:pt x="12234" y="2245"/>
                    </a:lnTo>
                    <a:lnTo>
                      <a:pt x="12351" y="2352"/>
                    </a:lnTo>
                    <a:lnTo>
                      <a:pt x="12936" y="2352"/>
                    </a:lnTo>
                    <a:lnTo>
                      <a:pt x="13287" y="2245"/>
                    </a:lnTo>
                    <a:lnTo>
                      <a:pt x="13580" y="2031"/>
                    </a:lnTo>
                    <a:lnTo>
                      <a:pt x="13639" y="2138"/>
                    </a:lnTo>
                    <a:lnTo>
                      <a:pt x="13697" y="2138"/>
                    </a:lnTo>
                    <a:lnTo>
                      <a:pt x="13756" y="2245"/>
                    </a:lnTo>
                    <a:lnTo>
                      <a:pt x="14224" y="2245"/>
                    </a:lnTo>
                    <a:lnTo>
                      <a:pt x="14341" y="2138"/>
                    </a:lnTo>
                    <a:lnTo>
                      <a:pt x="14517" y="2138"/>
                    </a:lnTo>
                    <a:lnTo>
                      <a:pt x="14634" y="2245"/>
                    </a:lnTo>
                    <a:lnTo>
                      <a:pt x="14692" y="2352"/>
                    </a:lnTo>
                    <a:lnTo>
                      <a:pt x="14692" y="2780"/>
                    </a:lnTo>
                    <a:lnTo>
                      <a:pt x="14517" y="3100"/>
                    </a:lnTo>
                    <a:lnTo>
                      <a:pt x="14341" y="3207"/>
                    </a:lnTo>
                    <a:lnTo>
                      <a:pt x="14341" y="3100"/>
                    </a:lnTo>
                    <a:lnTo>
                      <a:pt x="13990" y="3100"/>
                    </a:lnTo>
                    <a:lnTo>
                      <a:pt x="13931" y="3314"/>
                    </a:lnTo>
                    <a:lnTo>
                      <a:pt x="13814" y="3528"/>
                    </a:lnTo>
                    <a:lnTo>
                      <a:pt x="13756" y="3849"/>
                    </a:lnTo>
                    <a:lnTo>
                      <a:pt x="13814" y="3849"/>
                    </a:lnTo>
                    <a:lnTo>
                      <a:pt x="13931" y="4063"/>
                    </a:lnTo>
                    <a:lnTo>
                      <a:pt x="13931" y="4491"/>
                    </a:lnTo>
                    <a:lnTo>
                      <a:pt x="13873" y="4811"/>
                    </a:lnTo>
                    <a:lnTo>
                      <a:pt x="13814" y="4918"/>
                    </a:lnTo>
                    <a:lnTo>
                      <a:pt x="13756" y="5453"/>
                    </a:lnTo>
                    <a:lnTo>
                      <a:pt x="13697" y="6095"/>
                    </a:lnTo>
                    <a:lnTo>
                      <a:pt x="13697" y="6736"/>
                    </a:lnTo>
                    <a:lnTo>
                      <a:pt x="13814" y="7164"/>
                    </a:lnTo>
                    <a:lnTo>
                      <a:pt x="13873" y="7164"/>
                    </a:lnTo>
                    <a:lnTo>
                      <a:pt x="13990" y="7057"/>
                    </a:lnTo>
                    <a:lnTo>
                      <a:pt x="14165" y="6736"/>
                    </a:lnTo>
                    <a:lnTo>
                      <a:pt x="14224" y="6522"/>
                    </a:lnTo>
                    <a:lnTo>
                      <a:pt x="14282" y="6201"/>
                    </a:lnTo>
                    <a:lnTo>
                      <a:pt x="14341" y="5774"/>
                    </a:lnTo>
                    <a:lnTo>
                      <a:pt x="14458" y="4384"/>
                    </a:lnTo>
                    <a:lnTo>
                      <a:pt x="14634" y="4170"/>
                    </a:lnTo>
                    <a:lnTo>
                      <a:pt x="14634" y="3849"/>
                    </a:lnTo>
                    <a:lnTo>
                      <a:pt x="14751" y="3421"/>
                    </a:lnTo>
                    <a:lnTo>
                      <a:pt x="14809" y="3314"/>
                    </a:lnTo>
                    <a:lnTo>
                      <a:pt x="15043" y="3314"/>
                    </a:lnTo>
                    <a:lnTo>
                      <a:pt x="15102" y="3421"/>
                    </a:lnTo>
                    <a:lnTo>
                      <a:pt x="15219" y="3421"/>
                    </a:lnTo>
                    <a:lnTo>
                      <a:pt x="15336" y="3849"/>
                    </a:lnTo>
                    <a:lnTo>
                      <a:pt x="15336" y="4063"/>
                    </a:lnTo>
                    <a:lnTo>
                      <a:pt x="15219" y="4598"/>
                    </a:lnTo>
                    <a:lnTo>
                      <a:pt x="15219" y="4704"/>
                    </a:lnTo>
                    <a:lnTo>
                      <a:pt x="15160" y="4811"/>
                    </a:lnTo>
                    <a:lnTo>
                      <a:pt x="15160" y="4918"/>
                    </a:lnTo>
                    <a:lnTo>
                      <a:pt x="15336" y="4918"/>
                    </a:lnTo>
                    <a:lnTo>
                      <a:pt x="15453" y="4704"/>
                    </a:lnTo>
                    <a:lnTo>
                      <a:pt x="15453" y="4811"/>
                    </a:lnTo>
                    <a:lnTo>
                      <a:pt x="15629" y="5132"/>
                    </a:lnTo>
                    <a:lnTo>
                      <a:pt x="15687" y="5346"/>
                    </a:lnTo>
                    <a:lnTo>
                      <a:pt x="15687" y="6415"/>
                    </a:lnTo>
                    <a:lnTo>
                      <a:pt x="15629" y="6522"/>
                    </a:lnTo>
                    <a:lnTo>
                      <a:pt x="15629" y="6736"/>
                    </a:lnTo>
                    <a:lnTo>
                      <a:pt x="15687" y="6736"/>
                    </a:lnTo>
                    <a:lnTo>
                      <a:pt x="15687" y="6843"/>
                    </a:lnTo>
                    <a:lnTo>
                      <a:pt x="16390" y="6843"/>
                    </a:lnTo>
                    <a:lnTo>
                      <a:pt x="16624" y="6736"/>
                    </a:lnTo>
                    <a:lnTo>
                      <a:pt x="16858" y="6522"/>
                    </a:lnTo>
                    <a:lnTo>
                      <a:pt x="17034" y="6308"/>
                    </a:lnTo>
                    <a:lnTo>
                      <a:pt x="17268" y="5881"/>
                    </a:lnTo>
                    <a:lnTo>
                      <a:pt x="17326" y="5667"/>
                    </a:lnTo>
                    <a:lnTo>
                      <a:pt x="17385" y="5560"/>
                    </a:lnTo>
                    <a:lnTo>
                      <a:pt x="17326" y="5453"/>
                    </a:lnTo>
                    <a:lnTo>
                      <a:pt x="17326" y="5239"/>
                    </a:lnTo>
                    <a:lnTo>
                      <a:pt x="17443" y="5025"/>
                    </a:lnTo>
                    <a:lnTo>
                      <a:pt x="17560" y="4918"/>
                    </a:lnTo>
                    <a:lnTo>
                      <a:pt x="17736" y="4811"/>
                    </a:lnTo>
                    <a:lnTo>
                      <a:pt x="18146" y="4811"/>
                    </a:lnTo>
                    <a:lnTo>
                      <a:pt x="18321" y="4704"/>
                    </a:lnTo>
                    <a:lnTo>
                      <a:pt x="18439" y="4598"/>
                    </a:lnTo>
                    <a:lnTo>
                      <a:pt x="18731" y="4063"/>
                    </a:lnTo>
                    <a:close/>
                  </a:path>
                </a:pathLst>
              </a:custGeom>
              <a:grpFill/>
              <a:ln w="3175" cap="flat" cmpd="sng">
                <a:solidFill>
                  <a:srgbClr val="F2F2F2"/>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eaLnBrk="1" fontAlgn="auto" hangingPunct="1">
                  <a:spcBef>
                    <a:spcPts val="0"/>
                  </a:spcBef>
                  <a:spcAft>
                    <a:spcPts val="0"/>
                  </a:spcAft>
                  <a:defRPr/>
                </a:pPr>
                <a:endParaRPr lang="id-ID" sz="1013">
                  <a:latin typeface="+mn-lt"/>
                </a:endParaRPr>
              </a:p>
            </p:txBody>
          </p:sp>
          <p:sp>
            <p:nvSpPr>
              <p:cNvPr id="215" name="AutoShape 37">
                <a:extLst>
                  <a:ext uri="{FF2B5EF4-FFF2-40B4-BE49-F238E27FC236}">
                    <a16:creationId xmlns:a16="http://schemas.microsoft.com/office/drawing/2014/main" id="{0600AA89-94B9-9C19-A6CC-B55F119B38D2}"/>
                  </a:ext>
                </a:extLst>
              </p:cNvPr>
              <p:cNvSpPr>
                <a:spLocks/>
              </p:cNvSpPr>
              <p:nvPr/>
            </p:nvSpPr>
            <p:spPr bwMode="auto">
              <a:xfrm>
                <a:off x="2397250" y="759045"/>
                <a:ext cx="197508" cy="129829"/>
              </a:xfrm>
              <a:custGeom>
                <a:avLst/>
                <a:gdLst>
                  <a:gd name="T0" fmla="*/ 98754 w 21600"/>
                  <a:gd name="T1" fmla="*/ 64915 h 21600"/>
                  <a:gd name="T2" fmla="*/ 98754 w 21600"/>
                  <a:gd name="T3" fmla="*/ 64915 h 21600"/>
                  <a:gd name="T4" fmla="*/ 98754 w 21600"/>
                  <a:gd name="T5" fmla="*/ 64915 h 21600"/>
                  <a:gd name="T6" fmla="*/ 98754 w 21600"/>
                  <a:gd name="T7" fmla="*/ 6491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905" y="881"/>
                    </a:moveTo>
                    <a:lnTo>
                      <a:pt x="0" y="7053"/>
                    </a:lnTo>
                    <a:lnTo>
                      <a:pt x="2541" y="7934"/>
                    </a:lnTo>
                    <a:lnTo>
                      <a:pt x="3494" y="10579"/>
                    </a:lnTo>
                    <a:lnTo>
                      <a:pt x="952" y="11902"/>
                    </a:lnTo>
                    <a:lnTo>
                      <a:pt x="317" y="11902"/>
                    </a:lnTo>
                    <a:lnTo>
                      <a:pt x="317" y="12342"/>
                    </a:lnTo>
                    <a:lnTo>
                      <a:pt x="0" y="12783"/>
                    </a:lnTo>
                    <a:lnTo>
                      <a:pt x="0" y="13224"/>
                    </a:lnTo>
                    <a:lnTo>
                      <a:pt x="317" y="14106"/>
                    </a:lnTo>
                    <a:lnTo>
                      <a:pt x="952" y="14987"/>
                    </a:lnTo>
                    <a:lnTo>
                      <a:pt x="3176" y="14987"/>
                    </a:lnTo>
                    <a:lnTo>
                      <a:pt x="6035" y="18955"/>
                    </a:lnTo>
                    <a:lnTo>
                      <a:pt x="8894" y="21600"/>
                    </a:lnTo>
                    <a:lnTo>
                      <a:pt x="9211" y="21600"/>
                    </a:lnTo>
                    <a:lnTo>
                      <a:pt x="9529" y="21159"/>
                    </a:lnTo>
                    <a:lnTo>
                      <a:pt x="10482" y="20718"/>
                    </a:lnTo>
                    <a:lnTo>
                      <a:pt x="11752" y="19836"/>
                    </a:lnTo>
                    <a:lnTo>
                      <a:pt x="12070" y="19395"/>
                    </a:lnTo>
                    <a:lnTo>
                      <a:pt x="13023" y="18955"/>
                    </a:lnTo>
                    <a:lnTo>
                      <a:pt x="14294" y="18955"/>
                    </a:lnTo>
                    <a:lnTo>
                      <a:pt x="14929" y="19395"/>
                    </a:lnTo>
                    <a:lnTo>
                      <a:pt x="15247" y="19395"/>
                    </a:lnTo>
                    <a:lnTo>
                      <a:pt x="15882" y="18955"/>
                    </a:lnTo>
                    <a:lnTo>
                      <a:pt x="17470" y="17632"/>
                    </a:lnTo>
                    <a:lnTo>
                      <a:pt x="19376" y="15869"/>
                    </a:lnTo>
                    <a:lnTo>
                      <a:pt x="20964" y="12783"/>
                    </a:lnTo>
                    <a:lnTo>
                      <a:pt x="21600" y="9697"/>
                    </a:lnTo>
                    <a:lnTo>
                      <a:pt x="21600" y="9257"/>
                    </a:lnTo>
                    <a:lnTo>
                      <a:pt x="21282" y="8816"/>
                    </a:lnTo>
                    <a:lnTo>
                      <a:pt x="20647" y="7053"/>
                    </a:lnTo>
                    <a:lnTo>
                      <a:pt x="20011" y="6171"/>
                    </a:lnTo>
                    <a:lnTo>
                      <a:pt x="19694" y="5289"/>
                    </a:lnTo>
                    <a:lnTo>
                      <a:pt x="19058" y="4848"/>
                    </a:lnTo>
                    <a:lnTo>
                      <a:pt x="18741" y="4848"/>
                    </a:lnTo>
                    <a:lnTo>
                      <a:pt x="18741" y="2644"/>
                    </a:lnTo>
                    <a:lnTo>
                      <a:pt x="18105" y="2204"/>
                    </a:lnTo>
                    <a:lnTo>
                      <a:pt x="17788" y="2204"/>
                    </a:lnTo>
                    <a:lnTo>
                      <a:pt x="16835" y="1763"/>
                    </a:lnTo>
                    <a:lnTo>
                      <a:pt x="16517" y="2204"/>
                    </a:lnTo>
                    <a:lnTo>
                      <a:pt x="16200" y="2204"/>
                    </a:lnTo>
                    <a:lnTo>
                      <a:pt x="13658" y="3967"/>
                    </a:lnTo>
                    <a:lnTo>
                      <a:pt x="13023" y="4848"/>
                    </a:lnTo>
                    <a:lnTo>
                      <a:pt x="12388" y="4848"/>
                    </a:lnTo>
                    <a:lnTo>
                      <a:pt x="12070" y="4408"/>
                    </a:lnTo>
                    <a:lnTo>
                      <a:pt x="11435" y="3967"/>
                    </a:lnTo>
                    <a:lnTo>
                      <a:pt x="11117" y="3526"/>
                    </a:lnTo>
                    <a:lnTo>
                      <a:pt x="11117" y="3085"/>
                    </a:lnTo>
                    <a:lnTo>
                      <a:pt x="10164" y="1763"/>
                    </a:lnTo>
                    <a:lnTo>
                      <a:pt x="9529" y="1322"/>
                    </a:lnTo>
                    <a:lnTo>
                      <a:pt x="8894" y="1322"/>
                    </a:lnTo>
                    <a:lnTo>
                      <a:pt x="7941" y="1763"/>
                    </a:lnTo>
                    <a:lnTo>
                      <a:pt x="7305" y="2644"/>
                    </a:lnTo>
                    <a:lnTo>
                      <a:pt x="6988" y="3526"/>
                    </a:lnTo>
                    <a:lnTo>
                      <a:pt x="6988" y="6171"/>
                    </a:lnTo>
                    <a:lnTo>
                      <a:pt x="6352" y="6171"/>
                    </a:lnTo>
                    <a:lnTo>
                      <a:pt x="6035" y="5289"/>
                    </a:lnTo>
                    <a:lnTo>
                      <a:pt x="5399" y="4848"/>
                    </a:lnTo>
                    <a:lnTo>
                      <a:pt x="5399" y="3967"/>
                    </a:lnTo>
                    <a:lnTo>
                      <a:pt x="4447" y="2644"/>
                    </a:lnTo>
                    <a:lnTo>
                      <a:pt x="4129" y="1763"/>
                    </a:lnTo>
                    <a:lnTo>
                      <a:pt x="2858" y="0"/>
                    </a:lnTo>
                    <a:lnTo>
                      <a:pt x="2223" y="0"/>
                    </a:lnTo>
                    <a:lnTo>
                      <a:pt x="1905" y="881"/>
                    </a:lnTo>
                    <a:close/>
                  </a:path>
                </a:pathLst>
              </a:custGeom>
              <a:grpFill/>
              <a:ln w="3175" cap="flat" cmpd="sng">
                <a:solidFill>
                  <a:srgbClr val="F2F2F2"/>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eaLnBrk="1" fontAlgn="auto" hangingPunct="1">
                  <a:spcBef>
                    <a:spcPts val="0"/>
                  </a:spcBef>
                  <a:spcAft>
                    <a:spcPts val="0"/>
                  </a:spcAft>
                  <a:defRPr/>
                </a:pPr>
                <a:endParaRPr lang="id-ID" sz="1013">
                  <a:latin typeface="+mn-lt"/>
                </a:endParaRPr>
              </a:p>
            </p:txBody>
          </p:sp>
          <p:sp>
            <p:nvSpPr>
              <p:cNvPr id="216" name="AutoShape 38">
                <a:extLst>
                  <a:ext uri="{FF2B5EF4-FFF2-40B4-BE49-F238E27FC236}">
                    <a16:creationId xmlns:a16="http://schemas.microsoft.com/office/drawing/2014/main" id="{13A7656D-8875-1DE4-9F52-B3E466A0BB7A}"/>
                  </a:ext>
                </a:extLst>
              </p:cNvPr>
              <p:cNvSpPr>
                <a:spLocks/>
              </p:cNvSpPr>
              <p:nvPr/>
            </p:nvSpPr>
            <p:spPr bwMode="auto">
              <a:xfrm>
                <a:off x="1423665" y="1986502"/>
                <a:ext cx="20560" cy="53112"/>
              </a:xfrm>
              <a:custGeom>
                <a:avLst/>
                <a:gdLst>
                  <a:gd name="T0" fmla="*/ 10280 w 21600"/>
                  <a:gd name="T1" fmla="*/ 26556 h 21600"/>
                  <a:gd name="T2" fmla="*/ 10280 w 21600"/>
                  <a:gd name="T3" fmla="*/ 26556 h 21600"/>
                  <a:gd name="T4" fmla="*/ 10280 w 21600"/>
                  <a:gd name="T5" fmla="*/ 26556 h 21600"/>
                  <a:gd name="T6" fmla="*/ 10280 w 21600"/>
                  <a:gd name="T7" fmla="*/ 2655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600" y="0"/>
                    </a:moveTo>
                    <a:lnTo>
                      <a:pt x="15428" y="0"/>
                    </a:lnTo>
                    <a:lnTo>
                      <a:pt x="15428" y="1080"/>
                    </a:lnTo>
                    <a:lnTo>
                      <a:pt x="12342" y="1080"/>
                    </a:lnTo>
                    <a:lnTo>
                      <a:pt x="6171" y="3240"/>
                    </a:lnTo>
                    <a:lnTo>
                      <a:pt x="3085" y="2160"/>
                    </a:lnTo>
                    <a:lnTo>
                      <a:pt x="0" y="2160"/>
                    </a:lnTo>
                    <a:lnTo>
                      <a:pt x="0" y="21599"/>
                    </a:lnTo>
                    <a:lnTo>
                      <a:pt x="12342" y="21599"/>
                    </a:lnTo>
                    <a:lnTo>
                      <a:pt x="12342" y="20520"/>
                    </a:lnTo>
                    <a:lnTo>
                      <a:pt x="18514" y="18360"/>
                    </a:lnTo>
                    <a:lnTo>
                      <a:pt x="18514" y="15120"/>
                    </a:lnTo>
                    <a:lnTo>
                      <a:pt x="15428" y="12960"/>
                    </a:lnTo>
                    <a:lnTo>
                      <a:pt x="15428" y="6480"/>
                    </a:lnTo>
                    <a:lnTo>
                      <a:pt x="18514" y="5400"/>
                    </a:lnTo>
                    <a:lnTo>
                      <a:pt x="18514" y="4320"/>
                    </a:lnTo>
                    <a:lnTo>
                      <a:pt x="21600" y="2160"/>
                    </a:lnTo>
                    <a:lnTo>
                      <a:pt x="21600" y="0"/>
                    </a:lnTo>
                    <a:close/>
                  </a:path>
                </a:pathLst>
              </a:custGeom>
              <a:grpFill/>
              <a:ln w="3175" cap="flat" cmpd="sng">
                <a:solidFill>
                  <a:srgbClr val="F2F2F2"/>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eaLnBrk="1" fontAlgn="auto" hangingPunct="1">
                  <a:spcBef>
                    <a:spcPts val="0"/>
                  </a:spcBef>
                  <a:spcAft>
                    <a:spcPts val="0"/>
                  </a:spcAft>
                  <a:defRPr/>
                </a:pPr>
                <a:endParaRPr lang="id-ID" sz="1013">
                  <a:latin typeface="+mn-lt"/>
                </a:endParaRPr>
              </a:p>
            </p:txBody>
          </p:sp>
          <p:sp>
            <p:nvSpPr>
              <p:cNvPr id="217" name="AutoShape 39">
                <a:extLst>
                  <a:ext uri="{FF2B5EF4-FFF2-40B4-BE49-F238E27FC236}">
                    <a16:creationId xmlns:a16="http://schemas.microsoft.com/office/drawing/2014/main" id="{8C083214-6ACC-B6E9-070E-2E56E2EC1278}"/>
                  </a:ext>
                </a:extLst>
              </p:cNvPr>
              <p:cNvSpPr>
                <a:spLocks/>
              </p:cNvSpPr>
              <p:nvPr/>
            </p:nvSpPr>
            <p:spPr bwMode="auto">
              <a:xfrm>
                <a:off x="1745991" y="1986502"/>
                <a:ext cx="55068" cy="36883"/>
              </a:xfrm>
              <a:custGeom>
                <a:avLst/>
                <a:gdLst>
                  <a:gd name="T0" fmla="*/ 27534 w 21600"/>
                  <a:gd name="T1" fmla="*/ 18442 h 21600"/>
                  <a:gd name="T2" fmla="*/ 27534 w 21600"/>
                  <a:gd name="T3" fmla="*/ 18442 h 21600"/>
                  <a:gd name="T4" fmla="*/ 27534 w 21600"/>
                  <a:gd name="T5" fmla="*/ 18442 h 21600"/>
                  <a:gd name="T6" fmla="*/ 27534 w 21600"/>
                  <a:gd name="T7" fmla="*/ 1844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273" y="0"/>
                    </a:moveTo>
                    <a:lnTo>
                      <a:pt x="3410" y="1542"/>
                    </a:lnTo>
                    <a:lnTo>
                      <a:pt x="3410" y="7714"/>
                    </a:lnTo>
                    <a:lnTo>
                      <a:pt x="1136" y="10800"/>
                    </a:lnTo>
                    <a:lnTo>
                      <a:pt x="0" y="10800"/>
                    </a:lnTo>
                    <a:lnTo>
                      <a:pt x="0" y="15428"/>
                    </a:lnTo>
                    <a:lnTo>
                      <a:pt x="1136" y="16971"/>
                    </a:lnTo>
                    <a:lnTo>
                      <a:pt x="1136" y="18514"/>
                    </a:lnTo>
                    <a:lnTo>
                      <a:pt x="2273" y="20057"/>
                    </a:lnTo>
                    <a:lnTo>
                      <a:pt x="2273" y="21600"/>
                    </a:lnTo>
                    <a:lnTo>
                      <a:pt x="4547" y="21600"/>
                    </a:lnTo>
                    <a:lnTo>
                      <a:pt x="6821" y="20057"/>
                    </a:lnTo>
                    <a:lnTo>
                      <a:pt x="7957" y="18514"/>
                    </a:lnTo>
                    <a:lnTo>
                      <a:pt x="9094" y="18514"/>
                    </a:lnTo>
                    <a:lnTo>
                      <a:pt x="10231" y="16971"/>
                    </a:lnTo>
                    <a:lnTo>
                      <a:pt x="11368" y="16971"/>
                    </a:lnTo>
                    <a:lnTo>
                      <a:pt x="12505" y="18514"/>
                    </a:lnTo>
                    <a:lnTo>
                      <a:pt x="18189" y="16971"/>
                    </a:lnTo>
                    <a:lnTo>
                      <a:pt x="21599" y="15428"/>
                    </a:lnTo>
                    <a:lnTo>
                      <a:pt x="21599" y="9257"/>
                    </a:lnTo>
                    <a:lnTo>
                      <a:pt x="18189" y="7714"/>
                    </a:lnTo>
                    <a:lnTo>
                      <a:pt x="13642" y="6171"/>
                    </a:lnTo>
                    <a:lnTo>
                      <a:pt x="17052" y="4628"/>
                    </a:lnTo>
                    <a:lnTo>
                      <a:pt x="11368" y="4628"/>
                    </a:lnTo>
                    <a:lnTo>
                      <a:pt x="7957" y="1542"/>
                    </a:lnTo>
                    <a:lnTo>
                      <a:pt x="2273" y="0"/>
                    </a:lnTo>
                    <a:close/>
                  </a:path>
                </a:pathLst>
              </a:custGeom>
              <a:grpFill/>
              <a:ln w="3175" cap="flat" cmpd="sng">
                <a:solidFill>
                  <a:srgbClr val="F2F2F2"/>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eaLnBrk="1" fontAlgn="auto" hangingPunct="1">
                  <a:spcBef>
                    <a:spcPts val="0"/>
                  </a:spcBef>
                  <a:spcAft>
                    <a:spcPts val="0"/>
                  </a:spcAft>
                  <a:defRPr/>
                </a:pPr>
                <a:endParaRPr lang="id-ID" sz="1013">
                  <a:latin typeface="+mn-lt"/>
                </a:endParaRPr>
              </a:p>
            </p:txBody>
          </p:sp>
          <p:sp>
            <p:nvSpPr>
              <p:cNvPr id="218" name="AutoShape 40">
                <a:extLst>
                  <a:ext uri="{FF2B5EF4-FFF2-40B4-BE49-F238E27FC236}">
                    <a16:creationId xmlns:a16="http://schemas.microsoft.com/office/drawing/2014/main" id="{66C97C79-D00A-308E-4F5D-6B1208FD64DC}"/>
                  </a:ext>
                </a:extLst>
              </p:cNvPr>
              <p:cNvSpPr>
                <a:spLocks/>
              </p:cNvSpPr>
              <p:nvPr/>
            </p:nvSpPr>
            <p:spPr bwMode="auto">
              <a:xfrm>
                <a:off x="1690924" y="1978387"/>
                <a:ext cx="63879" cy="47949"/>
              </a:xfrm>
              <a:custGeom>
                <a:avLst/>
                <a:gdLst>
                  <a:gd name="T0" fmla="*/ 31940 w 21600"/>
                  <a:gd name="T1" fmla="*/ 23975 h 21600"/>
                  <a:gd name="T2" fmla="*/ 31940 w 21600"/>
                  <a:gd name="T3" fmla="*/ 23975 h 21600"/>
                  <a:gd name="T4" fmla="*/ 31940 w 21600"/>
                  <a:gd name="T5" fmla="*/ 23975 h 21600"/>
                  <a:gd name="T6" fmla="*/ 31940 w 21600"/>
                  <a:gd name="T7" fmla="*/ 2397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5890" y="1200"/>
                    </a:moveTo>
                    <a:lnTo>
                      <a:pt x="3927" y="3600"/>
                    </a:lnTo>
                    <a:lnTo>
                      <a:pt x="5890" y="4800"/>
                    </a:lnTo>
                    <a:lnTo>
                      <a:pt x="8836" y="4800"/>
                    </a:lnTo>
                    <a:lnTo>
                      <a:pt x="10800" y="6000"/>
                    </a:lnTo>
                    <a:lnTo>
                      <a:pt x="11781" y="6000"/>
                    </a:lnTo>
                    <a:lnTo>
                      <a:pt x="12763" y="8399"/>
                    </a:lnTo>
                    <a:lnTo>
                      <a:pt x="12763" y="12000"/>
                    </a:lnTo>
                    <a:lnTo>
                      <a:pt x="11781" y="13199"/>
                    </a:lnTo>
                    <a:lnTo>
                      <a:pt x="9818" y="13199"/>
                    </a:lnTo>
                    <a:lnTo>
                      <a:pt x="4909" y="10800"/>
                    </a:lnTo>
                    <a:lnTo>
                      <a:pt x="1963" y="10800"/>
                    </a:lnTo>
                    <a:lnTo>
                      <a:pt x="0" y="13199"/>
                    </a:lnTo>
                    <a:lnTo>
                      <a:pt x="2945" y="15600"/>
                    </a:lnTo>
                    <a:lnTo>
                      <a:pt x="7854" y="15600"/>
                    </a:lnTo>
                    <a:lnTo>
                      <a:pt x="9818" y="16799"/>
                    </a:lnTo>
                    <a:lnTo>
                      <a:pt x="9818" y="17999"/>
                    </a:lnTo>
                    <a:lnTo>
                      <a:pt x="10800" y="19200"/>
                    </a:lnTo>
                    <a:lnTo>
                      <a:pt x="14727" y="21599"/>
                    </a:lnTo>
                    <a:lnTo>
                      <a:pt x="20618" y="21599"/>
                    </a:lnTo>
                    <a:lnTo>
                      <a:pt x="20618" y="17999"/>
                    </a:lnTo>
                    <a:lnTo>
                      <a:pt x="19636" y="17999"/>
                    </a:lnTo>
                    <a:lnTo>
                      <a:pt x="19636" y="16799"/>
                    </a:lnTo>
                    <a:lnTo>
                      <a:pt x="18654" y="14399"/>
                    </a:lnTo>
                    <a:lnTo>
                      <a:pt x="18654" y="10800"/>
                    </a:lnTo>
                    <a:lnTo>
                      <a:pt x="19636" y="10800"/>
                    </a:lnTo>
                    <a:lnTo>
                      <a:pt x="21600" y="8399"/>
                    </a:lnTo>
                    <a:lnTo>
                      <a:pt x="21600" y="4800"/>
                    </a:lnTo>
                    <a:lnTo>
                      <a:pt x="20618" y="2400"/>
                    </a:lnTo>
                    <a:lnTo>
                      <a:pt x="13745" y="1200"/>
                    </a:lnTo>
                    <a:lnTo>
                      <a:pt x="9818" y="0"/>
                    </a:lnTo>
                    <a:lnTo>
                      <a:pt x="5890" y="1200"/>
                    </a:lnTo>
                    <a:close/>
                  </a:path>
                </a:pathLst>
              </a:custGeom>
              <a:grpFill/>
              <a:ln w="3175" cap="flat" cmpd="sng">
                <a:solidFill>
                  <a:srgbClr val="F2F2F2"/>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eaLnBrk="1" fontAlgn="auto" hangingPunct="1">
                  <a:spcBef>
                    <a:spcPts val="0"/>
                  </a:spcBef>
                  <a:spcAft>
                    <a:spcPts val="0"/>
                  </a:spcAft>
                  <a:defRPr/>
                </a:pPr>
                <a:endParaRPr lang="id-ID" sz="1013">
                  <a:latin typeface="+mn-lt"/>
                </a:endParaRPr>
              </a:p>
            </p:txBody>
          </p:sp>
          <p:sp>
            <p:nvSpPr>
              <p:cNvPr id="219" name="AutoShape 41">
                <a:extLst>
                  <a:ext uri="{FF2B5EF4-FFF2-40B4-BE49-F238E27FC236}">
                    <a16:creationId xmlns:a16="http://schemas.microsoft.com/office/drawing/2014/main" id="{355D29DC-CF9F-66FF-209B-E7D097D6927F}"/>
                  </a:ext>
                </a:extLst>
              </p:cNvPr>
              <p:cNvSpPr>
                <a:spLocks/>
              </p:cNvSpPr>
              <p:nvPr/>
            </p:nvSpPr>
            <p:spPr bwMode="auto">
              <a:xfrm>
                <a:off x="1493417" y="1917900"/>
                <a:ext cx="203382" cy="70816"/>
              </a:xfrm>
              <a:custGeom>
                <a:avLst/>
                <a:gdLst>
                  <a:gd name="T0" fmla="*/ 101691 w 21600"/>
                  <a:gd name="T1" fmla="*/ 35408 h 21600"/>
                  <a:gd name="T2" fmla="*/ 101691 w 21600"/>
                  <a:gd name="T3" fmla="*/ 35408 h 21600"/>
                  <a:gd name="T4" fmla="*/ 101691 w 21600"/>
                  <a:gd name="T5" fmla="*/ 35408 h 21600"/>
                  <a:gd name="T6" fmla="*/ 101691 w 21600"/>
                  <a:gd name="T7" fmla="*/ 3540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777" y="799"/>
                    </a:moveTo>
                    <a:lnTo>
                      <a:pt x="2468" y="799"/>
                    </a:lnTo>
                    <a:lnTo>
                      <a:pt x="2160" y="1599"/>
                    </a:lnTo>
                    <a:lnTo>
                      <a:pt x="308" y="3999"/>
                    </a:lnTo>
                    <a:lnTo>
                      <a:pt x="0" y="5599"/>
                    </a:lnTo>
                    <a:lnTo>
                      <a:pt x="0" y="7199"/>
                    </a:lnTo>
                    <a:lnTo>
                      <a:pt x="617" y="8799"/>
                    </a:lnTo>
                    <a:lnTo>
                      <a:pt x="1851" y="8799"/>
                    </a:lnTo>
                    <a:lnTo>
                      <a:pt x="3702" y="6399"/>
                    </a:lnTo>
                    <a:lnTo>
                      <a:pt x="4937" y="6399"/>
                    </a:lnTo>
                    <a:lnTo>
                      <a:pt x="5245" y="7199"/>
                    </a:lnTo>
                    <a:lnTo>
                      <a:pt x="5554" y="7199"/>
                    </a:lnTo>
                    <a:lnTo>
                      <a:pt x="6788" y="8799"/>
                    </a:lnTo>
                    <a:lnTo>
                      <a:pt x="7405" y="8799"/>
                    </a:lnTo>
                    <a:lnTo>
                      <a:pt x="7714" y="9600"/>
                    </a:lnTo>
                    <a:lnTo>
                      <a:pt x="8022" y="9600"/>
                    </a:lnTo>
                    <a:lnTo>
                      <a:pt x="10491" y="12799"/>
                    </a:lnTo>
                    <a:lnTo>
                      <a:pt x="10800" y="13600"/>
                    </a:lnTo>
                    <a:lnTo>
                      <a:pt x="11417" y="14400"/>
                    </a:lnTo>
                    <a:lnTo>
                      <a:pt x="12342" y="15999"/>
                    </a:lnTo>
                    <a:lnTo>
                      <a:pt x="13577" y="15999"/>
                    </a:lnTo>
                    <a:lnTo>
                      <a:pt x="15120" y="16799"/>
                    </a:lnTo>
                    <a:lnTo>
                      <a:pt x="15120" y="18399"/>
                    </a:lnTo>
                    <a:lnTo>
                      <a:pt x="13885" y="20000"/>
                    </a:lnTo>
                    <a:lnTo>
                      <a:pt x="14194" y="21600"/>
                    </a:lnTo>
                    <a:lnTo>
                      <a:pt x="18822" y="21600"/>
                    </a:lnTo>
                    <a:lnTo>
                      <a:pt x="21291" y="20800"/>
                    </a:lnTo>
                    <a:lnTo>
                      <a:pt x="21291" y="20000"/>
                    </a:lnTo>
                    <a:lnTo>
                      <a:pt x="21599" y="19200"/>
                    </a:lnTo>
                    <a:lnTo>
                      <a:pt x="21599" y="18399"/>
                    </a:lnTo>
                    <a:lnTo>
                      <a:pt x="21291" y="16799"/>
                    </a:lnTo>
                    <a:lnTo>
                      <a:pt x="18514" y="13600"/>
                    </a:lnTo>
                    <a:lnTo>
                      <a:pt x="17897" y="11999"/>
                    </a:lnTo>
                    <a:lnTo>
                      <a:pt x="13268" y="8799"/>
                    </a:lnTo>
                    <a:lnTo>
                      <a:pt x="11725" y="7999"/>
                    </a:lnTo>
                    <a:lnTo>
                      <a:pt x="11417" y="7999"/>
                    </a:lnTo>
                    <a:lnTo>
                      <a:pt x="10800" y="6399"/>
                    </a:lnTo>
                    <a:lnTo>
                      <a:pt x="10182" y="5599"/>
                    </a:lnTo>
                    <a:lnTo>
                      <a:pt x="8948" y="3199"/>
                    </a:lnTo>
                    <a:lnTo>
                      <a:pt x="4937" y="0"/>
                    </a:lnTo>
                    <a:lnTo>
                      <a:pt x="2777" y="799"/>
                    </a:lnTo>
                    <a:close/>
                  </a:path>
                </a:pathLst>
              </a:custGeom>
              <a:grpFill/>
              <a:ln w="3175" cap="flat" cmpd="sng">
                <a:solidFill>
                  <a:srgbClr val="F2F2F2"/>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eaLnBrk="1" fontAlgn="auto" hangingPunct="1">
                  <a:spcBef>
                    <a:spcPts val="0"/>
                  </a:spcBef>
                  <a:spcAft>
                    <a:spcPts val="0"/>
                  </a:spcAft>
                  <a:defRPr/>
                </a:pPr>
                <a:endParaRPr lang="id-ID" sz="1013">
                  <a:latin typeface="+mn-lt"/>
                </a:endParaRPr>
              </a:p>
            </p:txBody>
          </p:sp>
        </p:grpSp>
        <p:grpSp>
          <p:nvGrpSpPr>
            <p:cNvPr id="6" name="Group 42">
              <a:extLst>
                <a:ext uri="{FF2B5EF4-FFF2-40B4-BE49-F238E27FC236}">
                  <a16:creationId xmlns:a16="http://schemas.microsoft.com/office/drawing/2014/main" id="{5B4D5EC0-4DE4-6567-1315-47A7C3516858}"/>
                </a:ext>
              </a:extLst>
            </p:cNvPr>
            <p:cNvGrpSpPr>
              <a:grpSpLocks/>
            </p:cNvGrpSpPr>
            <p:nvPr/>
          </p:nvGrpSpPr>
          <p:grpSpPr bwMode="auto">
            <a:xfrm>
              <a:off x="2782087" y="80826"/>
              <a:ext cx="3693624" cy="1502592"/>
              <a:chOff x="-1" y="0"/>
              <a:chExt cx="3693624" cy="1502591"/>
            </a:xfrm>
            <a:grpFill/>
          </p:grpSpPr>
          <p:sp>
            <p:nvSpPr>
              <p:cNvPr id="131" name="AutoShape 43">
                <a:extLst>
                  <a:ext uri="{FF2B5EF4-FFF2-40B4-BE49-F238E27FC236}">
                    <a16:creationId xmlns:a16="http://schemas.microsoft.com/office/drawing/2014/main" id="{640A9E8D-EDA7-9917-C430-C3098DD2F1DE}"/>
                  </a:ext>
                </a:extLst>
              </p:cNvPr>
              <p:cNvSpPr>
                <a:spLocks/>
              </p:cNvSpPr>
              <p:nvPr/>
            </p:nvSpPr>
            <p:spPr bwMode="auto">
              <a:xfrm>
                <a:off x="1280895" y="198755"/>
                <a:ext cx="122682" cy="246458"/>
              </a:xfrm>
              <a:custGeom>
                <a:avLst/>
                <a:gdLst>
                  <a:gd name="T0" fmla="*/ 61341 w 21600"/>
                  <a:gd name="T1" fmla="*/ 123229 h 21600"/>
                  <a:gd name="T2" fmla="*/ 61341 w 21600"/>
                  <a:gd name="T3" fmla="*/ 123229 h 21600"/>
                  <a:gd name="T4" fmla="*/ 61341 w 21600"/>
                  <a:gd name="T5" fmla="*/ 123229 h 21600"/>
                  <a:gd name="T6" fmla="*/ 61341 w 21600"/>
                  <a:gd name="T7" fmla="*/ 12322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9542" y="929"/>
                    </a:moveTo>
                    <a:lnTo>
                      <a:pt x="19542" y="696"/>
                    </a:lnTo>
                    <a:lnTo>
                      <a:pt x="19028" y="464"/>
                    </a:lnTo>
                    <a:lnTo>
                      <a:pt x="19028" y="0"/>
                    </a:lnTo>
                    <a:lnTo>
                      <a:pt x="18000" y="0"/>
                    </a:lnTo>
                    <a:lnTo>
                      <a:pt x="16971" y="232"/>
                    </a:lnTo>
                    <a:lnTo>
                      <a:pt x="16457" y="929"/>
                    </a:lnTo>
                    <a:lnTo>
                      <a:pt x="11314" y="3251"/>
                    </a:lnTo>
                    <a:lnTo>
                      <a:pt x="9771" y="3483"/>
                    </a:lnTo>
                    <a:lnTo>
                      <a:pt x="9257" y="3716"/>
                    </a:lnTo>
                    <a:lnTo>
                      <a:pt x="8742" y="3716"/>
                    </a:lnTo>
                    <a:lnTo>
                      <a:pt x="2057" y="10219"/>
                    </a:lnTo>
                    <a:lnTo>
                      <a:pt x="514" y="13470"/>
                    </a:lnTo>
                    <a:lnTo>
                      <a:pt x="514" y="14400"/>
                    </a:lnTo>
                    <a:lnTo>
                      <a:pt x="0" y="17187"/>
                    </a:lnTo>
                    <a:lnTo>
                      <a:pt x="1028" y="17187"/>
                    </a:lnTo>
                    <a:lnTo>
                      <a:pt x="1542" y="17419"/>
                    </a:lnTo>
                    <a:lnTo>
                      <a:pt x="1542" y="17883"/>
                    </a:lnTo>
                    <a:lnTo>
                      <a:pt x="1028" y="18348"/>
                    </a:lnTo>
                    <a:lnTo>
                      <a:pt x="1028" y="19974"/>
                    </a:lnTo>
                    <a:lnTo>
                      <a:pt x="1542" y="20438"/>
                    </a:lnTo>
                    <a:lnTo>
                      <a:pt x="2057" y="20670"/>
                    </a:lnTo>
                    <a:lnTo>
                      <a:pt x="5142" y="20670"/>
                    </a:lnTo>
                    <a:lnTo>
                      <a:pt x="6171" y="20903"/>
                    </a:lnTo>
                    <a:lnTo>
                      <a:pt x="7199" y="21367"/>
                    </a:lnTo>
                    <a:lnTo>
                      <a:pt x="10285" y="21600"/>
                    </a:lnTo>
                    <a:lnTo>
                      <a:pt x="10800" y="21600"/>
                    </a:lnTo>
                    <a:lnTo>
                      <a:pt x="11314" y="21367"/>
                    </a:lnTo>
                    <a:lnTo>
                      <a:pt x="11828" y="21367"/>
                    </a:lnTo>
                    <a:lnTo>
                      <a:pt x="12342" y="20903"/>
                    </a:lnTo>
                    <a:lnTo>
                      <a:pt x="12857" y="20670"/>
                    </a:lnTo>
                    <a:lnTo>
                      <a:pt x="12342" y="20206"/>
                    </a:lnTo>
                    <a:lnTo>
                      <a:pt x="11314" y="19741"/>
                    </a:lnTo>
                    <a:lnTo>
                      <a:pt x="10285" y="19741"/>
                    </a:lnTo>
                    <a:lnTo>
                      <a:pt x="7714" y="18348"/>
                    </a:lnTo>
                    <a:lnTo>
                      <a:pt x="7714" y="17883"/>
                    </a:lnTo>
                    <a:lnTo>
                      <a:pt x="6685" y="16490"/>
                    </a:lnTo>
                    <a:lnTo>
                      <a:pt x="6685" y="13006"/>
                    </a:lnTo>
                    <a:lnTo>
                      <a:pt x="8742" y="11612"/>
                    </a:lnTo>
                    <a:lnTo>
                      <a:pt x="8742" y="11380"/>
                    </a:lnTo>
                    <a:lnTo>
                      <a:pt x="8228" y="11148"/>
                    </a:lnTo>
                    <a:lnTo>
                      <a:pt x="8228" y="10683"/>
                    </a:lnTo>
                    <a:lnTo>
                      <a:pt x="8742" y="9987"/>
                    </a:lnTo>
                    <a:lnTo>
                      <a:pt x="9257" y="9522"/>
                    </a:lnTo>
                    <a:lnTo>
                      <a:pt x="10285" y="8825"/>
                    </a:lnTo>
                    <a:lnTo>
                      <a:pt x="12342" y="7664"/>
                    </a:lnTo>
                    <a:lnTo>
                      <a:pt x="14399" y="5806"/>
                    </a:lnTo>
                    <a:lnTo>
                      <a:pt x="16971" y="4180"/>
                    </a:lnTo>
                    <a:lnTo>
                      <a:pt x="21599" y="2554"/>
                    </a:lnTo>
                    <a:lnTo>
                      <a:pt x="19542" y="929"/>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eaLnBrk="1" fontAlgn="auto" hangingPunct="1">
                  <a:spcBef>
                    <a:spcPts val="0"/>
                  </a:spcBef>
                  <a:spcAft>
                    <a:spcPts val="0"/>
                  </a:spcAft>
                  <a:defRPr/>
                </a:pPr>
                <a:endParaRPr lang="id-ID" sz="1013">
                  <a:latin typeface="+mn-lt"/>
                </a:endParaRPr>
              </a:p>
            </p:txBody>
          </p:sp>
          <p:sp>
            <p:nvSpPr>
              <p:cNvPr id="132" name="AutoShape 44">
                <a:extLst>
                  <a:ext uri="{FF2B5EF4-FFF2-40B4-BE49-F238E27FC236}">
                    <a16:creationId xmlns:a16="http://schemas.microsoft.com/office/drawing/2014/main" id="{6F2B803B-0AE2-33E7-2773-2277D69A4D06}"/>
                  </a:ext>
                </a:extLst>
              </p:cNvPr>
              <p:cNvSpPr>
                <a:spLocks/>
              </p:cNvSpPr>
              <p:nvPr/>
            </p:nvSpPr>
            <p:spPr bwMode="auto">
              <a:xfrm>
                <a:off x="1009150" y="33125"/>
                <a:ext cx="159618" cy="92754"/>
              </a:xfrm>
              <a:custGeom>
                <a:avLst/>
                <a:gdLst>
                  <a:gd name="T0" fmla="*/ 79809 w 21600"/>
                  <a:gd name="T1" fmla="*/ 46377 h 21600"/>
                  <a:gd name="T2" fmla="*/ 79809 w 21600"/>
                  <a:gd name="T3" fmla="*/ 46377 h 21600"/>
                  <a:gd name="T4" fmla="*/ 79809 w 21600"/>
                  <a:gd name="T5" fmla="*/ 46377 h 21600"/>
                  <a:gd name="T6" fmla="*/ 79809 w 21600"/>
                  <a:gd name="T7" fmla="*/ 4637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5105" y="3085"/>
                    </a:moveTo>
                    <a:lnTo>
                      <a:pt x="5105" y="3702"/>
                    </a:lnTo>
                    <a:lnTo>
                      <a:pt x="4712" y="4937"/>
                    </a:lnTo>
                    <a:lnTo>
                      <a:pt x="3927" y="6171"/>
                    </a:lnTo>
                    <a:lnTo>
                      <a:pt x="2749" y="6788"/>
                    </a:lnTo>
                    <a:lnTo>
                      <a:pt x="1963" y="7405"/>
                    </a:lnTo>
                    <a:lnTo>
                      <a:pt x="785" y="7405"/>
                    </a:lnTo>
                    <a:lnTo>
                      <a:pt x="392" y="8640"/>
                    </a:lnTo>
                    <a:lnTo>
                      <a:pt x="0" y="9257"/>
                    </a:lnTo>
                    <a:lnTo>
                      <a:pt x="0" y="9874"/>
                    </a:lnTo>
                    <a:lnTo>
                      <a:pt x="392" y="10491"/>
                    </a:lnTo>
                    <a:lnTo>
                      <a:pt x="1570" y="11725"/>
                    </a:lnTo>
                    <a:lnTo>
                      <a:pt x="4319" y="12959"/>
                    </a:lnTo>
                    <a:lnTo>
                      <a:pt x="6676" y="13577"/>
                    </a:lnTo>
                    <a:lnTo>
                      <a:pt x="9818" y="13577"/>
                    </a:lnTo>
                    <a:lnTo>
                      <a:pt x="13352" y="21599"/>
                    </a:lnTo>
                    <a:lnTo>
                      <a:pt x="16887" y="17279"/>
                    </a:lnTo>
                    <a:lnTo>
                      <a:pt x="17280" y="13577"/>
                    </a:lnTo>
                    <a:lnTo>
                      <a:pt x="18850" y="12342"/>
                    </a:lnTo>
                    <a:lnTo>
                      <a:pt x="21207" y="8640"/>
                    </a:lnTo>
                    <a:lnTo>
                      <a:pt x="21600" y="6788"/>
                    </a:lnTo>
                    <a:lnTo>
                      <a:pt x="21600" y="4937"/>
                    </a:lnTo>
                    <a:lnTo>
                      <a:pt x="20814" y="4937"/>
                    </a:lnTo>
                    <a:lnTo>
                      <a:pt x="20421" y="5554"/>
                    </a:lnTo>
                    <a:lnTo>
                      <a:pt x="20029" y="5554"/>
                    </a:lnTo>
                    <a:lnTo>
                      <a:pt x="19243" y="6788"/>
                    </a:lnTo>
                    <a:lnTo>
                      <a:pt x="15709" y="9874"/>
                    </a:lnTo>
                    <a:lnTo>
                      <a:pt x="12174" y="9257"/>
                    </a:lnTo>
                    <a:lnTo>
                      <a:pt x="11781" y="8640"/>
                    </a:lnTo>
                    <a:lnTo>
                      <a:pt x="11389" y="8640"/>
                    </a:lnTo>
                    <a:lnTo>
                      <a:pt x="10996" y="7405"/>
                    </a:lnTo>
                    <a:lnTo>
                      <a:pt x="10996" y="5554"/>
                    </a:lnTo>
                    <a:lnTo>
                      <a:pt x="11389" y="4320"/>
                    </a:lnTo>
                    <a:lnTo>
                      <a:pt x="12174" y="3085"/>
                    </a:lnTo>
                    <a:lnTo>
                      <a:pt x="12567" y="1851"/>
                    </a:lnTo>
                    <a:lnTo>
                      <a:pt x="12959" y="1234"/>
                    </a:lnTo>
                    <a:lnTo>
                      <a:pt x="12174" y="617"/>
                    </a:lnTo>
                    <a:lnTo>
                      <a:pt x="10603" y="617"/>
                    </a:lnTo>
                    <a:lnTo>
                      <a:pt x="8640" y="0"/>
                    </a:lnTo>
                    <a:lnTo>
                      <a:pt x="6676" y="1234"/>
                    </a:lnTo>
                    <a:lnTo>
                      <a:pt x="5105" y="3085"/>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eaLnBrk="1" fontAlgn="auto" hangingPunct="1">
                  <a:spcBef>
                    <a:spcPts val="0"/>
                  </a:spcBef>
                  <a:spcAft>
                    <a:spcPts val="0"/>
                  </a:spcAft>
                  <a:defRPr/>
                </a:pPr>
                <a:endParaRPr lang="id-ID" sz="1013">
                  <a:latin typeface="+mn-lt"/>
                </a:endParaRPr>
              </a:p>
            </p:txBody>
          </p:sp>
          <p:sp>
            <p:nvSpPr>
              <p:cNvPr id="133" name="AutoShape 45">
                <a:extLst>
                  <a:ext uri="{FF2B5EF4-FFF2-40B4-BE49-F238E27FC236}">
                    <a16:creationId xmlns:a16="http://schemas.microsoft.com/office/drawing/2014/main" id="{7041C596-366D-2C6F-150B-BC2D1D847021}"/>
                  </a:ext>
                </a:extLst>
              </p:cNvPr>
              <p:cNvSpPr>
                <a:spLocks/>
              </p:cNvSpPr>
              <p:nvPr/>
            </p:nvSpPr>
            <p:spPr bwMode="auto">
              <a:xfrm>
                <a:off x="482809" y="53001"/>
                <a:ext cx="160937" cy="291509"/>
              </a:xfrm>
              <a:custGeom>
                <a:avLst/>
                <a:gdLst>
                  <a:gd name="T0" fmla="*/ 80469 w 21600"/>
                  <a:gd name="T1" fmla="*/ 145755 h 21600"/>
                  <a:gd name="T2" fmla="*/ 80469 w 21600"/>
                  <a:gd name="T3" fmla="*/ 145755 h 21600"/>
                  <a:gd name="T4" fmla="*/ 80469 w 21600"/>
                  <a:gd name="T5" fmla="*/ 145755 h 21600"/>
                  <a:gd name="T6" fmla="*/ 80469 w 21600"/>
                  <a:gd name="T7" fmla="*/ 14575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8640" y="2160"/>
                    </a:moveTo>
                    <a:lnTo>
                      <a:pt x="8640" y="1963"/>
                    </a:lnTo>
                    <a:lnTo>
                      <a:pt x="7069" y="1963"/>
                    </a:lnTo>
                    <a:lnTo>
                      <a:pt x="6676" y="2160"/>
                    </a:lnTo>
                    <a:lnTo>
                      <a:pt x="6676" y="2749"/>
                    </a:lnTo>
                    <a:lnTo>
                      <a:pt x="6283" y="3141"/>
                    </a:lnTo>
                    <a:lnTo>
                      <a:pt x="6283" y="3338"/>
                    </a:lnTo>
                    <a:lnTo>
                      <a:pt x="4712" y="3338"/>
                    </a:lnTo>
                    <a:lnTo>
                      <a:pt x="3927" y="2552"/>
                    </a:lnTo>
                    <a:lnTo>
                      <a:pt x="2356" y="1767"/>
                    </a:lnTo>
                    <a:lnTo>
                      <a:pt x="1570" y="1570"/>
                    </a:lnTo>
                    <a:lnTo>
                      <a:pt x="392" y="1570"/>
                    </a:lnTo>
                    <a:lnTo>
                      <a:pt x="0" y="3534"/>
                    </a:lnTo>
                    <a:lnTo>
                      <a:pt x="0" y="6283"/>
                    </a:lnTo>
                    <a:lnTo>
                      <a:pt x="785" y="7069"/>
                    </a:lnTo>
                    <a:lnTo>
                      <a:pt x="1570" y="8247"/>
                    </a:lnTo>
                    <a:lnTo>
                      <a:pt x="2749" y="9229"/>
                    </a:lnTo>
                    <a:lnTo>
                      <a:pt x="5498" y="11192"/>
                    </a:lnTo>
                    <a:lnTo>
                      <a:pt x="8247" y="10407"/>
                    </a:lnTo>
                    <a:lnTo>
                      <a:pt x="8640" y="9229"/>
                    </a:lnTo>
                    <a:lnTo>
                      <a:pt x="11389" y="9229"/>
                    </a:lnTo>
                    <a:lnTo>
                      <a:pt x="11389" y="9425"/>
                    </a:lnTo>
                    <a:lnTo>
                      <a:pt x="11781" y="9425"/>
                    </a:lnTo>
                    <a:lnTo>
                      <a:pt x="12567" y="9621"/>
                    </a:lnTo>
                    <a:lnTo>
                      <a:pt x="12959" y="9818"/>
                    </a:lnTo>
                    <a:lnTo>
                      <a:pt x="13352" y="10210"/>
                    </a:lnTo>
                    <a:lnTo>
                      <a:pt x="13352" y="10407"/>
                    </a:lnTo>
                    <a:lnTo>
                      <a:pt x="12959" y="10800"/>
                    </a:lnTo>
                    <a:lnTo>
                      <a:pt x="10603" y="11978"/>
                    </a:lnTo>
                    <a:lnTo>
                      <a:pt x="9032" y="12370"/>
                    </a:lnTo>
                    <a:lnTo>
                      <a:pt x="7854" y="12567"/>
                    </a:lnTo>
                    <a:lnTo>
                      <a:pt x="7069" y="12959"/>
                    </a:lnTo>
                    <a:lnTo>
                      <a:pt x="7069" y="14138"/>
                    </a:lnTo>
                    <a:lnTo>
                      <a:pt x="9032" y="14923"/>
                    </a:lnTo>
                    <a:lnTo>
                      <a:pt x="7069" y="16298"/>
                    </a:lnTo>
                    <a:lnTo>
                      <a:pt x="7461" y="16690"/>
                    </a:lnTo>
                    <a:lnTo>
                      <a:pt x="8640" y="18458"/>
                    </a:lnTo>
                    <a:lnTo>
                      <a:pt x="10210" y="19243"/>
                    </a:lnTo>
                    <a:lnTo>
                      <a:pt x="10996" y="19832"/>
                    </a:lnTo>
                    <a:lnTo>
                      <a:pt x="11389" y="20421"/>
                    </a:lnTo>
                    <a:lnTo>
                      <a:pt x="12174" y="20814"/>
                    </a:lnTo>
                    <a:lnTo>
                      <a:pt x="12959" y="21599"/>
                    </a:lnTo>
                    <a:lnTo>
                      <a:pt x="14530" y="20814"/>
                    </a:lnTo>
                    <a:lnTo>
                      <a:pt x="16494" y="16887"/>
                    </a:lnTo>
                    <a:lnTo>
                      <a:pt x="17672" y="15119"/>
                    </a:lnTo>
                    <a:lnTo>
                      <a:pt x="18458" y="12959"/>
                    </a:lnTo>
                    <a:lnTo>
                      <a:pt x="20421" y="9621"/>
                    </a:lnTo>
                    <a:lnTo>
                      <a:pt x="20814" y="9425"/>
                    </a:lnTo>
                    <a:lnTo>
                      <a:pt x="21207" y="8639"/>
                    </a:lnTo>
                    <a:lnTo>
                      <a:pt x="21600" y="7461"/>
                    </a:lnTo>
                    <a:lnTo>
                      <a:pt x="21207" y="6480"/>
                    </a:lnTo>
                    <a:lnTo>
                      <a:pt x="19243" y="4516"/>
                    </a:lnTo>
                    <a:lnTo>
                      <a:pt x="20029" y="2160"/>
                    </a:lnTo>
                    <a:lnTo>
                      <a:pt x="13745" y="0"/>
                    </a:lnTo>
                    <a:lnTo>
                      <a:pt x="13745" y="196"/>
                    </a:lnTo>
                    <a:lnTo>
                      <a:pt x="12959" y="196"/>
                    </a:lnTo>
                    <a:lnTo>
                      <a:pt x="12567" y="392"/>
                    </a:lnTo>
                    <a:lnTo>
                      <a:pt x="11781" y="589"/>
                    </a:lnTo>
                    <a:lnTo>
                      <a:pt x="11389" y="785"/>
                    </a:lnTo>
                    <a:lnTo>
                      <a:pt x="11389" y="1767"/>
                    </a:lnTo>
                    <a:lnTo>
                      <a:pt x="10996" y="2356"/>
                    </a:lnTo>
                    <a:lnTo>
                      <a:pt x="10996" y="2552"/>
                    </a:lnTo>
                    <a:lnTo>
                      <a:pt x="10603" y="2945"/>
                    </a:lnTo>
                    <a:lnTo>
                      <a:pt x="8640" y="2160"/>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eaLnBrk="1" fontAlgn="auto" hangingPunct="1">
                  <a:spcBef>
                    <a:spcPts val="0"/>
                  </a:spcBef>
                  <a:spcAft>
                    <a:spcPts val="0"/>
                  </a:spcAft>
                  <a:defRPr/>
                </a:pPr>
                <a:endParaRPr lang="id-ID" sz="1013">
                  <a:latin typeface="+mn-lt"/>
                </a:endParaRPr>
              </a:p>
            </p:txBody>
          </p:sp>
          <p:sp>
            <p:nvSpPr>
              <p:cNvPr id="134" name="AutoShape 46">
                <a:extLst>
                  <a:ext uri="{FF2B5EF4-FFF2-40B4-BE49-F238E27FC236}">
                    <a16:creationId xmlns:a16="http://schemas.microsoft.com/office/drawing/2014/main" id="{AAA40D14-AABB-A2D6-4BD3-206438E38AF2}"/>
                  </a:ext>
                </a:extLst>
              </p:cNvPr>
              <p:cNvSpPr>
                <a:spLocks/>
              </p:cNvSpPr>
              <p:nvPr/>
            </p:nvSpPr>
            <p:spPr bwMode="auto">
              <a:xfrm>
                <a:off x="612086" y="0"/>
                <a:ext cx="176767" cy="124554"/>
              </a:xfrm>
              <a:custGeom>
                <a:avLst/>
                <a:gdLst>
                  <a:gd name="T0" fmla="*/ 88384 w 21600"/>
                  <a:gd name="T1" fmla="*/ 62277 h 21600"/>
                  <a:gd name="T2" fmla="*/ 88384 w 21600"/>
                  <a:gd name="T3" fmla="*/ 62277 h 21600"/>
                  <a:gd name="T4" fmla="*/ 88384 w 21600"/>
                  <a:gd name="T5" fmla="*/ 62277 h 21600"/>
                  <a:gd name="T6" fmla="*/ 88384 w 21600"/>
                  <a:gd name="T7" fmla="*/ 6227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895" y="0"/>
                    </a:moveTo>
                    <a:lnTo>
                      <a:pt x="2478" y="4595"/>
                    </a:lnTo>
                    <a:lnTo>
                      <a:pt x="0" y="7353"/>
                    </a:lnTo>
                    <a:lnTo>
                      <a:pt x="708" y="9191"/>
                    </a:lnTo>
                    <a:lnTo>
                      <a:pt x="1062" y="10570"/>
                    </a:lnTo>
                    <a:lnTo>
                      <a:pt x="2478" y="12408"/>
                    </a:lnTo>
                    <a:lnTo>
                      <a:pt x="3186" y="12408"/>
                    </a:lnTo>
                    <a:lnTo>
                      <a:pt x="3895" y="12868"/>
                    </a:lnTo>
                    <a:lnTo>
                      <a:pt x="4957" y="12868"/>
                    </a:lnTo>
                    <a:lnTo>
                      <a:pt x="5665" y="13787"/>
                    </a:lnTo>
                    <a:lnTo>
                      <a:pt x="5311" y="14246"/>
                    </a:lnTo>
                    <a:lnTo>
                      <a:pt x="4957" y="15165"/>
                    </a:lnTo>
                    <a:lnTo>
                      <a:pt x="4249" y="16085"/>
                    </a:lnTo>
                    <a:lnTo>
                      <a:pt x="4249" y="17004"/>
                    </a:lnTo>
                    <a:lnTo>
                      <a:pt x="4603" y="18382"/>
                    </a:lnTo>
                    <a:lnTo>
                      <a:pt x="5665" y="19761"/>
                    </a:lnTo>
                    <a:lnTo>
                      <a:pt x="6373" y="20221"/>
                    </a:lnTo>
                    <a:lnTo>
                      <a:pt x="11331" y="20221"/>
                    </a:lnTo>
                    <a:lnTo>
                      <a:pt x="14163" y="21600"/>
                    </a:lnTo>
                    <a:lnTo>
                      <a:pt x="21600" y="9651"/>
                    </a:lnTo>
                    <a:lnTo>
                      <a:pt x="20183" y="5514"/>
                    </a:lnTo>
                    <a:lnTo>
                      <a:pt x="16288" y="4595"/>
                    </a:lnTo>
                    <a:lnTo>
                      <a:pt x="9914" y="0"/>
                    </a:lnTo>
                    <a:lnTo>
                      <a:pt x="9560" y="2757"/>
                    </a:lnTo>
                    <a:lnTo>
                      <a:pt x="7081" y="2297"/>
                    </a:lnTo>
                    <a:lnTo>
                      <a:pt x="3895" y="0"/>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eaLnBrk="1" fontAlgn="auto" hangingPunct="1">
                  <a:spcBef>
                    <a:spcPts val="0"/>
                  </a:spcBef>
                  <a:spcAft>
                    <a:spcPts val="0"/>
                  </a:spcAft>
                  <a:defRPr/>
                </a:pPr>
                <a:endParaRPr lang="id-ID" sz="1013">
                  <a:latin typeface="+mn-lt"/>
                </a:endParaRPr>
              </a:p>
            </p:txBody>
          </p:sp>
          <p:sp>
            <p:nvSpPr>
              <p:cNvPr id="135" name="AutoShape 47">
                <a:extLst>
                  <a:ext uri="{FF2B5EF4-FFF2-40B4-BE49-F238E27FC236}">
                    <a16:creationId xmlns:a16="http://schemas.microsoft.com/office/drawing/2014/main" id="{7FA20318-17F1-8AC5-FC3E-DB486CE4450C}"/>
                  </a:ext>
                </a:extLst>
              </p:cNvPr>
              <p:cNvSpPr>
                <a:spLocks/>
              </p:cNvSpPr>
              <p:nvPr/>
            </p:nvSpPr>
            <p:spPr bwMode="auto">
              <a:xfrm>
                <a:off x="651660" y="177554"/>
                <a:ext cx="67278" cy="60953"/>
              </a:xfrm>
              <a:custGeom>
                <a:avLst/>
                <a:gdLst>
                  <a:gd name="T0" fmla="*/ 33639 w 21600"/>
                  <a:gd name="T1" fmla="*/ 30477 h 21600"/>
                  <a:gd name="T2" fmla="*/ 33639 w 21600"/>
                  <a:gd name="T3" fmla="*/ 30477 h 21600"/>
                  <a:gd name="T4" fmla="*/ 33639 w 21600"/>
                  <a:gd name="T5" fmla="*/ 30477 h 21600"/>
                  <a:gd name="T6" fmla="*/ 33639 w 21600"/>
                  <a:gd name="T7" fmla="*/ 3047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3147" y="3756"/>
                    </a:moveTo>
                    <a:lnTo>
                      <a:pt x="13147" y="2817"/>
                    </a:lnTo>
                    <a:lnTo>
                      <a:pt x="12208" y="1878"/>
                    </a:lnTo>
                    <a:lnTo>
                      <a:pt x="10330" y="939"/>
                    </a:lnTo>
                    <a:lnTo>
                      <a:pt x="9391" y="0"/>
                    </a:lnTo>
                    <a:lnTo>
                      <a:pt x="4695" y="0"/>
                    </a:lnTo>
                    <a:lnTo>
                      <a:pt x="3756" y="1878"/>
                    </a:lnTo>
                    <a:lnTo>
                      <a:pt x="1878" y="3756"/>
                    </a:lnTo>
                    <a:lnTo>
                      <a:pt x="939" y="5634"/>
                    </a:lnTo>
                    <a:lnTo>
                      <a:pt x="939" y="7513"/>
                    </a:lnTo>
                    <a:lnTo>
                      <a:pt x="0" y="9391"/>
                    </a:lnTo>
                    <a:lnTo>
                      <a:pt x="939" y="11269"/>
                    </a:lnTo>
                    <a:lnTo>
                      <a:pt x="5634" y="15965"/>
                    </a:lnTo>
                    <a:lnTo>
                      <a:pt x="7513" y="16904"/>
                    </a:lnTo>
                    <a:lnTo>
                      <a:pt x="9391" y="18782"/>
                    </a:lnTo>
                    <a:lnTo>
                      <a:pt x="13147" y="20660"/>
                    </a:lnTo>
                    <a:lnTo>
                      <a:pt x="13147" y="21599"/>
                    </a:lnTo>
                    <a:lnTo>
                      <a:pt x="13147" y="20660"/>
                    </a:lnTo>
                    <a:lnTo>
                      <a:pt x="15026" y="20660"/>
                    </a:lnTo>
                    <a:lnTo>
                      <a:pt x="16904" y="18782"/>
                    </a:lnTo>
                    <a:lnTo>
                      <a:pt x="18782" y="17843"/>
                    </a:lnTo>
                    <a:lnTo>
                      <a:pt x="19721" y="15965"/>
                    </a:lnTo>
                    <a:lnTo>
                      <a:pt x="21600" y="15026"/>
                    </a:lnTo>
                    <a:lnTo>
                      <a:pt x="21600" y="11269"/>
                    </a:lnTo>
                    <a:lnTo>
                      <a:pt x="15026" y="4695"/>
                    </a:lnTo>
                    <a:lnTo>
                      <a:pt x="13147" y="3756"/>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eaLnBrk="1" fontAlgn="auto" hangingPunct="1">
                  <a:spcBef>
                    <a:spcPts val="0"/>
                  </a:spcBef>
                  <a:spcAft>
                    <a:spcPts val="0"/>
                  </a:spcAft>
                  <a:defRPr/>
                </a:pPr>
                <a:endParaRPr lang="id-ID" sz="1013">
                  <a:latin typeface="+mn-lt"/>
                </a:endParaRPr>
              </a:p>
            </p:txBody>
          </p:sp>
          <p:sp>
            <p:nvSpPr>
              <p:cNvPr id="136" name="AutoShape 48">
                <a:extLst>
                  <a:ext uri="{FF2B5EF4-FFF2-40B4-BE49-F238E27FC236}">
                    <a16:creationId xmlns:a16="http://schemas.microsoft.com/office/drawing/2014/main" id="{F2AE1A3D-7B08-FCFF-442B-11B155B22159}"/>
                  </a:ext>
                </a:extLst>
              </p:cNvPr>
              <p:cNvSpPr>
                <a:spLocks/>
              </p:cNvSpPr>
              <p:nvPr/>
            </p:nvSpPr>
            <p:spPr bwMode="auto">
              <a:xfrm>
                <a:off x="307362" y="400160"/>
                <a:ext cx="489406" cy="545916"/>
              </a:xfrm>
              <a:custGeom>
                <a:avLst/>
                <a:gdLst>
                  <a:gd name="T0" fmla="*/ 244703 w 21600"/>
                  <a:gd name="T1" fmla="*/ 272958 h 21600"/>
                  <a:gd name="T2" fmla="*/ 244703 w 21600"/>
                  <a:gd name="T3" fmla="*/ 272958 h 21600"/>
                  <a:gd name="T4" fmla="*/ 244703 w 21600"/>
                  <a:gd name="T5" fmla="*/ 272958 h 21600"/>
                  <a:gd name="T6" fmla="*/ 244703 w 21600"/>
                  <a:gd name="T7" fmla="*/ 27295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957" y="2726"/>
                    </a:moveTo>
                    <a:lnTo>
                      <a:pt x="19414" y="2306"/>
                    </a:lnTo>
                    <a:lnTo>
                      <a:pt x="19157" y="2306"/>
                    </a:lnTo>
                    <a:lnTo>
                      <a:pt x="20185" y="2201"/>
                    </a:lnTo>
                    <a:lnTo>
                      <a:pt x="20057" y="2201"/>
                    </a:lnTo>
                    <a:lnTo>
                      <a:pt x="20442" y="2201"/>
                    </a:lnTo>
                    <a:lnTo>
                      <a:pt x="20957" y="1992"/>
                    </a:lnTo>
                    <a:lnTo>
                      <a:pt x="21085" y="1782"/>
                    </a:lnTo>
                    <a:lnTo>
                      <a:pt x="21085" y="1572"/>
                    </a:lnTo>
                    <a:lnTo>
                      <a:pt x="21214" y="1363"/>
                    </a:lnTo>
                    <a:lnTo>
                      <a:pt x="21214" y="1153"/>
                    </a:lnTo>
                    <a:lnTo>
                      <a:pt x="20185" y="1048"/>
                    </a:lnTo>
                    <a:lnTo>
                      <a:pt x="19928" y="524"/>
                    </a:lnTo>
                    <a:lnTo>
                      <a:pt x="19414" y="209"/>
                    </a:lnTo>
                    <a:lnTo>
                      <a:pt x="18128" y="314"/>
                    </a:lnTo>
                    <a:lnTo>
                      <a:pt x="16585" y="0"/>
                    </a:lnTo>
                    <a:lnTo>
                      <a:pt x="16457" y="209"/>
                    </a:lnTo>
                    <a:lnTo>
                      <a:pt x="16071" y="419"/>
                    </a:lnTo>
                    <a:lnTo>
                      <a:pt x="15814" y="629"/>
                    </a:lnTo>
                    <a:lnTo>
                      <a:pt x="15428" y="629"/>
                    </a:lnTo>
                    <a:lnTo>
                      <a:pt x="15042" y="733"/>
                    </a:lnTo>
                    <a:lnTo>
                      <a:pt x="14785" y="733"/>
                    </a:lnTo>
                    <a:lnTo>
                      <a:pt x="14399" y="838"/>
                    </a:lnTo>
                    <a:lnTo>
                      <a:pt x="14142" y="943"/>
                    </a:lnTo>
                    <a:lnTo>
                      <a:pt x="13885" y="1153"/>
                    </a:lnTo>
                    <a:lnTo>
                      <a:pt x="13757" y="1363"/>
                    </a:lnTo>
                    <a:lnTo>
                      <a:pt x="13757" y="1467"/>
                    </a:lnTo>
                    <a:lnTo>
                      <a:pt x="13628" y="1677"/>
                    </a:lnTo>
                    <a:lnTo>
                      <a:pt x="13371" y="1887"/>
                    </a:lnTo>
                    <a:lnTo>
                      <a:pt x="12599" y="1887"/>
                    </a:lnTo>
                    <a:lnTo>
                      <a:pt x="12599" y="1782"/>
                    </a:lnTo>
                    <a:lnTo>
                      <a:pt x="12471" y="1782"/>
                    </a:lnTo>
                    <a:lnTo>
                      <a:pt x="12471" y="1677"/>
                    </a:lnTo>
                    <a:lnTo>
                      <a:pt x="12214" y="1677"/>
                    </a:lnTo>
                    <a:lnTo>
                      <a:pt x="11957" y="1782"/>
                    </a:lnTo>
                    <a:lnTo>
                      <a:pt x="11442" y="2201"/>
                    </a:lnTo>
                    <a:lnTo>
                      <a:pt x="11314" y="2411"/>
                    </a:lnTo>
                    <a:lnTo>
                      <a:pt x="11314" y="2516"/>
                    </a:lnTo>
                    <a:lnTo>
                      <a:pt x="11185" y="2516"/>
                    </a:lnTo>
                    <a:lnTo>
                      <a:pt x="10800" y="2831"/>
                    </a:lnTo>
                    <a:lnTo>
                      <a:pt x="10414" y="2935"/>
                    </a:lnTo>
                    <a:lnTo>
                      <a:pt x="10157" y="3040"/>
                    </a:lnTo>
                    <a:lnTo>
                      <a:pt x="9900" y="3250"/>
                    </a:lnTo>
                    <a:lnTo>
                      <a:pt x="9642" y="3669"/>
                    </a:lnTo>
                    <a:lnTo>
                      <a:pt x="9514" y="3984"/>
                    </a:lnTo>
                    <a:lnTo>
                      <a:pt x="9514" y="4299"/>
                    </a:lnTo>
                    <a:lnTo>
                      <a:pt x="8742" y="5976"/>
                    </a:lnTo>
                    <a:lnTo>
                      <a:pt x="7457" y="7864"/>
                    </a:lnTo>
                    <a:lnTo>
                      <a:pt x="7328" y="7968"/>
                    </a:lnTo>
                    <a:lnTo>
                      <a:pt x="7071" y="8388"/>
                    </a:lnTo>
                    <a:lnTo>
                      <a:pt x="6557" y="9436"/>
                    </a:lnTo>
                    <a:lnTo>
                      <a:pt x="6428" y="9646"/>
                    </a:lnTo>
                    <a:lnTo>
                      <a:pt x="6300" y="9961"/>
                    </a:lnTo>
                    <a:lnTo>
                      <a:pt x="6042" y="10485"/>
                    </a:lnTo>
                    <a:lnTo>
                      <a:pt x="5271" y="11743"/>
                    </a:lnTo>
                    <a:lnTo>
                      <a:pt x="4628" y="12058"/>
                    </a:lnTo>
                    <a:lnTo>
                      <a:pt x="3471" y="13316"/>
                    </a:lnTo>
                    <a:lnTo>
                      <a:pt x="2057" y="14050"/>
                    </a:lnTo>
                    <a:lnTo>
                      <a:pt x="1928" y="14365"/>
                    </a:lnTo>
                    <a:lnTo>
                      <a:pt x="1671" y="14574"/>
                    </a:lnTo>
                    <a:lnTo>
                      <a:pt x="1414" y="14679"/>
                    </a:lnTo>
                    <a:lnTo>
                      <a:pt x="1285" y="14784"/>
                    </a:lnTo>
                    <a:lnTo>
                      <a:pt x="1028" y="14889"/>
                    </a:lnTo>
                    <a:lnTo>
                      <a:pt x="900" y="15203"/>
                    </a:lnTo>
                    <a:lnTo>
                      <a:pt x="642" y="15623"/>
                    </a:lnTo>
                    <a:lnTo>
                      <a:pt x="514" y="15728"/>
                    </a:lnTo>
                    <a:lnTo>
                      <a:pt x="128" y="16357"/>
                    </a:lnTo>
                    <a:lnTo>
                      <a:pt x="0" y="16986"/>
                    </a:lnTo>
                    <a:lnTo>
                      <a:pt x="257" y="17510"/>
                    </a:lnTo>
                    <a:lnTo>
                      <a:pt x="642" y="17825"/>
                    </a:lnTo>
                    <a:lnTo>
                      <a:pt x="642" y="18034"/>
                    </a:lnTo>
                    <a:lnTo>
                      <a:pt x="514" y="18034"/>
                    </a:lnTo>
                    <a:lnTo>
                      <a:pt x="514" y="18139"/>
                    </a:lnTo>
                    <a:lnTo>
                      <a:pt x="385" y="18244"/>
                    </a:lnTo>
                    <a:lnTo>
                      <a:pt x="385" y="18768"/>
                    </a:lnTo>
                    <a:lnTo>
                      <a:pt x="128" y="19083"/>
                    </a:lnTo>
                    <a:lnTo>
                      <a:pt x="128" y="19922"/>
                    </a:lnTo>
                    <a:lnTo>
                      <a:pt x="257" y="20132"/>
                    </a:lnTo>
                    <a:lnTo>
                      <a:pt x="257" y="20341"/>
                    </a:lnTo>
                    <a:lnTo>
                      <a:pt x="514" y="20656"/>
                    </a:lnTo>
                    <a:lnTo>
                      <a:pt x="642" y="20970"/>
                    </a:lnTo>
                    <a:lnTo>
                      <a:pt x="1028" y="21180"/>
                    </a:lnTo>
                    <a:lnTo>
                      <a:pt x="1285" y="21390"/>
                    </a:lnTo>
                    <a:lnTo>
                      <a:pt x="1800" y="21600"/>
                    </a:lnTo>
                    <a:lnTo>
                      <a:pt x="1928" y="21600"/>
                    </a:lnTo>
                    <a:lnTo>
                      <a:pt x="2314" y="21495"/>
                    </a:lnTo>
                    <a:lnTo>
                      <a:pt x="2700" y="21285"/>
                    </a:lnTo>
                    <a:lnTo>
                      <a:pt x="3214" y="20866"/>
                    </a:lnTo>
                    <a:lnTo>
                      <a:pt x="3342" y="20656"/>
                    </a:lnTo>
                    <a:lnTo>
                      <a:pt x="3471" y="20551"/>
                    </a:lnTo>
                    <a:lnTo>
                      <a:pt x="3471" y="20132"/>
                    </a:lnTo>
                    <a:lnTo>
                      <a:pt x="3600" y="19922"/>
                    </a:lnTo>
                    <a:lnTo>
                      <a:pt x="3600" y="19712"/>
                    </a:lnTo>
                    <a:lnTo>
                      <a:pt x="3728" y="19712"/>
                    </a:lnTo>
                    <a:lnTo>
                      <a:pt x="3728" y="19607"/>
                    </a:lnTo>
                    <a:lnTo>
                      <a:pt x="3985" y="19607"/>
                    </a:lnTo>
                    <a:lnTo>
                      <a:pt x="4114" y="19502"/>
                    </a:lnTo>
                    <a:lnTo>
                      <a:pt x="4371" y="19398"/>
                    </a:lnTo>
                    <a:lnTo>
                      <a:pt x="4500" y="19293"/>
                    </a:lnTo>
                    <a:lnTo>
                      <a:pt x="4500" y="19188"/>
                    </a:lnTo>
                    <a:lnTo>
                      <a:pt x="4628" y="19083"/>
                    </a:lnTo>
                    <a:lnTo>
                      <a:pt x="4885" y="18768"/>
                    </a:lnTo>
                    <a:lnTo>
                      <a:pt x="5142" y="18139"/>
                    </a:lnTo>
                    <a:lnTo>
                      <a:pt x="5142" y="17825"/>
                    </a:lnTo>
                    <a:lnTo>
                      <a:pt x="5528" y="18664"/>
                    </a:lnTo>
                    <a:lnTo>
                      <a:pt x="5657" y="18664"/>
                    </a:lnTo>
                    <a:lnTo>
                      <a:pt x="5914" y="18559"/>
                    </a:lnTo>
                    <a:lnTo>
                      <a:pt x="6171" y="18349"/>
                    </a:lnTo>
                    <a:lnTo>
                      <a:pt x="6428" y="17825"/>
                    </a:lnTo>
                    <a:lnTo>
                      <a:pt x="6428" y="16042"/>
                    </a:lnTo>
                    <a:lnTo>
                      <a:pt x="6557" y="15203"/>
                    </a:lnTo>
                    <a:lnTo>
                      <a:pt x="6557" y="13631"/>
                    </a:lnTo>
                    <a:lnTo>
                      <a:pt x="6300" y="13316"/>
                    </a:lnTo>
                    <a:lnTo>
                      <a:pt x="7714" y="12582"/>
                    </a:lnTo>
                    <a:lnTo>
                      <a:pt x="7842" y="11324"/>
                    </a:lnTo>
                    <a:lnTo>
                      <a:pt x="8485" y="10380"/>
                    </a:lnTo>
                    <a:lnTo>
                      <a:pt x="8614" y="9541"/>
                    </a:lnTo>
                    <a:lnTo>
                      <a:pt x="8871" y="9541"/>
                    </a:lnTo>
                    <a:lnTo>
                      <a:pt x="9000" y="9332"/>
                    </a:lnTo>
                    <a:lnTo>
                      <a:pt x="9771" y="8702"/>
                    </a:lnTo>
                    <a:lnTo>
                      <a:pt x="9900" y="8493"/>
                    </a:lnTo>
                    <a:lnTo>
                      <a:pt x="10157" y="8283"/>
                    </a:lnTo>
                    <a:lnTo>
                      <a:pt x="10157" y="7130"/>
                    </a:lnTo>
                    <a:lnTo>
                      <a:pt x="10285" y="7025"/>
                    </a:lnTo>
                    <a:lnTo>
                      <a:pt x="10414" y="7025"/>
                    </a:lnTo>
                    <a:lnTo>
                      <a:pt x="10542" y="6815"/>
                    </a:lnTo>
                    <a:lnTo>
                      <a:pt x="10671" y="6500"/>
                    </a:lnTo>
                    <a:lnTo>
                      <a:pt x="10671" y="6396"/>
                    </a:lnTo>
                    <a:lnTo>
                      <a:pt x="10928" y="5871"/>
                    </a:lnTo>
                    <a:lnTo>
                      <a:pt x="11442" y="5137"/>
                    </a:lnTo>
                    <a:lnTo>
                      <a:pt x="12599" y="4299"/>
                    </a:lnTo>
                    <a:lnTo>
                      <a:pt x="14399" y="3355"/>
                    </a:lnTo>
                    <a:lnTo>
                      <a:pt x="15042" y="3355"/>
                    </a:lnTo>
                    <a:lnTo>
                      <a:pt x="15299" y="3460"/>
                    </a:lnTo>
                    <a:lnTo>
                      <a:pt x="15557" y="3669"/>
                    </a:lnTo>
                    <a:lnTo>
                      <a:pt x="16714" y="3774"/>
                    </a:lnTo>
                    <a:lnTo>
                      <a:pt x="16971" y="3669"/>
                    </a:lnTo>
                    <a:lnTo>
                      <a:pt x="17099" y="3669"/>
                    </a:lnTo>
                    <a:lnTo>
                      <a:pt x="17357" y="3565"/>
                    </a:lnTo>
                    <a:lnTo>
                      <a:pt x="17485" y="3460"/>
                    </a:lnTo>
                    <a:lnTo>
                      <a:pt x="17742" y="3355"/>
                    </a:lnTo>
                    <a:lnTo>
                      <a:pt x="17742" y="3040"/>
                    </a:lnTo>
                    <a:lnTo>
                      <a:pt x="17871" y="2935"/>
                    </a:lnTo>
                    <a:lnTo>
                      <a:pt x="17999" y="2726"/>
                    </a:lnTo>
                    <a:lnTo>
                      <a:pt x="18257" y="2621"/>
                    </a:lnTo>
                    <a:lnTo>
                      <a:pt x="18899" y="2621"/>
                    </a:lnTo>
                    <a:lnTo>
                      <a:pt x="20957" y="3460"/>
                    </a:lnTo>
                    <a:lnTo>
                      <a:pt x="21085" y="3355"/>
                    </a:lnTo>
                    <a:lnTo>
                      <a:pt x="21085" y="2935"/>
                    </a:lnTo>
                    <a:lnTo>
                      <a:pt x="21599" y="2935"/>
                    </a:lnTo>
                    <a:lnTo>
                      <a:pt x="20957" y="2726"/>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eaLnBrk="1" fontAlgn="auto" hangingPunct="1">
                  <a:spcBef>
                    <a:spcPts val="0"/>
                  </a:spcBef>
                  <a:spcAft>
                    <a:spcPts val="0"/>
                  </a:spcAft>
                  <a:defRPr/>
                </a:pPr>
                <a:endParaRPr lang="id-ID" sz="1013">
                  <a:latin typeface="+mn-lt"/>
                </a:endParaRPr>
              </a:p>
            </p:txBody>
          </p:sp>
          <p:sp>
            <p:nvSpPr>
              <p:cNvPr id="137" name="AutoShape 49">
                <a:extLst>
                  <a:ext uri="{FF2B5EF4-FFF2-40B4-BE49-F238E27FC236}">
                    <a16:creationId xmlns:a16="http://schemas.microsoft.com/office/drawing/2014/main" id="{E9CDC7CE-1BCB-B69C-B232-B02237E042E6}"/>
                  </a:ext>
                </a:extLst>
              </p:cNvPr>
              <p:cNvSpPr>
                <a:spLocks/>
              </p:cNvSpPr>
              <p:nvPr/>
            </p:nvSpPr>
            <p:spPr bwMode="auto">
              <a:xfrm>
                <a:off x="29021" y="1317085"/>
                <a:ext cx="229533" cy="174906"/>
              </a:xfrm>
              <a:custGeom>
                <a:avLst/>
                <a:gdLst>
                  <a:gd name="T0" fmla="*/ 114767 w 21600"/>
                  <a:gd name="T1" fmla="*/ 87453 h 21600"/>
                  <a:gd name="T2" fmla="*/ 114767 w 21600"/>
                  <a:gd name="T3" fmla="*/ 87453 h 21600"/>
                  <a:gd name="T4" fmla="*/ 114767 w 21600"/>
                  <a:gd name="T5" fmla="*/ 87453 h 21600"/>
                  <a:gd name="T6" fmla="*/ 114767 w 21600"/>
                  <a:gd name="T7" fmla="*/ 8745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053" y="7527"/>
                    </a:moveTo>
                    <a:lnTo>
                      <a:pt x="19412" y="7527"/>
                    </a:lnTo>
                    <a:lnTo>
                      <a:pt x="18592" y="7854"/>
                    </a:lnTo>
                    <a:lnTo>
                      <a:pt x="18045" y="8509"/>
                    </a:lnTo>
                    <a:lnTo>
                      <a:pt x="18045" y="8836"/>
                    </a:lnTo>
                    <a:lnTo>
                      <a:pt x="17772" y="8836"/>
                    </a:lnTo>
                    <a:lnTo>
                      <a:pt x="16678" y="10145"/>
                    </a:lnTo>
                    <a:lnTo>
                      <a:pt x="16131" y="11454"/>
                    </a:lnTo>
                    <a:lnTo>
                      <a:pt x="16678" y="12763"/>
                    </a:lnTo>
                    <a:lnTo>
                      <a:pt x="16405" y="12763"/>
                    </a:lnTo>
                    <a:lnTo>
                      <a:pt x="16131" y="13090"/>
                    </a:lnTo>
                    <a:lnTo>
                      <a:pt x="15858" y="13745"/>
                    </a:lnTo>
                    <a:lnTo>
                      <a:pt x="15311" y="14400"/>
                    </a:lnTo>
                    <a:lnTo>
                      <a:pt x="15037" y="15054"/>
                    </a:lnTo>
                    <a:lnTo>
                      <a:pt x="14491" y="15709"/>
                    </a:lnTo>
                    <a:lnTo>
                      <a:pt x="13124" y="19309"/>
                    </a:lnTo>
                    <a:lnTo>
                      <a:pt x="10663" y="19309"/>
                    </a:lnTo>
                    <a:lnTo>
                      <a:pt x="9296" y="18981"/>
                    </a:lnTo>
                    <a:lnTo>
                      <a:pt x="8749" y="18981"/>
                    </a:lnTo>
                    <a:lnTo>
                      <a:pt x="8202" y="19309"/>
                    </a:lnTo>
                    <a:lnTo>
                      <a:pt x="7655" y="19309"/>
                    </a:lnTo>
                    <a:lnTo>
                      <a:pt x="7108" y="19636"/>
                    </a:lnTo>
                    <a:lnTo>
                      <a:pt x="6835" y="19963"/>
                    </a:lnTo>
                    <a:lnTo>
                      <a:pt x="6562" y="19636"/>
                    </a:lnTo>
                    <a:lnTo>
                      <a:pt x="5194" y="19636"/>
                    </a:lnTo>
                    <a:lnTo>
                      <a:pt x="4648" y="19963"/>
                    </a:lnTo>
                    <a:lnTo>
                      <a:pt x="4374" y="20290"/>
                    </a:lnTo>
                    <a:lnTo>
                      <a:pt x="4101" y="20945"/>
                    </a:lnTo>
                    <a:lnTo>
                      <a:pt x="4101" y="21600"/>
                    </a:lnTo>
                    <a:lnTo>
                      <a:pt x="3554" y="21600"/>
                    </a:lnTo>
                    <a:lnTo>
                      <a:pt x="3281" y="21272"/>
                    </a:lnTo>
                    <a:lnTo>
                      <a:pt x="2734" y="20945"/>
                    </a:lnTo>
                    <a:lnTo>
                      <a:pt x="2460" y="20618"/>
                    </a:lnTo>
                    <a:lnTo>
                      <a:pt x="2460" y="19963"/>
                    </a:lnTo>
                    <a:lnTo>
                      <a:pt x="2187" y="19963"/>
                    </a:lnTo>
                    <a:lnTo>
                      <a:pt x="2187" y="18654"/>
                    </a:lnTo>
                    <a:lnTo>
                      <a:pt x="2460" y="17672"/>
                    </a:lnTo>
                    <a:lnTo>
                      <a:pt x="2734" y="17018"/>
                    </a:lnTo>
                    <a:lnTo>
                      <a:pt x="3007" y="16690"/>
                    </a:lnTo>
                    <a:lnTo>
                      <a:pt x="3554" y="16690"/>
                    </a:lnTo>
                    <a:lnTo>
                      <a:pt x="4101" y="16036"/>
                    </a:lnTo>
                    <a:lnTo>
                      <a:pt x="3281" y="15054"/>
                    </a:lnTo>
                    <a:lnTo>
                      <a:pt x="3827" y="14400"/>
                    </a:lnTo>
                    <a:lnTo>
                      <a:pt x="4101" y="13090"/>
                    </a:lnTo>
                    <a:lnTo>
                      <a:pt x="4101" y="11454"/>
                    </a:lnTo>
                    <a:lnTo>
                      <a:pt x="3554" y="9818"/>
                    </a:lnTo>
                    <a:lnTo>
                      <a:pt x="4101" y="8181"/>
                    </a:lnTo>
                    <a:lnTo>
                      <a:pt x="4374" y="6872"/>
                    </a:lnTo>
                    <a:lnTo>
                      <a:pt x="4921" y="6545"/>
                    </a:lnTo>
                    <a:lnTo>
                      <a:pt x="5194" y="6218"/>
                    </a:lnTo>
                    <a:lnTo>
                      <a:pt x="5194" y="5563"/>
                    </a:lnTo>
                    <a:lnTo>
                      <a:pt x="4921" y="5236"/>
                    </a:lnTo>
                    <a:lnTo>
                      <a:pt x="3827" y="4581"/>
                    </a:lnTo>
                    <a:lnTo>
                      <a:pt x="3554" y="4581"/>
                    </a:lnTo>
                    <a:lnTo>
                      <a:pt x="1367" y="4909"/>
                    </a:lnTo>
                    <a:lnTo>
                      <a:pt x="546" y="4581"/>
                    </a:lnTo>
                    <a:lnTo>
                      <a:pt x="546" y="3272"/>
                    </a:lnTo>
                    <a:lnTo>
                      <a:pt x="273" y="2618"/>
                    </a:lnTo>
                    <a:lnTo>
                      <a:pt x="0" y="2290"/>
                    </a:lnTo>
                    <a:lnTo>
                      <a:pt x="273" y="2290"/>
                    </a:lnTo>
                    <a:lnTo>
                      <a:pt x="273" y="1636"/>
                    </a:lnTo>
                    <a:lnTo>
                      <a:pt x="1093" y="1636"/>
                    </a:lnTo>
                    <a:lnTo>
                      <a:pt x="2460" y="0"/>
                    </a:lnTo>
                    <a:lnTo>
                      <a:pt x="3281" y="0"/>
                    </a:lnTo>
                    <a:lnTo>
                      <a:pt x="3554" y="327"/>
                    </a:lnTo>
                    <a:lnTo>
                      <a:pt x="7382" y="981"/>
                    </a:lnTo>
                    <a:lnTo>
                      <a:pt x="9843" y="981"/>
                    </a:lnTo>
                    <a:lnTo>
                      <a:pt x="11483" y="1309"/>
                    </a:lnTo>
                    <a:lnTo>
                      <a:pt x="13397" y="654"/>
                    </a:lnTo>
                    <a:lnTo>
                      <a:pt x="13397" y="981"/>
                    </a:lnTo>
                    <a:lnTo>
                      <a:pt x="13670" y="981"/>
                    </a:lnTo>
                    <a:lnTo>
                      <a:pt x="13944" y="1309"/>
                    </a:lnTo>
                    <a:lnTo>
                      <a:pt x="13944" y="1963"/>
                    </a:lnTo>
                    <a:lnTo>
                      <a:pt x="14217" y="1963"/>
                    </a:lnTo>
                    <a:lnTo>
                      <a:pt x="14764" y="2618"/>
                    </a:lnTo>
                    <a:lnTo>
                      <a:pt x="15311" y="2945"/>
                    </a:lnTo>
                    <a:lnTo>
                      <a:pt x="15584" y="2945"/>
                    </a:lnTo>
                    <a:lnTo>
                      <a:pt x="15858" y="3272"/>
                    </a:lnTo>
                    <a:lnTo>
                      <a:pt x="16405" y="3599"/>
                    </a:lnTo>
                    <a:lnTo>
                      <a:pt x="17225" y="4581"/>
                    </a:lnTo>
                    <a:lnTo>
                      <a:pt x="17225" y="4254"/>
                    </a:lnTo>
                    <a:lnTo>
                      <a:pt x="18318" y="5890"/>
                    </a:lnTo>
                    <a:lnTo>
                      <a:pt x="21599" y="7200"/>
                    </a:lnTo>
                    <a:lnTo>
                      <a:pt x="21053" y="7527"/>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eaLnBrk="1" fontAlgn="auto" hangingPunct="1">
                  <a:spcBef>
                    <a:spcPts val="0"/>
                  </a:spcBef>
                  <a:spcAft>
                    <a:spcPts val="0"/>
                  </a:spcAft>
                  <a:defRPr/>
                </a:pPr>
                <a:endParaRPr lang="id-ID" sz="1013">
                  <a:latin typeface="+mn-lt"/>
                </a:endParaRPr>
              </a:p>
            </p:txBody>
          </p:sp>
          <p:sp>
            <p:nvSpPr>
              <p:cNvPr id="138" name="AutoShape 50">
                <a:extLst>
                  <a:ext uri="{FF2B5EF4-FFF2-40B4-BE49-F238E27FC236}">
                    <a16:creationId xmlns:a16="http://schemas.microsoft.com/office/drawing/2014/main" id="{CCFE6BED-141E-D04A-9AB7-24A35C4F0118}"/>
                  </a:ext>
                </a:extLst>
              </p:cNvPr>
              <p:cNvSpPr>
                <a:spLocks/>
              </p:cNvSpPr>
              <p:nvPr/>
            </p:nvSpPr>
            <p:spPr bwMode="auto">
              <a:xfrm>
                <a:off x="320553" y="1266734"/>
                <a:ext cx="226895" cy="193456"/>
              </a:xfrm>
              <a:custGeom>
                <a:avLst/>
                <a:gdLst>
                  <a:gd name="T0" fmla="*/ 113448 w 21600"/>
                  <a:gd name="T1" fmla="*/ 96728 h 21600"/>
                  <a:gd name="T2" fmla="*/ 113448 w 21600"/>
                  <a:gd name="T3" fmla="*/ 96728 h 21600"/>
                  <a:gd name="T4" fmla="*/ 113448 w 21600"/>
                  <a:gd name="T5" fmla="*/ 96728 h 21600"/>
                  <a:gd name="T6" fmla="*/ 113448 w 21600"/>
                  <a:gd name="T7" fmla="*/ 9672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3015" y="2071"/>
                    </a:moveTo>
                    <a:lnTo>
                      <a:pt x="12738" y="2367"/>
                    </a:lnTo>
                    <a:lnTo>
                      <a:pt x="13015" y="2663"/>
                    </a:lnTo>
                    <a:lnTo>
                      <a:pt x="13015" y="2958"/>
                    </a:lnTo>
                    <a:lnTo>
                      <a:pt x="11630" y="3550"/>
                    </a:lnTo>
                    <a:lnTo>
                      <a:pt x="10523" y="4142"/>
                    </a:lnTo>
                    <a:lnTo>
                      <a:pt x="10800" y="4734"/>
                    </a:lnTo>
                    <a:lnTo>
                      <a:pt x="11353" y="5030"/>
                    </a:lnTo>
                    <a:lnTo>
                      <a:pt x="11630" y="5621"/>
                    </a:lnTo>
                    <a:lnTo>
                      <a:pt x="12184" y="6213"/>
                    </a:lnTo>
                    <a:lnTo>
                      <a:pt x="13015" y="6805"/>
                    </a:lnTo>
                    <a:lnTo>
                      <a:pt x="13569" y="7397"/>
                    </a:lnTo>
                    <a:lnTo>
                      <a:pt x="14399" y="7693"/>
                    </a:lnTo>
                    <a:lnTo>
                      <a:pt x="14123" y="8284"/>
                    </a:lnTo>
                    <a:lnTo>
                      <a:pt x="14399" y="8580"/>
                    </a:lnTo>
                    <a:lnTo>
                      <a:pt x="14399" y="9172"/>
                    </a:lnTo>
                    <a:lnTo>
                      <a:pt x="14953" y="9468"/>
                    </a:lnTo>
                    <a:lnTo>
                      <a:pt x="19107" y="13315"/>
                    </a:lnTo>
                    <a:lnTo>
                      <a:pt x="20492" y="15090"/>
                    </a:lnTo>
                    <a:lnTo>
                      <a:pt x="21599" y="17753"/>
                    </a:lnTo>
                    <a:lnTo>
                      <a:pt x="21046" y="18641"/>
                    </a:lnTo>
                    <a:lnTo>
                      <a:pt x="19938" y="17457"/>
                    </a:lnTo>
                    <a:lnTo>
                      <a:pt x="19107" y="17457"/>
                    </a:lnTo>
                    <a:lnTo>
                      <a:pt x="18553" y="18049"/>
                    </a:lnTo>
                    <a:lnTo>
                      <a:pt x="19107" y="19528"/>
                    </a:lnTo>
                    <a:lnTo>
                      <a:pt x="17999" y="19824"/>
                    </a:lnTo>
                    <a:lnTo>
                      <a:pt x="17999" y="21008"/>
                    </a:lnTo>
                    <a:lnTo>
                      <a:pt x="17169" y="21600"/>
                    </a:lnTo>
                    <a:lnTo>
                      <a:pt x="16338" y="21008"/>
                    </a:lnTo>
                    <a:lnTo>
                      <a:pt x="16615" y="19824"/>
                    </a:lnTo>
                    <a:lnTo>
                      <a:pt x="16061" y="19232"/>
                    </a:lnTo>
                    <a:lnTo>
                      <a:pt x="16061" y="18936"/>
                    </a:lnTo>
                    <a:lnTo>
                      <a:pt x="16892" y="18936"/>
                    </a:lnTo>
                    <a:lnTo>
                      <a:pt x="16892" y="16569"/>
                    </a:lnTo>
                    <a:lnTo>
                      <a:pt x="15784" y="16273"/>
                    </a:lnTo>
                    <a:lnTo>
                      <a:pt x="15230" y="15682"/>
                    </a:lnTo>
                    <a:lnTo>
                      <a:pt x="12184" y="13610"/>
                    </a:lnTo>
                    <a:lnTo>
                      <a:pt x="11076" y="12427"/>
                    </a:lnTo>
                    <a:lnTo>
                      <a:pt x="10246" y="10947"/>
                    </a:lnTo>
                    <a:lnTo>
                      <a:pt x="6923" y="7989"/>
                    </a:lnTo>
                    <a:lnTo>
                      <a:pt x="6923" y="7101"/>
                    </a:lnTo>
                    <a:lnTo>
                      <a:pt x="6646" y="6509"/>
                    </a:lnTo>
                    <a:lnTo>
                      <a:pt x="6092" y="5917"/>
                    </a:lnTo>
                    <a:lnTo>
                      <a:pt x="5261" y="5621"/>
                    </a:lnTo>
                    <a:lnTo>
                      <a:pt x="2492" y="7101"/>
                    </a:lnTo>
                    <a:lnTo>
                      <a:pt x="1661" y="7101"/>
                    </a:lnTo>
                    <a:lnTo>
                      <a:pt x="1661" y="6213"/>
                    </a:lnTo>
                    <a:lnTo>
                      <a:pt x="276" y="4734"/>
                    </a:lnTo>
                    <a:lnTo>
                      <a:pt x="0" y="4142"/>
                    </a:lnTo>
                    <a:lnTo>
                      <a:pt x="0" y="3254"/>
                    </a:lnTo>
                    <a:lnTo>
                      <a:pt x="1661" y="3254"/>
                    </a:lnTo>
                    <a:lnTo>
                      <a:pt x="1938" y="3550"/>
                    </a:lnTo>
                    <a:lnTo>
                      <a:pt x="2215" y="3550"/>
                    </a:lnTo>
                    <a:lnTo>
                      <a:pt x="3876" y="2367"/>
                    </a:lnTo>
                    <a:lnTo>
                      <a:pt x="3323" y="1775"/>
                    </a:lnTo>
                    <a:lnTo>
                      <a:pt x="4153" y="1479"/>
                    </a:lnTo>
                    <a:lnTo>
                      <a:pt x="4153" y="2071"/>
                    </a:lnTo>
                    <a:lnTo>
                      <a:pt x="4430" y="2367"/>
                    </a:lnTo>
                    <a:lnTo>
                      <a:pt x="4707" y="2071"/>
                    </a:lnTo>
                    <a:lnTo>
                      <a:pt x="4984" y="2071"/>
                    </a:lnTo>
                    <a:lnTo>
                      <a:pt x="5538" y="1775"/>
                    </a:lnTo>
                    <a:lnTo>
                      <a:pt x="5538" y="1479"/>
                    </a:lnTo>
                    <a:lnTo>
                      <a:pt x="5815" y="1479"/>
                    </a:lnTo>
                    <a:lnTo>
                      <a:pt x="6092" y="1183"/>
                    </a:lnTo>
                    <a:lnTo>
                      <a:pt x="6092" y="1479"/>
                    </a:lnTo>
                    <a:lnTo>
                      <a:pt x="6369" y="1775"/>
                    </a:lnTo>
                    <a:lnTo>
                      <a:pt x="6646" y="1775"/>
                    </a:lnTo>
                    <a:lnTo>
                      <a:pt x="6646" y="887"/>
                    </a:lnTo>
                    <a:lnTo>
                      <a:pt x="6369" y="591"/>
                    </a:lnTo>
                    <a:lnTo>
                      <a:pt x="6923" y="591"/>
                    </a:lnTo>
                    <a:lnTo>
                      <a:pt x="6923" y="295"/>
                    </a:lnTo>
                    <a:lnTo>
                      <a:pt x="7199" y="295"/>
                    </a:lnTo>
                    <a:lnTo>
                      <a:pt x="7476" y="0"/>
                    </a:lnTo>
                    <a:lnTo>
                      <a:pt x="9969" y="0"/>
                    </a:lnTo>
                    <a:lnTo>
                      <a:pt x="10246" y="591"/>
                    </a:lnTo>
                    <a:lnTo>
                      <a:pt x="10523" y="887"/>
                    </a:lnTo>
                    <a:lnTo>
                      <a:pt x="12184" y="1775"/>
                    </a:lnTo>
                    <a:lnTo>
                      <a:pt x="12738" y="1775"/>
                    </a:lnTo>
                    <a:lnTo>
                      <a:pt x="13015" y="2071"/>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eaLnBrk="1" fontAlgn="auto" hangingPunct="1">
                  <a:spcBef>
                    <a:spcPts val="0"/>
                  </a:spcBef>
                  <a:spcAft>
                    <a:spcPts val="0"/>
                  </a:spcAft>
                  <a:defRPr/>
                </a:pPr>
                <a:endParaRPr lang="id-ID" sz="1013">
                  <a:latin typeface="+mn-lt"/>
                </a:endParaRPr>
              </a:p>
            </p:txBody>
          </p:sp>
          <p:sp>
            <p:nvSpPr>
              <p:cNvPr id="139" name="AutoShape 51">
                <a:extLst>
                  <a:ext uri="{FF2B5EF4-FFF2-40B4-BE49-F238E27FC236}">
                    <a16:creationId xmlns:a16="http://schemas.microsoft.com/office/drawing/2014/main" id="{6B2F936D-70D6-48F4-3482-00E2738E4DE9}"/>
                  </a:ext>
                </a:extLst>
              </p:cNvPr>
              <p:cNvSpPr>
                <a:spLocks/>
              </p:cNvSpPr>
              <p:nvPr/>
            </p:nvSpPr>
            <p:spPr bwMode="auto">
              <a:xfrm>
                <a:off x="427404" y="1446939"/>
                <a:ext cx="62001" cy="31802"/>
              </a:xfrm>
              <a:custGeom>
                <a:avLst/>
                <a:gdLst>
                  <a:gd name="T0" fmla="*/ 31001 w 21600"/>
                  <a:gd name="T1" fmla="*/ 15901 h 21600"/>
                  <a:gd name="T2" fmla="*/ 31001 w 21600"/>
                  <a:gd name="T3" fmla="*/ 15901 h 21600"/>
                  <a:gd name="T4" fmla="*/ 31001 w 21600"/>
                  <a:gd name="T5" fmla="*/ 15901 h 21600"/>
                  <a:gd name="T6" fmla="*/ 31001 w 21600"/>
                  <a:gd name="T7" fmla="*/ 1590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085" y="3599"/>
                    </a:moveTo>
                    <a:lnTo>
                      <a:pt x="0" y="5399"/>
                    </a:lnTo>
                    <a:lnTo>
                      <a:pt x="0" y="7199"/>
                    </a:lnTo>
                    <a:lnTo>
                      <a:pt x="1028" y="8999"/>
                    </a:lnTo>
                    <a:lnTo>
                      <a:pt x="11314" y="14399"/>
                    </a:lnTo>
                    <a:lnTo>
                      <a:pt x="12342" y="17999"/>
                    </a:lnTo>
                    <a:lnTo>
                      <a:pt x="14399" y="21600"/>
                    </a:lnTo>
                    <a:lnTo>
                      <a:pt x="15428" y="19799"/>
                    </a:lnTo>
                    <a:lnTo>
                      <a:pt x="19542" y="16199"/>
                    </a:lnTo>
                    <a:lnTo>
                      <a:pt x="19542" y="10800"/>
                    </a:lnTo>
                    <a:lnTo>
                      <a:pt x="18514" y="10800"/>
                    </a:lnTo>
                    <a:lnTo>
                      <a:pt x="20571" y="3599"/>
                    </a:lnTo>
                    <a:lnTo>
                      <a:pt x="21600" y="1799"/>
                    </a:lnTo>
                    <a:lnTo>
                      <a:pt x="20571" y="0"/>
                    </a:lnTo>
                    <a:lnTo>
                      <a:pt x="18514" y="0"/>
                    </a:lnTo>
                    <a:lnTo>
                      <a:pt x="17485" y="1799"/>
                    </a:lnTo>
                    <a:lnTo>
                      <a:pt x="16457" y="1799"/>
                    </a:lnTo>
                    <a:lnTo>
                      <a:pt x="14399" y="3599"/>
                    </a:lnTo>
                    <a:lnTo>
                      <a:pt x="3085" y="3599"/>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eaLnBrk="1" fontAlgn="auto" hangingPunct="1">
                  <a:spcBef>
                    <a:spcPts val="0"/>
                  </a:spcBef>
                  <a:spcAft>
                    <a:spcPts val="0"/>
                  </a:spcAft>
                  <a:defRPr/>
                </a:pPr>
                <a:endParaRPr lang="id-ID" sz="1013">
                  <a:latin typeface="+mn-lt"/>
                </a:endParaRPr>
              </a:p>
            </p:txBody>
          </p:sp>
          <p:sp>
            <p:nvSpPr>
              <p:cNvPr id="140" name="AutoShape 52">
                <a:extLst>
                  <a:ext uri="{FF2B5EF4-FFF2-40B4-BE49-F238E27FC236}">
                    <a16:creationId xmlns:a16="http://schemas.microsoft.com/office/drawing/2014/main" id="{65C72C74-EC0B-C332-6E21-A726F01938E2}"/>
                  </a:ext>
                </a:extLst>
              </p:cNvPr>
              <p:cNvSpPr>
                <a:spLocks/>
              </p:cNvSpPr>
              <p:nvPr/>
            </p:nvSpPr>
            <p:spPr bwMode="auto">
              <a:xfrm>
                <a:off x="354851" y="1378037"/>
                <a:ext cx="29022" cy="55652"/>
              </a:xfrm>
              <a:custGeom>
                <a:avLst/>
                <a:gdLst>
                  <a:gd name="T0" fmla="*/ 14511 w 21600"/>
                  <a:gd name="T1" fmla="*/ 27826 h 21600"/>
                  <a:gd name="T2" fmla="*/ 14511 w 21600"/>
                  <a:gd name="T3" fmla="*/ 27826 h 21600"/>
                  <a:gd name="T4" fmla="*/ 14511 w 21600"/>
                  <a:gd name="T5" fmla="*/ 27826 h 21600"/>
                  <a:gd name="T6" fmla="*/ 14511 w 21600"/>
                  <a:gd name="T7" fmla="*/ 2782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120" y="0"/>
                    </a:moveTo>
                    <a:lnTo>
                      <a:pt x="15120" y="1028"/>
                    </a:lnTo>
                    <a:lnTo>
                      <a:pt x="12959" y="1028"/>
                    </a:lnTo>
                    <a:lnTo>
                      <a:pt x="8640" y="3085"/>
                    </a:lnTo>
                    <a:lnTo>
                      <a:pt x="2159" y="3085"/>
                    </a:lnTo>
                    <a:lnTo>
                      <a:pt x="2159" y="2057"/>
                    </a:lnTo>
                    <a:lnTo>
                      <a:pt x="0" y="2057"/>
                    </a:lnTo>
                    <a:lnTo>
                      <a:pt x="2159" y="4114"/>
                    </a:lnTo>
                    <a:lnTo>
                      <a:pt x="2159" y="8228"/>
                    </a:lnTo>
                    <a:lnTo>
                      <a:pt x="0" y="10285"/>
                    </a:lnTo>
                    <a:lnTo>
                      <a:pt x="0" y="19542"/>
                    </a:lnTo>
                    <a:lnTo>
                      <a:pt x="4319" y="20571"/>
                    </a:lnTo>
                    <a:lnTo>
                      <a:pt x="8640" y="20571"/>
                    </a:lnTo>
                    <a:lnTo>
                      <a:pt x="12959" y="21600"/>
                    </a:lnTo>
                    <a:lnTo>
                      <a:pt x="12959" y="18514"/>
                    </a:lnTo>
                    <a:lnTo>
                      <a:pt x="15120" y="18514"/>
                    </a:lnTo>
                    <a:lnTo>
                      <a:pt x="17280" y="17485"/>
                    </a:lnTo>
                    <a:lnTo>
                      <a:pt x="19440" y="17485"/>
                    </a:lnTo>
                    <a:lnTo>
                      <a:pt x="19440" y="9257"/>
                    </a:lnTo>
                    <a:lnTo>
                      <a:pt x="21600" y="8228"/>
                    </a:lnTo>
                    <a:lnTo>
                      <a:pt x="21600" y="3085"/>
                    </a:lnTo>
                    <a:lnTo>
                      <a:pt x="15120" y="0"/>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eaLnBrk="1" fontAlgn="auto" hangingPunct="1">
                  <a:spcBef>
                    <a:spcPts val="0"/>
                  </a:spcBef>
                  <a:spcAft>
                    <a:spcPts val="0"/>
                  </a:spcAft>
                  <a:defRPr/>
                </a:pPr>
                <a:endParaRPr lang="id-ID" sz="1013">
                  <a:latin typeface="+mn-lt"/>
                </a:endParaRPr>
              </a:p>
            </p:txBody>
          </p:sp>
          <p:sp>
            <p:nvSpPr>
              <p:cNvPr id="141" name="AutoShape 53">
                <a:extLst>
                  <a:ext uri="{FF2B5EF4-FFF2-40B4-BE49-F238E27FC236}">
                    <a16:creationId xmlns:a16="http://schemas.microsoft.com/office/drawing/2014/main" id="{510C3C4D-87E5-6C8F-4F44-4D52E066F9D8}"/>
                  </a:ext>
                </a:extLst>
              </p:cNvPr>
              <p:cNvSpPr>
                <a:spLocks/>
              </p:cNvSpPr>
              <p:nvPr/>
            </p:nvSpPr>
            <p:spPr bwMode="auto">
              <a:xfrm>
                <a:off x="361447" y="1335636"/>
                <a:ext cx="26384" cy="37102"/>
              </a:xfrm>
              <a:custGeom>
                <a:avLst/>
                <a:gdLst>
                  <a:gd name="T0" fmla="*/ 13192 w 21600"/>
                  <a:gd name="T1" fmla="*/ 18551 h 21600"/>
                  <a:gd name="T2" fmla="*/ 13192 w 21600"/>
                  <a:gd name="T3" fmla="*/ 18551 h 21600"/>
                  <a:gd name="T4" fmla="*/ 13192 w 21600"/>
                  <a:gd name="T5" fmla="*/ 18551 h 21600"/>
                  <a:gd name="T6" fmla="*/ 13192 w 21600"/>
                  <a:gd name="T7" fmla="*/ 1855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9600" y="3085"/>
                    </a:moveTo>
                    <a:lnTo>
                      <a:pt x="4800" y="3085"/>
                    </a:lnTo>
                    <a:lnTo>
                      <a:pt x="0" y="6171"/>
                    </a:lnTo>
                    <a:lnTo>
                      <a:pt x="2400" y="7714"/>
                    </a:lnTo>
                    <a:lnTo>
                      <a:pt x="2400" y="12342"/>
                    </a:lnTo>
                    <a:lnTo>
                      <a:pt x="4800" y="15428"/>
                    </a:lnTo>
                    <a:lnTo>
                      <a:pt x="14399" y="21599"/>
                    </a:lnTo>
                    <a:lnTo>
                      <a:pt x="16799" y="18514"/>
                    </a:lnTo>
                    <a:lnTo>
                      <a:pt x="16799" y="16971"/>
                    </a:lnTo>
                    <a:lnTo>
                      <a:pt x="19199" y="13885"/>
                    </a:lnTo>
                    <a:lnTo>
                      <a:pt x="21599" y="13885"/>
                    </a:lnTo>
                    <a:lnTo>
                      <a:pt x="21599" y="10800"/>
                    </a:lnTo>
                    <a:lnTo>
                      <a:pt x="19199" y="7714"/>
                    </a:lnTo>
                    <a:lnTo>
                      <a:pt x="19199" y="4628"/>
                    </a:lnTo>
                    <a:lnTo>
                      <a:pt x="11999" y="0"/>
                    </a:lnTo>
                    <a:lnTo>
                      <a:pt x="9600" y="3085"/>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eaLnBrk="1" fontAlgn="auto" hangingPunct="1">
                  <a:spcBef>
                    <a:spcPts val="0"/>
                  </a:spcBef>
                  <a:spcAft>
                    <a:spcPts val="0"/>
                  </a:spcAft>
                  <a:defRPr/>
                </a:pPr>
                <a:endParaRPr lang="id-ID" sz="1013">
                  <a:latin typeface="+mn-lt"/>
                </a:endParaRPr>
              </a:p>
            </p:txBody>
          </p:sp>
          <p:sp>
            <p:nvSpPr>
              <p:cNvPr id="142" name="AutoShape 54">
                <a:extLst>
                  <a:ext uri="{FF2B5EF4-FFF2-40B4-BE49-F238E27FC236}">
                    <a16:creationId xmlns:a16="http://schemas.microsoft.com/office/drawing/2014/main" id="{5575670A-2CB6-B7FB-A629-AD59DED906A4}"/>
                  </a:ext>
                </a:extLst>
              </p:cNvPr>
              <p:cNvSpPr>
                <a:spLocks/>
              </p:cNvSpPr>
              <p:nvPr/>
            </p:nvSpPr>
            <p:spPr bwMode="auto">
              <a:xfrm>
                <a:off x="375957" y="1192532"/>
                <a:ext cx="147746" cy="79503"/>
              </a:xfrm>
              <a:custGeom>
                <a:avLst/>
                <a:gdLst>
                  <a:gd name="T0" fmla="*/ 73873 w 21600"/>
                  <a:gd name="T1" fmla="*/ 39752 h 21600"/>
                  <a:gd name="T2" fmla="*/ 73873 w 21600"/>
                  <a:gd name="T3" fmla="*/ 39752 h 21600"/>
                  <a:gd name="T4" fmla="*/ 73873 w 21600"/>
                  <a:gd name="T5" fmla="*/ 39752 h 21600"/>
                  <a:gd name="T6" fmla="*/ 73873 w 21600"/>
                  <a:gd name="T7" fmla="*/ 3975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7623" y="21600"/>
                    </a:moveTo>
                    <a:lnTo>
                      <a:pt x="7200" y="20879"/>
                    </a:lnTo>
                    <a:lnTo>
                      <a:pt x="7200" y="20160"/>
                    </a:lnTo>
                    <a:lnTo>
                      <a:pt x="3388" y="20160"/>
                    </a:lnTo>
                    <a:lnTo>
                      <a:pt x="2964" y="20879"/>
                    </a:lnTo>
                    <a:lnTo>
                      <a:pt x="2541" y="20879"/>
                    </a:lnTo>
                    <a:lnTo>
                      <a:pt x="2541" y="21600"/>
                    </a:lnTo>
                    <a:lnTo>
                      <a:pt x="2117" y="21600"/>
                    </a:lnTo>
                    <a:lnTo>
                      <a:pt x="2117" y="20160"/>
                    </a:lnTo>
                    <a:lnTo>
                      <a:pt x="1270" y="20160"/>
                    </a:lnTo>
                    <a:lnTo>
                      <a:pt x="1694" y="18720"/>
                    </a:lnTo>
                    <a:lnTo>
                      <a:pt x="0" y="13680"/>
                    </a:lnTo>
                    <a:lnTo>
                      <a:pt x="1694" y="13680"/>
                    </a:lnTo>
                    <a:lnTo>
                      <a:pt x="4235" y="10800"/>
                    </a:lnTo>
                    <a:lnTo>
                      <a:pt x="5929" y="12239"/>
                    </a:lnTo>
                    <a:lnTo>
                      <a:pt x="6352" y="10800"/>
                    </a:lnTo>
                    <a:lnTo>
                      <a:pt x="5929" y="9360"/>
                    </a:lnTo>
                    <a:lnTo>
                      <a:pt x="5929" y="5759"/>
                    </a:lnTo>
                    <a:lnTo>
                      <a:pt x="8047" y="4319"/>
                    </a:lnTo>
                    <a:lnTo>
                      <a:pt x="10588" y="1439"/>
                    </a:lnTo>
                    <a:lnTo>
                      <a:pt x="11011" y="719"/>
                    </a:lnTo>
                    <a:lnTo>
                      <a:pt x="11011" y="0"/>
                    </a:lnTo>
                    <a:lnTo>
                      <a:pt x="11858" y="0"/>
                    </a:lnTo>
                    <a:lnTo>
                      <a:pt x="12282" y="1439"/>
                    </a:lnTo>
                    <a:lnTo>
                      <a:pt x="14823" y="1439"/>
                    </a:lnTo>
                    <a:lnTo>
                      <a:pt x="15247" y="0"/>
                    </a:lnTo>
                    <a:lnTo>
                      <a:pt x="16941" y="0"/>
                    </a:lnTo>
                    <a:lnTo>
                      <a:pt x="16941" y="1439"/>
                    </a:lnTo>
                    <a:lnTo>
                      <a:pt x="17364" y="2159"/>
                    </a:lnTo>
                    <a:lnTo>
                      <a:pt x="18211" y="2879"/>
                    </a:lnTo>
                    <a:lnTo>
                      <a:pt x="20329" y="2879"/>
                    </a:lnTo>
                    <a:lnTo>
                      <a:pt x="21599" y="5759"/>
                    </a:lnTo>
                    <a:lnTo>
                      <a:pt x="21599" y="6479"/>
                    </a:lnTo>
                    <a:lnTo>
                      <a:pt x="21176" y="6479"/>
                    </a:lnTo>
                    <a:lnTo>
                      <a:pt x="20752" y="7199"/>
                    </a:lnTo>
                    <a:lnTo>
                      <a:pt x="20329" y="8640"/>
                    </a:lnTo>
                    <a:lnTo>
                      <a:pt x="20329" y="12239"/>
                    </a:lnTo>
                    <a:lnTo>
                      <a:pt x="19058" y="14399"/>
                    </a:lnTo>
                    <a:lnTo>
                      <a:pt x="19482" y="15839"/>
                    </a:lnTo>
                    <a:lnTo>
                      <a:pt x="14399" y="16560"/>
                    </a:lnTo>
                    <a:lnTo>
                      <a:pt x="9317" y="20160"/>
                    </a:lnTo>
                    <a:lnTo>
                      <a:pt x="7623" y="21600"/>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eaLnBrk="1" fontAlgn="auto" hangingPunct="1">
                  <a:spcBef>
                    <a:spcPts val="0"/>
                  </a:spcBef>
                  <a:spcAft>
                    <a:spcPts val="0"/>
                  </a:spcAft>
                  <a:defRPr/>
                </a:pPr>
                <a:endParaRPr lang="id-ID" sz="1013">
                  <a:latin typeface="+mn-lt"/>
                </a:endParaRPr>
              </a:p>
            </p:txBody>
          </p:sp>
          <p:sp>
            <p:nvSpPr>
              <p:cNvPr id="143" name="AutoShape 55">
                <a:extLst>
                  <a:ext uri="{FF2B5EF4-FFF2-40B4-BE49-F238E27FC236}">
                    <a16:creationId xmlns:a16="http://schemas.microsoft.com/office/drawing/2014/main" id="{8DAE1494-407B-02AC-C256-C04334C3577D}"/>
                  </a:ext>
                </a:extLst>
              </p:cNvPr>
              <p:cNvSpPr>
                <a:spLocks/>
              </p:cNvSpPr>
              <p:nvPr/>
            </p:nvSpPr>
            <p:spPr bwMode="auto">
              <a:xfrm>
                <a:off x="311319" y="1242883"/>
                <a:ext cx="79150" cy="55653"/>
              </a:xfrm>
              <a:custGeom>
                <a:avLst/>
                <a:gdLst>
                  <a:gd name="T0" fmla="*/ 39575 w 21600"/>
                  <a:gd name="T1" fmla="*/ 27827 h 21600"/>
                  <a:gd name="T2" fmla="*/ 39575 w 21600"/>
                  <a:gd name="T3" fmla="*/ 27827 h 21600"/>
                  <a:gd name="T4" fmla="*/ 39575 w 21600"/>
                  <a:gd name="T5" fmla="*/ 27827 h 21600"/>
                  <a:gd name="T6" fmla="*/ 39575 w 21600"/>
                  <a:gd name="T7" fmla="*/ 2782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2000" y="3085"/>
                    </a:moveTo>
                    <a:lnTo>
                      <a:pt x="7999" y="4114"/>
                    </a:lnTo>
                    <a:lnTo>
                      <a:pt x="3199" y="8228"/>
                    </a:lnTo>
                    <a:lnTo>
                      <a:pt x="0" y="15428"/>
                    </a:lnTo>
                    <a:lnTo>
                      <a:pt x="799" y="15428"/>
                    </a:lnTo>
                    <a:lnTo>
                      <a:pt x="799" y="14400"/>
                    </a:lnTo>
                    <a:lnTo>
                      <a:pt x="2399" y="14400"/>
                    </a:lnTo>
                    <a:lnTo>
                      <a:pt x="3199" y="15428"/>
                    </a:lnTo>
                    <a:lnTo>
                      <a:pt x="3199" y="17485"/>
                    </a:lnTo>
                    <a:lnTo>
                      <a:pt x="2399" y="20571"/>
                    </a:lnTo>
                    <a:lnTo>
                      <a:pt x="6399" y="20571"/>
                    </a:lnTo>
                    <a:lnTo>
                      <a:pt x="7999" y="21600"/>
                    </a:lnTo>
                    <a:lnTo>
                      <a:pt x="8799" y="21600"/>
                    </a:lnTo>
                    <a:lnTo>
                      <a:pt x="13600" y="17485"/>
                    </a:lnTo>
                    <a:lnTo>
                      <a:pt x="12000" y="15428"/>
                    </a:lnTo>
                    <a:lnTo>
                      <a:pt x="14400" y="14400"/>
                    </a:lnTo>
                    <a:lnTo>
                      <a:pt x="14400" y="16457"/>
                    </a:lnTo>
                    <a:lnTo>
                      <a:pt x="15200" y="17485"/>
                    </a:lnTo>
                    <a:lnTo>
                      <a:pt x="16000" y="16457"/>
                    </a:lnTo>
                    <a:lnTo>
                      <a:pt x="17600" y="16457"/>
                    </a:lnTo>
                    <a:lnTo>
                      <a:pt x="20000" y="13371"/>
                    </a:lnTo>
                    <a:lnTo>
                      <a:pt x="20000" y="14400"/>
                    </a:lnTo>
                    <a:lnTo>
                      <a:pt x="20800" y="15428"/>
                    </a:lnTo>
                    <a:lnTo>
                      <a:pt x="21600" y="15428"/>
                    </a:lnTo>
                    <a:lnTo>
                      <a:pt x="21600" y="12342"/>
                    </a:lnTo>
                    <a:lnTo>
                      <a:pt x="20800" y="12342"/>
                    </a:lnTo>
                    <a:lnTo>
                      <a:pt x="21600" y="11314"/>
                    </a:lnTo>
                    <a:lnTo>
                      <a:pt x="21600" y="9257"/>
                    </a:lnTo>
                    <a:lnTo>
                      <a:pt x="20000" y="9257"/>
                    </a:lnTo>
                    <a:lnTo>
                      <a:pt x="20800" y="7199"/>
                    </a:lnTo>
                    <a:lnTo>
                      <a:pt x="17600" y="0"/>
                    </a:lnTo>
                    <a:lnTo>
                      <a:pt x="15200" y="2057"/>
                    </a:lnTo>
                    <a:lnTo>
                      <a:pt x="12000" y="3085"/>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eaLnBrk="1" fontAlgn="auto" hangingPunct="1">
                  <a:spcBef>
                    <a:spcPts val="0"/>
                  </a:spcBef>
                  <a:spcAft>
                    <a:spcPts val="0"/>
                  </a:spcAft>
                  <a:defRPr/>
                </a:pPr>
                <a:endParaRPr lang="id-ID" sz="1013">
                  <a:latin typeface="+mn-lt"/>
                </a:endParaRPr>
              </a:p>
            </p:txBody>
          </p:sp>
          <p:sp>
            <p:nvSpPr>
              <p:cNvPr id="144" name="AutoShape 56">
                <a:extLst>
                  <a:ext uri="{FF2B5EF4-FFF2-40B4-BE49-F238E27FC236}">
                    <a16:creationId xmlns:a16="http://schemas.microsoft.com/office/drawing/2014/main" id="{E8733F03-7D21-9D78-7873-81330E1BF387}"/>
                  </a:ext>
                </a:extLst>
              </p:cNvPr>
              <p:cNvSpPr>
                <a:spLocks/>
              </p:cNvSpPr>
              <p:nvPr/>
            </p:nvSpPr>
            <p:spPr bwMode="auto">
              <a:xfrm>
                <a:off x="118723" y="1134230"/>
                <a:ext cx="230852" cy="241158"/>
              </a:xfrm>
              <a:custGeom>
                <a:avLst/>
                <a:gdLst>
                  <a:gd name="T0" fmla="*/ 115426 w 21600"/>
                  <a:gd name="T1" fmla="*/ 120579 h 21600"/>
                  <a:gd name="T2" fmla="*/ 115426 w 21600"/>
                  <a:gd name="T3" fmla="*/ 120579 h 21600"/>
                  <a:gd name="T4" fmla="*/ 115426 w 21600"/>
                  <a:gd name="T5" fmla="*/ 120579 h 21600"/>
                  <a:gd name="T6" fmla="*/ 115426 w 21600"/>
                  <a:gd name="T7" fmla="*/ 12057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9139" y="13767"/>
                    </a:moveTo>
                    <a:lnTo>
                      <a:pt x="18865" y="14004"/>
                    </a:lnTo>
                    <a:lnTo>
                      <a:pt x="18865" y="15428"/>
                    </a:lnTo>
                    <a:lnTo>
                      <a:pt x="19139" y="15428"/>
                    </a:lnTo>
                    <a:lnTo>
                      <a:pt x="19139" y="15903"/>
                    </a:lnTo>
                    <a:lnTo>
                      <a:pt x="20506" y="17090"/>
                    </a:lnTo>
                    <a:lnTo>
                      <a:pt x="20506" y="17802"/>
                    </a:lnTo>
                    <a:lnTo>
                      <a:pt x="19139" y="18514"/>
                    </a:lnTo>
                    <a:lnTo>
                      <a:pt x="16678" y="18514"/>
                    </a:lnTo>
                    <a:lnTo>
                      <a:pt x="15584" y="18276"/>
                    </a:lnTo>
                    <a:lnTo>
                      <a:pt x="15037" y="18276"/>
                    </a:lnTo>
                    <a:lnTo>
                      <a:pt x="13944" y="18751"/>
                    </a:lnTo>
                    <a:lnTo>
                      <a:pt x="13670" y="19701"/>
                    </a:lnTo>
                    <a:lnTo>
                      <a:pt x="13670" y="20175"/>
                    </a:lnTo>
                    <a:lnTo>
                      <a:pt x="13944" y="20650"/>
                    </a:lnTo>
                    <a:lnTo>
                      <a:pt x="13124" y="21599"/>
                    </a:lnTo>
                    <a:lnTo>
                      <a:pt x="9843" y="20650"/>
                    </a:lnTo>
                    <a:lnTo>
                      <a:pt x="8749" y="19463"/>
                    </a:lnTo>
                    <a:lnTo>
                      <a:pt x="8749" y="19701"/>
                    </a:lnTo>
                    <a:lnTo>
                      <a:pt x="7929" y="18989"/>
                    </a:lnTo>
                    <a:lnTo>
                      <a:pt x="7382" y="18751"/>
                    </a:lnTo>
                    <a:lnTo>
                      <a:pt x="7108" y="18751"/>
                    </a:lnTo>
                    <a:lnTo>
                      <a:pt x="6835" y="18514"/>
                    </a:lnTo>
                    <a:lnTo>
                      <a:pt x="6288" y="18276"/>
                    </a:lnTo>
                    <a:lnTo>
                      <a:pt x="5741" y="17802"/>
                    </a:lnTo>
                    <a:lnTo>
                      <a:pt x="5468" y="17802"/>
                    </a:lnTo>
                    <a:lnTo>
                      <a:pt x="5468" y="17327"/>
                    </a:lnTo>
                    <a:lnTo>
                      <a:pt x="5194" y="17090"/>
                    </a:lnTo>
                    <a:lnTo>
                      <a:pt x="4921" y="17090"/>
                    </a:lnTo>
                    <a:lnTo>
                      <a:pt x="5468" y="16615"/>
                    </a:lnTo>
                    <a:lnTo>
                      <a:pt x="5468" y="10918"/>
                    </a:lnTo>
                    <a:lnTo>
                      <a:pt x="5194" y="10681"/>
                    </a:lnTo>
                    <a:lnTo>
                      <a:pt x="5194" y="10206"/>
                    </a:lnTo>
                    <a:lnTo>
                      <a:pt x="4921" y="9731"/>
                    </a:lnTo>
                    <a:lnTo>
                      <a:pt x="4374" y="9257"/>
                    </a:lnTo>
                    <a:lnTo>
                      <a:pt x="3007" y="8545"/>
                    </a:lnTo>
                    <a:lnTo>
                      <a:pt x="3007" y="8070"/>
                    </a:lnTo>
                    <a:lnTo>
                      <a:pt x="273" y="7120"/>
                    </a:lnTo>
                    <a:lnTo>
                      <a:pt x="273" y="6883"/>
                    </a:lnTo>
                    <a:lnTo>
                      <a:pt x="0" y="6646"/>
                    </a:lnTo>
                    <a:lnTo>
                      <a:pt x="0" y="6408"/>
                    </a:lnTo>
                    <a:lnTo>
                      <a:pt x="273" y="5934"/>
                    </a:lnTo>
                    <a:lnTo>
                      <a:pt x="546" y="5696"/>
                    </a:lnTo>
                    <a:lnTo>
                      <a:pt x="1913" y="5934"/>
                    </a:lnTo>
                    <a:lnTo>
                      <a:pt x="1913" y="4509"/>
                    </a:lnTo>
                    <a:lnTo>
                      <a:pt x="3007" y="4272"/>
                    </a:lnTo>
                    <a:lnTo>
                      <a:pt x="4101" y="4272"/>
                    </a:lnTo>
                    <a:lnTo>
                      <a:pt x="4921" y="4035"/>
                    </a:lnTo>
                    <a:lnTo>
                      <a:pt x="6015" y="3797"/>
                    </a:lnTo>
                    <a:lnTo>
                      <a:pt x="6288" y="3560"/>
                    </a:lnTo>
                    <a:lnTo>
                      <a:pt x="6835" y="3323"/>
                    </a:lnTo>
                    <a:lnTo>
                      <a:pt x="7382" y="3323"/>
                    </a:lnTo>
                    <a:lnTo>
                      <a:pt x="7929" y="3085"/>
                    </a:lnTo>
                    <a:lnTo>
                      <a:pt x="8749" y="3323"/>
                    </a:lnTo>
                    <a:lnTo>
                      <a:pt x="9569" y="1898"/>
                    </a:lnTo>
                    <a:lnTo>
                      <a:pt x="10663" y="1661"/>
                    </a:lnTo>
                    <a:lnTo>
                      <a:pt x="10663" y="1424"/>
                    </a:lnTo>
                    <a:lnTo>
                      <a:pt x="10936" y="1424"/>
                    </a:lnTo>
                    <a:lnTo>
                      <a:pt x="11483" y="949"/>
                    </a:lnTo>
                    <a:lnTo>
                      <a:pt x="12577" y="474"/>
                    </a:lnTo>
                    <a:lnTo>
                      <a:pt x="12850" y="0"/>
                    </a:lnTo>
                    <a:lnTo>
                      <a:pt x="13397" y="474"/>
                    </a:lnTo>
                    <a:lnTo>
                      <a:pt x="13670" y="949"/>
                    </a:lnTo>
                    <a:lnTo>
                      <a:pt x="14217" y="1186"/>
                    </a:lnTo>
                    <a:lnTo>
                      <a:pt x="14491" y="1661"/>
                    </a:lnTo>
                    <a:lnTo>
                      <a:pt x="14764" y="1898"/>
                    </a:lnTo>
                    <a:lnTo>
                      <a:pt x="15037" y="1898"/>
                    </a:lnTo>
                    <a:lnTo>
                      <a:pt x="15037" y="2136"/>
                    </a:lnTo>
                    <a:lnTo>
                      <a:pt x="14764" y="2373"/>
                    </a:lnTo>
                    <a:lnTo>
                      <a:pt x="14764" y="2848"/>
                    </a:lnTo>
                    <a:lnTo>
                      <a:pt x="15037" y="3085"/>
                    </a:lnTo>
                    <a:lnTo>
                      <a:pt x="15037" y="3560"/>
                    </a:lnTo>
                    <a:lnTo>
                      <a:pt x="15584" y="3797"/>
                    </a:lnTo>
                    <a:lnTo>
                      <a:pt x="16131" y="3797"/>
                    </a:lnTo>
                    <a:lnTo>
                      <a:pt x="16405" y="4035"/>
                    </a:lnTo>
                    <a:lnTo>
                      <a:pt x="16678" y="4509"/>
                    </a:lnTo>
                    <a:lnTo>
                      <a:pt x="16678" y="4747"/>
                    </a:lnTo>
                    <a:lnTo>
                      <a:pt x="16951" y="5221"/>
                    </a:lnTo>
                    <a:lnTo>
                      <a:pt x="17225" y="5459"/>
                    </a:lnTo>
                    <a:lnTo>
                      <a:pt x="17498" y="5934"/>
                    </a:lnTo>
                    <a:lnTo>
                      <a:pt x="18045" y="6171"/>
                    </a:lnTo>
                    <a:lnTo>
                      <a:pt x="18318" y="6171"/>
                    </a:lnTo>
                    <a:lnTo>
                      <a:pt x="18592" y="6408"/>
                    </a:lnTo>
                    <a:lnTo>
                      <a:pt x="18865" y="6408"/>
                    </a:lnTo>
                    <a:lnTo>
                      <a:pt x="19959" y="6883"/>
                    </a:lnTo>
                    <a:lnTo>
                      <a:pt x="20779" y="7120"/>
                    </a:lnTo>
                    <a:lnTo>
                      <a:pt x="21326" y="7358"/>
                    </a:lnTo>
                    <a:lnTo>
                      <a:pt x="21600" y="7358"/>
                    </a:lnTo>
                    <a:lnTo>
                      <a:pt x="21600" y="7595"/>
                    </a:lnTo>
                    <a:lnTo>
                      <a:pt x="21326" y="8070"/>
                    </a:lnTo>
                    <a:lnTo>
                      <a:pt x="21326" y="8545"/>
                    </a:lnTo>
                    <a:lnTo>
                      <a:pt x="21053" y="9257"/>
                    </a:lnTo>
                    <a:lnTo>
                      <a:pt x="20779" y="10681"/>
                    </a:lnTo>
                    <a:lnTo>
                      <a:pt x="19139" y="11868"/>
                    </a:lnTo>
                    <a:lnTo>
                      <a:pt x="18045" y="13292"/>
                    </a:lnTo>
                    <a:lnTo>
                      <a:pt x="18318" y="13292"/>
                    </a:lnTo>
                    <a:lnTo>
                      <a:pt x="18592" y="13054"/>
                    </a:lnTo>
                    <a:lnTo>
                      <a:pt x="18865" y="13054"/>
                    </a:lnTo>
                    <a:lnTo>
                      <a:pt x="19139" y="13292"/>
                    </a:lnTo>
                    <a:lnTo>
                      <a:pt x="19139" y="13767"/>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eaLnBrk="1" fontAlgn="auto" hangingPunct="1">
                  <a:spcBef>
                    <a:spcPts val="0"/>
                  </a:spcBef>
                  <a:spcAft>
                    <a:spcPts val="0"/>
                  </a:spcAft>
                  <a:defRPr/>
                </a:pPr>
                <a:endParaRPr lang="id-ID" sz="1013">
                  <a:latin typeface="+mn-lt"/>
                </a:endParaRPr>
              </a:p>
            </p:txBody>
          </p:sp>
          <p:sp>
            <p:nvSpPr>
              <p:cNvPr id="145" name="AutoShape 57">
                <a:extLst>
                  <a:ext uri="{FF2B5EF4-FFF2-40B4-BE49-F238E27FC236}">
                    <a16:creationId xmlns:a16="http://schemas.microsoft.com/office/drawing/2014/main" id="{BB8B4714-4F6E-9537-1F48-CA6F5CF05667}"/>
                  </a:ext>
                </a:extLst>
              </p:cNvPr>
              <p:cNvSpPr>
                <a:spLocks/>
              </p:cNvSpPr>
              <p:nvPr/>
            </p:nvSpPr>
            <p:spPr bwMode="auto">
              <a:xfrm>
                <a:off x="26382" y="1354186"/>
                <a:ext cx="58044" cy="119254"/>
              </a:xfrm>
              <a:custGeom>
                <a:avLst/>
                <a:gdLst>
                  <a:gd name="T0" fmla="*/ 29022 w 21600"/>
                  <a:gd name="T1" fmla="*/ 59627 h 21600"/>
                  <a:gd name="T2" fmla="*/ 29022 w 21600"/>
                  <a:gd name="T3" fmla="*/ 59627 h 21600"/>
                  <a:gd name="T4" fmla="*/ 29022 w 21600"/>
                  <a:gd name="T5" fmla="*/ 59627 h 21600"/>
                  <a:gd name="T6" fmla="*/ 29022 w 21600"/>
                  <a:gd name="T7" fmla="*/ 5962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239" y="0"/>
                    </a:moveTo>
                    <a:lnTo>
                      <a:pt x="3239" y="7679"/>
                    </a:lnTo>
                    <a:lnTo>
                      <a:pt x="2159" y="9600"/>
                    </a:lnTo>
                    <a:lnTo>
                      <a:pt x="2159" y="11039"/>
                    </a:lnTo>
                    <a:lnTo>
                      <a:pt x="1079" y="12480"/>
                    </a:lnTo>
                    <a:lnTo>
                      <a:pt x="0" y="12959"/>
                    </a:lnTo>
                    <a:lnTo>
                      <a:pt x="0" y="15359"/>
                    </a:lnTo>
                    <a:lnTo>
                      <a:pt x="2159" y="16319"/>
                    </a:lnTo>
                    <a:lnTo>
                      <a:pt x="2159" y="20159"/>
                    </a:lnTo>
                    <a:lnTo>
                      <a:pt x="5399" y="21120"/>
                    </a:lnTo>
                    <a:lnTo>
                      <a:pt x="6479" y="21120"/>
                    </a:lnTo>
                    <a:lnTo>
                      <a:pt x="7560" y="20639"/>
                    </a:lnTo>
                    <a:lnTo>
                      <a:pt x="8640" y="20639"/>
                    </a:lnTo>
                    <a:lnTo>
                      <a:pt x="8640" y="21120"/>
                    </a:lnTo>
                    <a:lnTo>
                      <a:pt x="9720" y="21599"/>
                    </a:lnTo>
                    <a:lnTo>
                      <a:pt x="9720" y="20639"/>
                    </a:lnTo>
                    <a:lnTo>
                      <a:pt x="12959" y="17760"/>
                    </a:lnTo>
                    <a:lnTo>
                      <a:pt x="15120" y="17760"/>
                    </a:lnTo>
                    <a:lnTo>
                      <a:pt x="17280" y="16799"/>
                    </a:lnTo>
                    <a:lnTo>
                      <a:pt x="14040" y="15359"/>
                    </a:lnTo>
                    <a:lnTo>
                      <a:pt x="16200" y="14399"/>
                    </a:lnTo>
                    <a:lnTo>
                      <a:pt x="17280" y="12480"/>
                    </a:lnTo>
                    <a:lnTo>
                      <a:pt x="17280" y="10079"/>
                    </a:lnTo>
                    <a:lnTo>
                      <a:pt x="15120" y="7679"/>
                    </a:lnTo>
                    <a:lnTo>
                      <a:pt x="17280" y="5280"/>
                    </a:lnTo>
                    <a:lnTo>
                      <a:pt x="18360" y="3360"/>
                    </a:lnTo>
                    <a:lnTo>
                      <a:pt x="21600" y="1920"/>
                    </a:lnTo>
                    <a:lnTo>
                      <a:pt x="21600" y="960"/>
                    </a:lnTo>
                    <a:lnTo>
                      <a:pt x="18360" y="480"/>
                    </a:lnTo>
                    <a:lnTo>
                      <a:pt x="16200" y="0"/>
                    </a:lnTo>
                    <a:lnTo>
                      <a:pt x="15120" y="0"/>
                    </a:lnTo>
                    <a:lnTo>
                      <a:pt x="6479" y="480"/>
                    </a:lnTo>
                    <a:lnTo>
                      <a:pt x="3239" y="0"/>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eaLnBrk="1" fontAlgn="auto" hangingPunct="1">
                  <a:spcBef>
                    <a:spcPts val="0"/>
                  </a:spcBef>
                  <a:spcAft>
                    <a:spcPts val="0"/>
                  </a:spcAft>
                  <a:defRPr/>
                </a:pPr>
                <a:endParaRPr lang="id-ID" sz="1013">
                  <a:latin typeface="+mn-lt"/>
                </a:endParaRPr>
              </a:p>
            </p:txBody>
          </p:sp>
          <p:sp>
            <p:nvSpPr>
              <p:cNvPr id="146" name="AutoShape 58">
                <a:extLst>
                  <a:ext uri="{FF2B5EF4-FFF2-40B4-BE49-F238E27FC236}">
                    <a16:creationId xmlns:a16="http://schemas.microsoft.com/office/drawing/2014/main" id="{85BB126C-1164-E178-20B2-76608C3E61A1}"/>
                  </a:ext>
                </a:extLst>
              </p:cNvPr>
              <p:cNvSpPr>
                <a:spLocks/>
              </p:cNvSpPr>
              <p:nvPr/>
            </p:nvSpPr>
            <p:spPr bwMode="auto">
              <a:xfrm>
                <a:off x="303404" y="1017627"/>
                <a:ext cx="150384" cy="235858"/>
              </a:xfrm>
              <a:custGeom>
                <a:avLst/>
                <a:gdLst>
                  <a:gd name="T0" fmla="*/ 75192 w 21600"/>
                  <a:gd name="T1" fmla="*/ 117929 h 21600"/>
                  <a:gd name="T2" fmla="*/ 75192 w 21600"/>
                  <a:gd name="T3" fmla="*/ 117929 h 21600"/>
                  <a:gd name="T4" fmla="*/ 75192 w 21600"/>
                  <a:gd name="T5" fmla="*/ 117929 h 21600"/>
                  <a:gd name="T6" fmla="*/ 75192 w 21600"/>
                  <a:gd name="T7" fmla="*/ 11792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6646" y="18202"/>
                    </a:moveTo>
                    <a:lnTo>
                      <a:pt x="6230" y="18202"/>
                    </a:lnTo>
                    <a:lnTo>
                      <a:pt x="5815" y="17959"/>
                    </a:lnTo>
                    <a:lnTo>
                      <a:pt x="4984" y="17959"/>
                    </a:lnTo>
                    <a:lnTo>
                      <a:pt x="3323" y="17474"/>
                    </a:lnTo>
                    <a:lnTo>
                      <a:pt x="2492" y="17474"/>
                    </a:lnTo>
                    <a:lnTo>
                      <a:pt x="2492" y="17231"/>
                    </a:lnTo>
                    <a:lnTo>
                      <a:pt x="1246" y="14076"/>
                    </a:lnTo>
                    <a:lnTo>
                      <a:pt x="1661" y="13833"/>
                    </a:lnTo>
                    <a:lnTo>
                      <a:pt x="1246" y="13591"/>
                    </a:lnTo>
                    <a:lnTo>
                      <a:pt x="830" y="13105"/>
                    </a:lnTo>
                    <a:lnTo>
                      <a:pt x="415" y="12862"/>
                    </a:lnTo>
                    <a:lnTo>
                      <a:pt x="0" y="12377"/>
                    </a:lnTo>
                    <a:lnTo>
                      <a:pt x="0" y="11892"/>
                    </a:lnTo>
                    <a:lnTo>
                      <a:pt x="2076" y="10678"/>
                    </a:lnTo>
                    <a:lnTo>
                      <a:pt x="1661" y="10678"/>
                    </a:lnTo>
                    <a:lnTo>
                      <a:pt x="1661" y="10435"/>
                    </a:lnTo>
                    <a:lnTo>
                      <a:pt x="1246" y="10435"/>
                    </a:lnTo>
                    <a:lnTo>
                      <a:pt x="1246" y="10193"/>
                    </a:lnTo>
                    <a:lnTo>
                      <a:pt x="2492" y="9222"/>
                    </a:lnTo>
                    <a:lnTo>
                      <a:pt x="3738" y="9222"/>
                    </a:lnTo>
                    <a:lnTo>
                      <a:pt x="3738" y="7523"/>
                    </a:lnTo>
                    <a:lnTo>
                      <a:pt x="3323" y="7523"/>
                    </a:lnTo>
                    <a:lnTo>
                      <a:pt x="3323" y="7038"/>
                    </a:lnTo>
                    <a:lnTo>
                      <a:pt x="3738" y="7038"/>
                    </a:lnTo>
                    <a:lnTo>
                      <a:pt x="3738" y="6795"/>
                    </a:lnTo>
                    <a:lnTo>
                      <a:pt x="4153" y="6795"/>
                    </a:lnTo>
                    <a:lnTo>
                      <a:pt x="4153" y="6552"/>
                    </a:lnTo>
                    <a:lnTo>
                      <a:pt x="4569" y="6310"/>
                    </a:lnTo>
                    <a:lnTo>
                      <a:pt x="4569" y="5824"/>
                    </a:lnTo>
                    <a:lnTo>
                      <a:pt x="4153" y="5339"/>
                    </a:lnTo>
                    <a:lnTo>
                      <a:pt x="3738" y="4611"/>
                    </a:lnTo>
                    <a:lnTo>
                      <a:pt x="4984" y="4125"/>
                    </a:lnTo>
                    <a:lnTo>
                      <a:pt x="6230" y="3883"/>
                    </a:lnTo>
                    <a:lnTo>
                      <a:pt x="7476" y="3397"/>
                    </a:lnTo>
                    <a:lnTo>
                      <a:pt x="8307" y="3883"/>
                    </a:lnTo>
                    <a:lnTo>
                      <a:pt x="9138" y="3155"/>
                    </a:lnTo>
                    <a:lnTo>
                      <a:pt x="9138" y="485"/>
                    </a:lnTo>
                    <a:lnTo>
                      <a:pt x="13292" y="0"/>
                    </a:lnTo>
                    <a:lnTo>
                      <a:pt x="12876" y="728"/>
                    </a:lnTo>
                    <a:lnTo>
                      <a:pt x="13707" y="1456"/>
                    </a:lnTo>
                    <a:lnTo>
                      <a:pt x="15369" y="1698"/>
                    </a:lnTo>
                    <a:lnTo>
                      <a:pt x="15784" y="2426"/>
                    </a:lnTo>
                    <a:lnTo>
                      <a:pt x="14953" y="2912"/>
                    </a:lnTo>
                    <a:lnTo>
                      <a:pt x="14953" y="4853"/>
                    </a:lnTo>
                    <a:lnTo>
                      <a:pt x="16200" y="4853"/>
                    </a:lnTo>
                    <a:lnTo>
                      <a:pt x="17030" y="5096"/>
                    </a:lnTo>
                    <a:lnTo>
                      <a:pt x="17446" y="5096"/>
                    </a:lnTo>
                    <a:lnTo>
                      <a:pt x="15369" y="5096"/>
                    </a:lnTo>
                    <a:lnTo>
                      <a:pt x="15369" y="5339"/>
                    </a:lnTo>
                    <a:lnTo>
                      <a:pt x="16200" y="6067"/>
                    </a:lnTo>
                    <a:lnTo>
                      <a:pt x="16200" y="6552"/>
                    </a:lnTo>
                    <a:lnTo>
                      <a:pt x="15369" y="7038"/>
                    </a:lnTo>
                    <a:lnTo>
                      <a:pt x="14953" y="7038"/>
                    </a:lnTo>
                    <a:lnTo>
                      <a:pt x="14953" y="8008"/>
                    </a:lnTo>
                    <a:lnTo>
                      <a:pt x="15784" y="8251"/>
                    </a:lnTo>
                    <a:lnTo>
                      <a:pt x="15369" y="8251"/>
                    </a:lnTo>
                    <a:lnTo>
                      <a:pt x="13707" y="9222"/>
                    </a:lnTo>
                    <a:lnTo>
                      <a:pt x="13707" y="10435"/>
                    </a:lnTo>
                    <a:lnTo>
                      <a:pt x="13292" y="10678"/>
                    </a:lnTo>
                    <a:lnTo>
                      <a:pt x="13292" y="10921"/>
                    </a:lnTo>
                    <a:lnTo>
                      <a:pt x="12876" y="11164"/>
                    </a:lnTo>
                    <a:lnTo>
                      <a:pt x="13707" y="11649"/>
                    </a:lnTo>
                    <a:lnTo>
                      <a:pt x="15369" y="11406"/>
                    </a:lnTo>
                    <a:lnTo>
                      <a:pt x="16615" y="11406"/>
                    </a:lnTo>
                    <a:lnTo>
                      <a:pt x="18276" y="11892"/>
                    </a:lnTo>
                    <a:lnTo>
                      <a:pt x="18276" y="13105"/>
                    </a:lnTo>
                    <a:lnTo>
                      <a:pt x="19938" y="13348"/>
                    </a:lnTo>
                    <a:lnTo>
                      <a:pt x="20769" y="14076"/>
                    </a:lnTo>
                    <a:lnTo>
                      <a:pt x="21600" y="16017"/>
                    </a:lnTo>
                    <a:lnTo>
                      <a:pt x="21184" y="16017"/>
                    </a:lnTo>
                    <a:lnTo>
                      <a:pt x="21184" y="16260"/>
                    </a:lnTo>
                    <a:lnTo>
                      <a:pt x="20769" y="16746"/>
                    </a:lnTo>
                    <a:lnTo>
                      <a:pt x="19938" y="16746"/>
                    </a:lnTo>
                    <a:lnTo>
                      <a:pt x="18276" y="17474"/>
                    </a:lnTo>
                    <a:lnTo>
                      <a:pt x="16200" y="17959"/>
                    </a:lnTo>
                    <a:lnTo>
                      <a:pt x="16200" y="19173"/>
                    </a:lnTo>
                    <a:lnTo>
                      <a:pt x="16615" y="19173"/>
                    </a:lnTo>
                    <a:lnTo>
                      <a:pt x="16615" y="19901"/>
                    </a:lnTo>
                    <a:lnTo>
                      <a:pt x="15784" y="19901"/>
                    </a:lnTo>
                    <a:lnTo>
                      <a:pt x="14538" y="19658"/>
                    </a:lnTo>
                    <a:lnTo>
                      <a:pt x="12046" y="20629"/>
                    </a:lnTo>
                    <a:lnTo>
                      <a:pt x="9969" y="20871"/>
                    </a:lnTo>
                    <a:lnTo>
                      <a:pt x="7476" y="21357"/>
                    </a:lnTo>
                    <a:lnTo>
                      <a:pt x="5399" y="21600"/>
                    </a:lnTo>
                    <a:lnTo>
                      <a:pt x="5399" y="21114"/>
                    </a:lnTo>
                    <a:lnTo>
                      <a:pt x="6230" y="19658"/>
                    </a:lnTo>
                    <a:lnTo>
                      <a:pt x="6230" y="18930"/>
                    </a:lnTo>
                    <a:lnTo>
                      <a:pt x="6646" y="18202"/>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eaLnBrk="1" fontAlgn="auto" hangingPunct="1">
                  <a:spcBef>
                    <a:spcPts val="0"/>
                  </a:spcBef>
                  <a:spcAft>
                    <a:spcPts val="0"/>
                  </a:spcAft>
                  <a:defRPr/>
                </a:pPr>
                <a:endParaRPr lang="id-ID" sz="1013">
                  <a:latin typeface="+mn-lt"/>
                </a:endParaRPr>
              </a:p>
            </p:txBody>
          </p:sp>
          <p:sp>
            <p:nvSpPr>
              <p:cNvPr id="147" name="AutoShape 59">
                <a:extLst>
                  <a:ext uri="{FF2B5EF4-FFF2-40B4-BE49-F238E27FC236}">
                    <a16:creationId xmlns:a16="http://schemas.microsoft.com/office/drawing/2014/main" id="{2996A18A-C20F-BD26-0A35-FB1F824C7943}"/>
                  </a:ext>
                </a:extLst>
              </p:cNvPr>
              <p:cNvSpPr>
                <a:spLocks/>
              </p:cNvSpPr>
              <p:nvPr/>
            </p:nvSpPr>
            <p:spPr bwMode="auto">
              <a:xfrm>
                <a:off x="267787" y="1065328"/>
                <a:ext cx="67278" cy="82154"/>
              </a:xfrm>
              <a:custGeom>
                <a:avLst/>
                <a:gdLst>
                  <a:gd name="T0" fmla="*/ 33639 w 21600"/>
                  <a:gd name="T1" fmla="*/ 41077 h 21600"/>
                  <a:gd name="T2" fmla="*/ 33639 w 21600"/>
                  <a:gd name="T3" fmla="*/ 41077 h 21600"/>
                  <a:gd name="T4" fmla="*/ 33639 w 21600"/>
                  <a:gd name="T5" fmla="*/ 41077 h 21600"/>
                  <a:gd name="T6" fmla="*/ 33639 w 21600"/>
                  <a:gd name="T7" fmla="*/ 4107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1269" y="21599"/>
                    </a:moveTo>
                    <a:lnTo>
                      <a:pt x="10330" y="20903"/>
                    </a:lnTo>
                    <a:lnTo>
                      <a:pt x="9391" y="20903"/>
                    </a:lnTo>
                    <a:lnTo>
                      <a:pt x="7513" y="20206"/>
                    </a:lnTo>
                    <a:lnTo>
                      <a:pt x="6573" y="19509"/>
                    </a:lnTo>
                    <a:lnTo>
                      <a:pt x="6573" y="18812"/>
                    </a:lnTo>
                    <a:lnTo>
                      <a:pt x="0" y="16025"/>
                    </a:lnTo>
                    <a:lnTo>
                      <a:pt x="2817" y="13935"/>
                    </a:lnTo>
                    <a:lnTo>
                      <a:pt x="2817" y="13238"/>
                    </a:lnTo>
                    <a:lnTo>
                      <a:pt x="3756" y="12541"/>
                    </a:lnTo>
                    <a:lnTo>
                      <a:pt x="3756" y="11845"/>
                    </a:lnTo>
                    <a:lnTo>
                      <a:pt x="4695" y="10451"/>
                    </a:lnTo>
                    <a:lnTo>
                      <a:pt x="5634" y="9754"/>
                    </a:lnTo>
                    <a:lnTo>
                      <a:pt x="5634" y="7664"/>
                    </a:lnTo>
                    <a:lnTo>
                      <a:pt x="6573" y="6967"/>
                    </a:lnTo>
                    <a:lnTo>
                      <a:pt x="7513" y="5574"/>
                    </a:lnTo>
                    <a:lnTo>
                      <a:pt x="9391" y="3483"/>
                    </a:lnTo>
                    <a:lnTo>
                      <a:pt x="10330" y="2090"/>
                    </a:lnTo>
                    <a:lnTo>
                      <a:pt x="13147" y="696"/>
                    </a:lnTo>
                    <a:lnTo>
                      <a:pt x="15026" y="0"/>
                    </a:lnTo>
                    <a:lnTo>
                      <a:pt x="18782" y="0"/>
                    </a:lnTo>
                    <a:lnTo>
                      <a:pt x="19721" y="696"/>
                    </a:lnTo>
                    <a:lnTo>
                      <a:pt x="20660" y="2090"/>
                    </a:lnTo>
                    <a:lnTo>
                      <a:pt x="20660" y="2787"/>
                    </a:lnTo>
                    <a:lnTo>
                      <a:pt x="21600" y="4180"/>
                    </a:lnTo>
                    <a:lnTo>
                      <a:pt x="20660" y="6270"/>
                    </a:lnTo>
                    <a:lnTo>
                      <a:pt x="19721" y="7664"/>
                    </a:lnTo>
                    <a:lnTo>
                      <a:pt x="18782" y="7664"/>
                    </a:lnTo>
                    <a:lnTo>
                      <a:pt x="18782" y="8361"/>
                    </a:lnTo>
                    <a:lnTo>
                      <a:pt x="19721" y="9058"/>
                    </a:lnTo>
                    <a:lnTo>
                      <a:pt x="19721" y="13935"/>
                    </a:lnTo>
                    <a:lnTo>
                      <a:pt x="16904" y="13935"/>
                    </a:lnTo>
                    <a:lnTo>
                      <a:pt x="15026" y="16025"/>
                    </a:lnTo>
                    <a:lnTo>
                      <a:pt x="14086" y="16722"/>
                    </a:lnTo>
                    <a:lnTo>
                      <a:pt x="14086" y="17419"/>
                    </a:lnTo>
                    <a:lnTo>
                      <a:pt x="15965" y="18116"/>
                    </a:lnTo>
                    <a:lnTo>
                      <a:pt x="11269" y="21599"/>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eaLnBrk="1" fontAlgn="auto" hangingPunct="1">
                  <a:spcBef>
                    <a:spcPts val="0"/>
                  </a:spcBef>
                  <a:spcAft>
                    <a:spcPts val="0"/>
                  </a:spcAft>
                  <a:defRPr/>
                </a:pPr>
                <a:endParaRPr lang="id-ID" sz="1013">
                  <a:latin typeface="+mn-lt"/>
                </a:endParaRPr>
              </a:p>
            </p:txBody>
          </p:sp>
          <p:sp>
            <p:nvSpPr>
              <p:cNvPr id="148" name="AutoShape 60">
                <a:extLst>
                  <a:ext uri="{FF2B5EF4-FFF2-40B4-BE49-F238E27FC236}">
                    <a16:creationId xmlns:a16="http://schemas.microsoft.com/office/drawing/2014/main" id="{C6657F21-7279-7603-A7F7-B7B5552661E4}"/>
                  </a:ext>
                </a:extLst>
              </p:cNvPr>
              <p:cNvSpPr>
                <a:spLocks/>
              </p:cNvSpPr>
              <p:nvPr/>
            </p:nvSpPr>
            <p:spPr bwMode="auto">
              <a:xfrm>
                <a:off x="255915" y="1126280"/>
                <a:ext cx="58043" cy="60953"/>
              </a:xfrm>
              <a:custGeom>
                <a:avLst/>
                <a:gdLst>
                  <a:gd name="T0" fmla="*/ 29022 w 21600"/>
                  <a:gd name="T1" fmla="*/ 30477 h 21600"/>
                  <a:gd name="T2" fmla="*/ 29022 w 21600"/>
                  <a:gd name="T3" fmla="*/ 30477 h 21600"/>
                  <a:gd name="T4" fmla="*/ 29022 w 21600"/>
                  <a:gd name="T5" fmla="*/ 30477 h 21600"/>
                  <a:gd name="T6" fmla="*/ 29022 w 21600"/>
                  <a:gd name="T7" fmla="*/ 3047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4319" y="0"/>
                    </a:moveTo>
                    <a:lnTo>
                      <a:pt x="11880" y="3756"/>
                    </a:lnTo>
                    <a:lnTo>
                      <a:pt x="11880" y="4695"/>
                    </a:lnTo>
                    <a:lnTo>
                      <a:pt x="12959" y="5634"/>
                    </a:lnTo>
                    <a:lnTo>
                      <a:pt x="15120" y="6573"/>
                    </a:lnTo>
                    <a:lnTo>
                      <a:pt x="16200" y="6573"/>
                    </a:lnTo>
                    <a:lnTo>
                      <a:pt x="17280" y="7513"/>
                    </a:lnTo>
                    <a:lnTo>
                      <a:pt x="17280" y="10330"/>
                    </a:lnTo>
                    <a:lnTo>
                      <a:pt x="18360" y="11269"/>
                    </a:lnTo>
                    <a:lnTo>
                      <a:pt x="19440" y="13147"/>
                    </a:lnTo>
                    <a:lnTo>
                      <a:pt x="21600" y="15026"/>
                    </a:lnTo>
                    <a:lnTo>
                      <a:pt x="19440" y="16904"/>
                    </a:lnTo>
                    <a:lnTo>
                      <a:pt x="17280" y="17843"/>
                    </a:lnTo>
                    <a:lnTo>
                      <a:pt x="16200" y="18782"/>
                    </a:lnTo>
                    <a:lnTo>
                      <a:pt x="16200" y="19721"/>
                    </a:lnTo>
                    <a:lnTo>
                      <a:pt x="15120" y="20660"/>
                    </a:lnTo>
                    <a:lnTo>
                      <a:pt x="15120" y="21599"/>
                    </a:lnTo>
                    <a:lnTo>
                      <a:pt x="12959" y="17843"/>
                    </a:lnTo>
                    <a:lnTo>
                      <a:pt x="10800" y="17843"/>
                    </a:lnTo>
                    <a:lnTo>
                      <a:pt x="10800" y="16904"/>
                    </a:lnTo>
                    <a:lnTo>
                      <a:pt x="9720" y="16904"/>
                    </a:lnTo>
                    <a:lnTo>
                      <a:pt x="7560" y="13147"/>
                    </a:lnTo>
                    <a:lnTo>
                      <a:pt x="7560" y="12208"/>
                    </a:lnTo>
                    <a:lnTo>
                      <a:pt x="8640" y="11269"/>
                    </a:lnTo>
                    <a:lnTo>
                      <a:pt x="8640" y="10330"/>
                    </a:lnTo>
                    <a:lnTo>
                      <a:pt x="0" y="2817"/>
                    </a:lnTo>
                    <a:lnTo>
                      <a:pt x="1079" y="2817"/>
                    </a:lnTo>
                    <a:lnTo>
                      <a:pt x="4319" y="0"/>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eaLnBrk="1" fontAlgn="auto" hangingPunct="1">
                  <a:spcBef>
                    <a:spcPts val="0"/>
                  </a:spcBef>
                  <a:spcAft>
                    <a:spcPts val="0"/>
                  </a:spcAft>
                  <a:defRPr/>
                </a:pPr>
                <a:endParaRPr lang="id-ID" sz="1013">
                  <a:latin typeface="+mn-lt"/>
                </a:endParaRPr>
              </a:p>
            </p:txBody>
          </p:sp>
          <p:sp>
            <p:nvSpPr>
              <p:cNvPr id="149" name="AutoShape 61">
                <a:extLst>
                  <a:ext uri="{FF2B5EF4-FFF2-40B4-BE49-F238E27FC236}">
                    <a16:creationId xmlns:a16="http://schemas.microsoft.com/office/drawing/2014/main" id="{9D65E624-E64F-BBC8-315E-6906D26B8CE9}"/>
                  </a:ext>
                </a:extLst>
              </p:cNvPr>
              <p:cNvSpPr>
                <a:spLocks/>
              </p:cNvSpPr>
              <p:nvPr/>
            </p:nvSpPr>
            <p:spPr bwMode="auto">
              <a:xfrm>
                <a:off x="296808" y="1171331"/>
                <a:ext cx="23746" cy="34452"/>
              </a:xfrm>
              <a:custGeom>
                <a:avLst/>
                <a:gdLst>
                  <a:gd name="T0" fmla="*/ 11873 w 21600"/>
                  <a:gd name="T1" fmla="*/ 17226 h 21600"/>
                  <a:gd name="T2" fmla="*/ 11873 w 21600"/>
                  <a:gd name="T3" fmla="*/ 17226 h 21600"/>
                  <a:gd name="T4" fmla="*/ 11873 w 21600"/>
                  <a:gd name="T5" fmla="*/ 17226 h 21600"/>
                  <a:gd name="T6" fmla="*/ 11873 w 21600"/>
                  <a:gd name="T7" fmla="*/ 1722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3500" y="0"/>
                    </a:moveTo>
                    <a:lnTo>
                      <a:pt x="10800" y="0"/>
                    </a:lnTo>
                    <a:lnTo>
                      <a:pt x="2699" y="4984"/>
                    </a:lnTo>
                    <a:lnTo>
                      <a:pt x="0" y="9969"/>
                    </a:lnTo>
                    <a:lnTo>
                      <a:pt x="2699" y="11630"/>
                    </a:lnTo>
                    <a:lnTo>
                      <a:pt x="2699" y="13292"/>
                    </a:lnTo>
                    <a:lnTo>
                      <a:pt x="13500" y="19938"/>
                    </a:lnTo>
                    <a:lnTo>
                      <a:pt x="21600" y="21600"/>
                    </a:lnTo>
                    <a:lnTo>
                      <a:pt x="13500" y="0"/>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eaLnBrk="1" fontAlgn="auto" hangingPunct="1">
                  <a:spcBef>
                    <a:spcPts val="0"/>
                  </a:spcBef>
                  <a:spcAft>
                    <a:spcPts val="0"/>
                  </a:spcAft>
                  <a:defRPr/>
                </a:pPr>
                <a:endParaRPr lang="id-ID" sz="1013">
                  <a:latin typeface="+mn-lt"/>
                </a:endParaRPr>
              </a:p>
            </p:txBody>
          </p:sp>
          <p:sp>
            <p:nvSpPr>
              <p:cNvPr id="150" name="AutoShape 62">
                <a:extLst>
                  <a:ext uri="{FF2B5EF4-FFF2-40B4-BE49-F238E27FC236}">
                    <a16:creationId xmlns:a16="http://schemas.microsoft.com/office/drawing/2014/main" id="{3E23BEA8-1336-CB10-B208-BC505F89E0A6}"/>
                  </a:ext>
                </a:extLst>
              </p:cNvPr>
              <p:cNvSpPr>
                <a:spLocks/>
              </p:cNvSpPr>
              <p:nvPr/>
            </p:nvSpPr>
            <p:spPr bwMode="auto">
              <a:xfrm>
                <a:off x="-1" y="1009677"/>
                <a:ext cx="101576" cy="111304"/>
              </a:xfrm>
              <a:custGeom>
                <a:avLst/>
                <a:gdLst>
                  <a:gd name="T0" fmla="*/ 50788 w 21600"/>
                  <a:gd name="T1" fmla="*/ 55652 h 21600"/>
                  <a:gd name="T2" fmla="*/ 50788 w 21600"/>
                  <a:gd name="T3" fmla="*/ 55652 h 21600"/>
                  <a:gd name="T4" fmla="*/ 50788 w 21600"/>
                  <a:gd name="T5" fmla="*/ 55652 h 21600"/>
                  <a:gd name="T6" fmla="*/ 50788 w 21600"/>
                  <a:gd name="T7" fmla="*/ 5565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9131" y="7714"/>
                    </a:moveTo>
                    <a:lnTo>
                      <a:pt x="17897" y="7714"/>
                    </a:lnTo>
                    <a:lnTo>
                      <a:pt x="16662" y="6685"/>
                    </a:lnTo>
                    <a:lnTo>
                      <a:pt x="16662" y="5142"/>
                    </a:lnTo>
                    <a:lnTo>
                      <a:pt x="16045" y="4628"/>
                    </a:lnTo>
                    <a:lnTo>
                      <a:pt x="14811" y="5657"/>
                    </a:lnTo>
                    <a:lnTo>
                      <a:pt x="14194" y="5657"/>
                    </a:lnTo>
                    <a:lnTo>
                      <a:pt x="12959" y="4628"/>
                    </a:lnTo>
                    <a:lnTo>
                      <a:pt x="12342" y="4628"/>
                    </a:lnTo>
                    <a:lnTo>
                      <a:pt x="11725" y="3599"/>
                    </a:lnTo>
                    <a:lnTo>
                      <a:pt x="11725" y="3085"/>
                    </a:lnTo>
                    <a:lnTo>
                      <a:pt x="12342" y="2057"/>
                    </a:lnTo>
                    <a:lnTo>
                      <a:pt x="15428" y="514"/>
                    </a:lnTo>
                    <a:lnTo>
                      <a:pt x="11725" y="0"/>
                    </a:lnTo>
                    <a:lnTo>
                      <a:pt x="9257" y="1542"/>
                    </a:lnTo>
                    <a:lnTo>
                      <a:pt x="9257" y="3599"/>
                    </a:lnTo>
                    <a:lnTo>
                      <a:pt x="9874" y="3599"/>
                    </a:lnTo>
                    <a:lnTo>
                      <a:pt x="9874" y="4114"/>
                    </a:lnTo>
                    <a:lnTo>
                      <a:pt x="9257" y="4628"/>
                    </a:lnTo>
                    <a:lnTo>
                      <a:pt x="8640" y="5657"/>
                    </a:lnTo>
                    <a:lnTo>
                      <a:pt x="6171" y="6685"/>
                    </a:lnTo>
                    <a:lnTo>
                      <a:pt x="2468" y="5657"/>
                    </a:lnTo>
                    <a:lnTo>
                      <a:pt x="617" y="6171"/>
                    </a:lnTo>
                    <a:lnTo>
                      <a:pt x="0" y="6685"/>
                    </a:lnTo>
                    <a:lnTo>
                      <a:pt x="0" y="8228"/>
                    </a:lnTo>
                    <a:lnTo>
                      <a:pt x="617" y="9257"/>
                    </a:lnTo>
                    <a:lnTo>
                      <a:pt x="1851" y="9257"/>
                    </a:lnTo>
                    <a:lnTo>
                      <a:pt x="3085" y="9771"/>
                    </a:lnTo>
                    <a:lnTo>
                      <a:pt x="4319" y="11828"/>
                    </a:lnTo>
                    <a:lnTo>
                      <a:pt x="4937" y="13885"/>
                    </a:lnTo>
                    <a:lnTo>
                      <a:pt x="4937" y="18514"/>
                    </a:lnTo>
                    <a:lnTo>
                      <a:pt x="4319" y="19028"/>
                    </a:lnTo>
                    <a:lnTo>
                      <a:pt x="4319" y="20571"/>
                    </a:lnTo>
                    <a:lnTo>
                      <a:pt x="4937" y="21085"/>
                    </a:lnTo>
                    <a:lnTo>
                      <a:pt x="6171" y="21600"/>
                    </a:lnTo>
                    <a:lnTo>
                      <a:pt x="8022" y="21600"/>
                    </a:lnTo>
                    <a:lnTo>
                      <a:pt x="9257" y="21085"/>
                    </a:lnTo>
                    <a:lnTo>
                      <a:pt x="12959" y="20057"/>
                    </a:lnTo>
                    <a:lnTo>
                      <a:pt x="16662" y="18514"/>
                    </a:lnTo>
                    <a:lnTo>
                      <a:pt x="19131" y="16971"/>
                    </a:lnTo>
                    <a:lnTo>
                      <a:pt x="20365" y="15942"/>
                    </a:lnTo>
                    <a:lnTo>
                      <a:pt x="20982" y="14400"/>
                    </a:lnTo>
                    <a:lnTo>
                      <a:pt x="21600" y="13371"/>
                    </a:lnTo>
                    <a:lnTo>
                      <a:pt x="21600" y="12857"/>
                    </a:lnTo>
                    <a:lnTo>
                      <a:pt x="20982" y="12342"/>
                    </a:lnTo>
                    <a:lnTo>
                      <a:pt x="20982" y="11828"/>
                    </a:lnTo>
                    <a:lnTo>
                      <a:pt x="19748" y="9771"/>
                    </a:lnTo>
                    <a:lnTo>
                      <a:pt x="19748" y="8742"/>
                    </a:lnTo>
                    <a:lnTo>
                      <a:pt x="19131" y="8228"/>
                    </a:lnTo>
                    <a:lnTo>
                      <a:pt x="19131" y="7714"/>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eaLnBrk="1" fontAlgn="auto" hangingPunct="1">
                  <a:spcBef>
                    <a:spcPts val="0"/>
                  </a:spcBef>
                  <a:spcAft>
                    <a:spcPts val="0"/>
                  </a:spcAft>
                  <a:defRPr/>
                </a:pPr>
                <a:endParaRPr lang="id-ID" sz="1013">
                  <a:latin typeface="+mn-lt"/>
                </a:endParaRPr>
              </a:p>
            </p:txBody>
          </p:sp>
          <p:sp>
            <p:nvSpPr>
              <p:cNvPr id="151" name="AutoShape 63">
                <a:extLst>
                  <a:ext uri="{FF2B5EF4-FFF2-40B4-BE49-F238E27FC236}">
                    <a16:creationId xmlns:a16="http://schemas.microsoft.com/office/drawing/2014/main" id="{6E5B5D29-92AC-6B6C-FB36-74C9B92BA47A}"/>
                  </a:ext>
                </a:extLst>
              </p:cNvPr>
              <p:cNvSpPr>
                <a:spLocks/>
              </p:cNvSpPr>
              <p:nvPr/>
            </p:nvSpPr>
            <p:spPr bwMode="auto">
              <a:xfrm>
                <a:off x="87063" y="901024"/>
                <a:ext cx="156980" cy="265008"/>
              </a:xfrm>
              <a:custGeom>
                <a:avLst/>
                <a:gdLst>
                  <a:gd name="T0" fmla="*/ 78490 w 21600"/>
                  <a:gd name="T1" fmla="*/ 132504 h 21600"/>
                  <a:gd name="T2" fmla="*/ 78490 w 21600"/>
                  <a:gd name="T3" fmla="*/ 132504 h 21600"/>
                  <a:gd name="T4" fmla="*/ 78490 w 21600"/>
                  <a:gd name="T5" fmla="*/ 132504 h 21600"/>
                  <a:gd name="T6" fmla="*/ 78490 w 21600"/>
                  <a:gd name="T7" fmla="*/ 13250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8000" y="216"/>
                    </a:moveTo>
                    <a:lnTo>
                      <a:pt x="7200" y="216"/>
                    </a:lnTo>
                    <a:lnTo>
                      <a:pt x="6400" y="0"/>
                    </a:lnTo>
                    <a:lnTo>
                      <a:pt x="5599" y="0"/>
                    </a:lnTo>
                    <a:lnTo>
                      <a:pt x="4800" y="216"/>
                    </a:lnTo>
                    <a:lnTo>
                      <a:pt x="2799" y="1728"/>
                    </a:lnTo>
                    <a:lnTo>
                      <a:pt x="3200" y="1944"/>
                    </a:lnTo>
                    <a:lnTo>
                      <a:pt x="3200" y="2808"/>
                    </a:lnTo>
                    <a:lnTo>
                      <a:pt x="2799" y="3456"/>
                    </a:lnTo>
                    <a:lnTo>
                      <a:pt x="1599" y="4104"/>
                    </a:lnTo>
                    <a:lnTo>
                      <a:pt x="1199" y="4752"/>
                    </a:lnTo>
                    <a:lnTo>
                      <a:pt x="799" y="5184"/>
                    </a:lnTo>
                    <a:lnTo>
                      <a:pt x="799" y="5616"/>
                    </a:lnTo>
                    <a:lnTo>
                      <a:pt x="1199" y="6048"/>
                    </a:lnTo>
                    <a:lnTo>
                      <a:pt x="2799" y="5832"/>
                    </a:lnTo>
                    <a:lnTo>
                      <a:pt x="2799" y="6048"/>
                    </a:lnTo>
                    <a:lnTo>
                      <a:pt x="2399" y="6264"/>
                    </a:lnTo>
                    <a:lnTo>
                      <a:pt x="2399" y="7128"/>
                    </a:lnTo>
                    <a:lnTo>
                      <a:pt x="2799" y="7559"/>
                    </a:lnTo>
                    <a:lnTo>
                      <a:pt x="3200" y="7776"/>
                    </a:lnTo>
                    <a:lnTo>
                      <a:pt x="4800" y="8208"/>
                    </a:lnTo>
                    <a:lnTo>
                      <a:pt x="4800" y="8856"/>
                    </a:lnTo>
                    <a:lnTo>
                      <a:pt x="4400" y="9072"/>
                    </a:lnTo>
                    <a:lnTo>
                      <a:pt x="4400" y="9287"/>
                    </a:lnTo>
                    <a:lnTo>
                      <a:pt x="3600" y="10151"/>
                    </a:lnTo>
                    <a:lnTo>
                      <a:pt x="3600" y="10368"/>
                    </a:lnTo>
                    <a:lnTo>
                      <a:pt x="4400" y="10800"/>
                    </a:lnTo>
                    <a:lnTo>
                      <a:pt x="6400" y="9936"/>
                    </a:lnTo>
                    <a:lnTo>
                      <a:pt x="8800" y="10151"/>
                    </a:lnTo>
                    <a:lnTo>
                      <a:pt x="7200" y="11015"/>
                    </a:lnTo>
                    <a:lnTo>
                      <a:pt x="6800" y="12312"/>
                    </a:lnTo>
                    <a:lnTo>
                      <a:pt x="8000" y="12312"/>
                    </a:lnTo>
                    <a:lnTo>
                      <a:pt x="8000" y="13824"/>
                    </a:lnTo>
                    <a:lnTo>
                      <a:pt x="4400" y="13824"/>
                    </a:lnTo>
                    <a:lnTo>
                      <a:pt x="4400" y="14903"/>
                    </a:lnTo>
                    <a:lnTo>
                      <a:pt x="5599" y="15119"/>
                    </a:lnTo>
                    <a:lnTo>
                      <a:pt x="4000" y="16416"/>
                    </a:lnTo>
                    <a:lnTo>
                      <a:pt x="4000" y="16632"/>
                    </a:lnTo>
                    <a:lnTo>
                      <a:pt x="3600" y="16632"/>
                    </a:lnTo>
                    <a:lnTo>
                      <a:pt x="3600" y="17280"/>
                    </a:lnTo>
                    <a:lnTo>
                      <a:pt x="4000" y="17280"/>
                    </a:lnTo>
                    <a:lnTo>
                      <a:pt x="7600" y="17712"/>
                    </a:lnTo>
                    <a:lnTo>
                      <a:pt x="9600" y="17280"/>
                    </a:lnTo>
                    <a:lnTo>
                      <a:pt x="10400" y="17064"/>
                    </a:lnTo>
                    <a:lnTo>
                      <a:pt x="10400" y="17495"/>
                    </a:lnTo>
                    <a:lnTo>
                      <a:pt x="8800" y="17927"/>
                    </a:lnTo>
                    <a:lnTo>
                      <a:pt x="4000" y="19008"/>
                    </a:lnTo>
                    <a:lnTo>
                      <a:pt x="0" y="21168"/>
                    </a:lnTo>
                    <a:lnTo>
                      <a:pt x="1999" y="21599"/>
                    </a:lnTo>
                    <a:lnTo>
                      <a:pt x="5599" y="20520"/>
                    </a:lnTo>
                    <a:lnTo>
                      <a:pt x="7200" y="20303"/>
                    </a:lnTo>
                    <a:lnTo>
                      <a:pt x="11600" y="20303"/>
                    </a:lnTo>
                    <a:lnTo>
                      <a:pt x="16800" y="19655"/>
                    </a:lnTo>
                    <a:lnTo>
                      <a:pt x="21600" y="18792"/>
                    </a:lnTo>
                    <a:lnTo>
                      <a:pt x="19200" y="17712"/>
                    </a:lnTo>
                    <a:lnTo>
                      <a:pt x="19600" y="17712"/>
                    </a:lnTo>
                    <a:lnTo>
                      <a:pt x="20000" y="17495"/>
                    </a:lnTo>
                    <a:lnTo>
                      <a:pt x="20400" y="17064"/>
                    </a:lnTo>
                    <a:lnTo>
                      <a:pt x="20400" y="15984"/>
                    </a:lnTo>
                    <a:lnTo>
                      <a:pt x="20000" y="15767"/>
                    </a:lnTo>
                    <a:lnTo>
                      <a:pt x="19600" y="15336"/>
                    </a:lnTo>
                    <a:lnTo>
                      <a:pt x="18000" y="14903"/>
                    </a:lnTo>
                    <a:lnTo>
                      <a:pt x="17600" y="14688"/>
                    </a:lnTo>
                    <a:lnTo>
                      <a:pt x="17200" y="14255"/>
                    </a:lnTo>
                    <a:lnTo>
                      <a:pt x="16800" y="12960"/>
                    </a:lnTo>
                    <a:lnTo>
                      <a:pt x="15600" y="11663"/>
                    </a:lnTo>
                    <a:lnTo>
                      <a:pt x="13200" y="10800"/>
                    </a:lnTo>
                    <a:lnTo>
                      <a:pt x="13200" y="10151"/>
                    </a:lnTo>
                    <a:lnTo>
                      <a:pt x="12800" y="9072"/>
                    </a:lnTo>
                    <a:lnTo>
                      <a:pt x="12000" y="7776"/>
                    </a:lnTo>
                    <a:lnTo>
                      <a:pt x="11199" y="7344"/>
                    </a:lnTo>
                    <a:lnTo>
                      <a:pt x="9600" y="6696"/>
                    </a:lnTo>
                    <a:lnTo>
                      <a:pt x="11199" y="4752"/>
                    </a:lnTo>
                    <a:lnTo>
                      <a:pt x="11199" y="4536"/>
                    </a:lnTo>
                    <a:lnTo>
                      <a:pt x="10800" y="4104"/>
                    </a:lnTo>
                    <a:lnTo>
                      <a:pt x="10400" y="3888"/>
                    </a:lnTo>
                    <a:lnTo>
                      <a:pt x="10400" y="3672"/>
                    </a:lnTo>
                    <a:lnTo>
                      <a:pt x="9600" y="3672"/>
                    </a:lnTo>
                    <a:lnTo>
                      <a:pt x="9200" y="3456"/>
                    </a:lnTo>
                    <a:lnTo>
                      <a:pt x="8800" y="3456"/>
                    </a:lnTo>
                    <a:lnTo>
                      <a:pt x="8800" y="3240"/>
                    </a:lnTo>
                    <a:lnTo>
                      <a:pt x="7200" y="3024"/>
                    </a:lnTo>
                    <a:lnTo>
                      <a:pt x="6800" y="3024"/>
                    </a:lnTo>
                    <a:lnTo>
                      <a:pt x="6800" y="2160"/>
                    </a:lnTo>
                    <a:lnTo>
                      <a:pt x="7200" y="1728"/>
                    </a:lnTo>
                    <a:lnTo>
                      <a:pt x="8000" y="1296"/>
                    </a:lnTo>
                    <a:lnTo>
                      <a:pt x="8000" y="864"/>
                    </a:lnTo>
                    <a:lnTo>
                      <a:pt x="8400" y="648"/>
                    </a:lnTo>
                    <a:lnTo>
                      <a:pt x="8000" y="432"/>
                    </a:lnTo>
                    <a:lnTo>
                      <a:pt x="8000" y="216"/>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eaLnBrk="1" fontAlgn="auto" hangingPunct="1">
                  <a:spcBef>
                    <a:spcPts val="0"/>
                  </a:spcBef>
                  <a:spcAft>
                    <a:spcPts val="0"/>
                  </a:spcAft>
                  <a:defRPr/>
                </a:pPr>
                <a:endParaRPr lang="id-ID" sz="1013">
                  <a:latin typeface="+mn-lt"/>
                </a:endParaRPr>
              </a:p>
            </p:txBody>
          </p:sp>
          <p:sp>
            <p:nvSpPr>
              <p:cNvPr id="152" name="AutoShape 64">
                <a:extLst>
                  <a:ext uri="{FF2B5EF4-FFF2-40B4-BE49-F238E27FC236}">
                    <a16:creationId xmlns:a16="http://schemas.microsoft.com/office/drawing/2014/main" id="{B5B54CF1-5BA5-3A14-86CC-3B7914E57FA1}"/>
                  </a:ext>
                </a:extLst>
              </p:cNvPr>
              <p:cNvSpPr>
                <a:spLocks/>
              </p:cNvSpPr>
              <p:nvPr/>
            </p:nvSpPr>
            <p:spPr bwMode="auto">
              <a:xfrm>
                <a:off x="55404" y="1009677"/>
                <a:ext cx="52767" cy="42402"/>
              </a:xfrm>
              <a:custGeom>
                <a:avLst/>
                <a:gdLst>
                  <a:gd name="T0" fmla="*/ 26384 w 21600"/>
                  <a:gd name="T1" fmla="*/ 21201 h 21600"/>
                  <a:gd name="T2" fmla="*/ 26384 w 21600"/>
                  <a:gd name="T3" fmla="*/ 21201 h 21600"/>
                  <a:gd name="T4" fmla="*/ 26384 w 21600"/>
                  <a:gd name="T5" fmla="*/ 21201 h 21600"/>
                  <a:gd name="T6" fmla="*/ 26384 w 21600"/>
                  <a:gd name="T7" fmla="*/ 2120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9600" y="0"/>
                    </a:moveTo>
                    <a:lnTo>
                      <a:pt x="16799" y="0"/>
                    </a:lnTo>
                    <a:lnTo>
                      <a:pt x="17999" y="1349"/>
                    </a:lnTo>
                    <a:lnTo>
                      <a:pt x="19199" y="4050"/>
                    </a:lnTo>
                    <a:lnTo>
                      <a:pt x="20399" y="5399"/>
                    </a:lnTo>
                    <a:lnTo>
                      <a:pt x="21599" y="8100"/>
                    </a:lnTo>
                    <a:lnTo>
                      <a:pt x="21599" y="14849"/>
                    </a:lnTo>
                    <a:lnTo>
                      <a:pt x="19199" y="18900"/>
                    </a:lnTo>
                    <a:lnTo>
                      <a:pt x="16799" y="21600"/>
                    </a:lnTo>
                    <a:lnTo>
                      <a:pt x="15599" y="20250"/>
                    </a:lnTo>
                    <a:lnTo>
                      <a:pt x="11999" y="20250"/>
                    </a:lnTo>
                    <a:lnTo>
                      <a:pt x="9600" y="17550"/>
                    </a:lnTo>
                    <a:lnTo>
                      <a:pt x="9600" y="13499"/>
                    </a:lnTo>
                    <a:lnTo>
                      <a:pt x="8400" y="12149"/>
                    </a:lnTo>
                    <a:lnTo>
                      <a:pt x="6000" y="14849"/>
                    </a:lnTo>
                    <a:lnTo>
                      <a:pt x="4800" y="14849"/>
                    </a:lnTo>
                    <a:lnTo>
                      <a:pt x="2400" y="12149"/>
                    </a:lnTo>
                    <a:lnTo>
                      <a:pt x="1200" y="12149"/>
                    </a:lnTo>
                    <a:lnTo>
                      <a:pt x="0" y="9450"/>
                    </a:lnTo>
                    <a:lnTo>
                      <a:pt x="0" y="8100"/>
                    </a:lnTo>
                    <a:lnTo>
                      <a:pt x="1200" y="5399"/>
                    </a:lnTo>
                    <a:lnTo>
                      <a:pt x="9600" y="0"/>
                    </a:lnTo>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eaLnBrk="1" fontAlgn="auto" hangingPunct="1">
                  <a:spcBef>
                    <a:spcPts val="0"/>
                  </a:spcBef>
                  <a:spcAft>
                    <a:spcPts val="0"/>
                  </a:spcAft>
                  <a:defRPr/>
                </a:pPr>
                <a:endParaRPr lang="id-ID" sz="1013">
                  <a:latin typeface="+mn-lt"/>
                </a:endParaRPr>
              </a:p>
            </p:txBody>
          </p:sp>
          <p:sp>
            <p:nvSpPr>
              <p:cNvPr id="153" name="AutoShape 65">
                <a:extLst>
                  <a:ext uri="{FF2B5EF4-FFF2-40B4-BE49-F238E27FC236}">
                    <a16:creationId xmlns:a16="http://schemas.microsoft.com/office/drawing/2014/main" id="{E5FB493E-69E1-2D06-161C-6DE7594F40A6}"/>
                  </a:ext>
                </a:extLst>
              </p:cNvPr>
              <p:cNvSpPr>
                <a:spLocks/>
              </p:cNvSpPr>
              <p:nvPr/>
            </p:nvSpPr>
            <p:spPr bwMode="auto">
              <a:xfrm>
                <a:off x="352213" y="940775"/>
                <a:ext cx="52767" cy="82153"/>
              </a:xfrm>
              <a:custGeom>
                <a:avLst/>
                <a:gdLst>
                  <a:gd name="T0" fmla="*/ 26384 w 21600"/>
                  <a:gd name="T1" fmla="*/ 41077 h 21600"/>
                  <a:gd name="T2" fmla="*/ 26384 w 21600"/>
                  <a:gd name="T3" fmla="*/ 41077 h 21600"/>
                  <a:gd name="T4" fmla="*/ 26384 w 21600"/>
                  <a:gd name="T5" fmla="*/ 41077 h 21600"/>
                  <a:gd name="T6" fmla="*/ 26384 w 21600"/>
                  <a:gd name="T7" fmla="*/ 4107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7999" y="20206"/>
                    </a:moveTo>
                    <a:lnTo>
                      <a:pt x="17999" y="14632"/>
                    </a:lnTo>
                    <a:lnTo>
                      <a:pt x="16799" y="13238"/>
                    </a:lnTo>
                    <a:lnTo>
                      <a:pt x="17999" y="12541"/>
                    </a:lnTo>
                    <a:lnTo>
                      <a:pt x="17999" y="11148"/>
                    </a:lnTo>
                    <a:lnTo>
                      <a:pt x="19199" y="10451"/>
                    </a:lnTo>
                    <a:lnTo>
                      <a:pt x="21599" y="9754"/>
                    </a:lnTo>
                    <a:lnTo>
                      <a:pt x="21599" y="8361"/>
                    </a:lnTo>
                    <a:lnTo>
                      <a:pt x="20399" y="7664"/>
                    </a:lnTo>
                    <a:lnTo>
                      <a:pt x="20399" y="6270"/>
                    </a:lnTo>
                    <a:lnTo>
                      <a:pt x="19199" y="5574"/>
                    </a:lnTo>
                    <a:lnTo>
                      <a:pt x="17999" y="4180"/>
                    </a:lnTo>
                    <a:lnTo>
                      <a:pt x="17999" y="1393"/>
                    </a:lnTo>
                    <a:lnTo>
                      <a:pt x="16799" y="0"/>
                    </a:lnTo>
                    <a:lnTo>
                      <a:pt x="14399" y="0"/>
                    </a:lnTo>
                    <a:lnTo>
                      <a:pt x="1200" y="6967"/>
                    </a:lnTo>
                    <a:lnTo>
                      <a:pt x="1200" y="7664"/>
                    </a:lnTo>
                    <a:lnTo>
                      <a:pt x="0" y="9058"/>
                    </a:lnTo>
                    <a:lnTo>
                      <a:pt x="0" y="12541"/>
                    </a:lnTo>
                    <a:lnTo>
                      <a:pt x="1200" y="13935"/>
                    </a:lnTo>
                    <a:lnTo>
                      <a:pt x="1200" y="16025"/>
                    </a:lnTo>
                    <a:lnTo>
                      <a:pt x="6000" y="18812"/>
                    </a:lnTo>
                    <a:lnTo>
                      <a:pt x="6000" y="21599"/>
                    </a:lnTo>
                    <a:lnTo>
                      <a:pt x="17999" y="20206"/>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eaLnBrk="1" fontAlgn="auto" hangingPunct="1">
                  <a:spcBef>
                    <a:spcPts val="0"/>
                  </a:spcBef>
                  <a:spcAft>
                    <a:spcPts val="0"/>
                  </a:spcAft>
                  <a:defRPr/>
                </a:pPr>
                <a:endParaRPr lang="id-ID" sz="1013">
                  <a:latin typeface="+mn-lt"/>
                </a:endParaRPr>
              </a:p>
            </p:txBody>
          </p:sp>
          <p:sp>
            <p:nvSpPr>
              <p:cNvPr id="154" name="AutoShape 66">
                <a:extLst>
                  <a:ext uri="{FF2B5EF4-FFF2-40B4-BE49-F238E27FC236}">
                    <a16:creationId xmlns:a16="http://schemas.microsoft.com/office/drawing/2014/main" id="{1BC66FF5-4E71-DBD7-C6BB-A9DDC4E25ECC}"/>
                  </a:ext>
                </a:extLst>
              </p:cNvPr>
              <p:cNvSpPr>
                <a:spLocks/>
              </p:cNvSpPr>
              <p:nvPr/>
            </p:nvSpPr>
            <p:spPr bwMode="auto">
              <a:xfrm>
                <a:off x="440596" y="492913"/>
                <a:ext cx="245363" cy="516765"/>
              </a:xfrm>
              <a:custGeom>
                <a:avLst/>
                <a:gdLst>
                  <a:gd name="T0" fmla="*/ 122682 w 21600"/>
                  <a:gd name="T1" fmla="*/ 258383 h 21600"/>
                  <a:gd name="T2" fmla="*/ 122682 w 21600"/>
                  <a:gd name="T3" fmla="*/ 258383 h 21600"/>
                  <a:gd name="T4" fmla="*/ 122682 w 21600"/>
                  <a:gd name="T5" fmla="*/ 258383 h 21600"/>
                  <a:gd name="T6" fmla="*/ 122682 w 21600"/>
                  <a:gd name="T7" fmla="*/ 25838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15507"/>
                    </a:moveTo>
                    <a:lnTo>
                      <a:pt x="0" y="19384"/>
                    </a:lnTo>
                    <a:lnTo>
                      <a:pt x="1542" y="20381"/>
                    </a:lnTo>
                    <a:lnTo>
                      <a:pt x="2057" y="21489"/>
                    </a:lnTo>
                    <a:lnTo>
                      <a:pt x="3085" y="21599"/>
                    </a:lnTo>
                    <a:lnTo>
                      <a:pt x="4628" y="21378"/>
                    </a:lnTo>
                    <a:lnTo>
                      <a:pt x="4885" y="21156"/>
                    </a:lnTo>
                    <a:lnTo>
                      <a:pt x="5914" y="20713"/>
                    </a:lnTo>
                    <a:lnTo>
                      <a:pt x="6428" y="20603"/>
                    </a:lnTo>
                    <a:lnTo>
                      <a:pt x="6942" y="20603"/>
                    </a:lnTo>
                    <a:lnTo>
                      <a:pt x="6942" y="20492"/>
                    </a:lnTo>
                    <a:lnTo>
                      <a:pt x="7714" y="19938"/>
                    </a:lnTo>
                    <a:lnTo>
                      <a:pt x="8228" y="19163"/>
                    </a:lnTo>
                    <a:lnTo>
                      <a:pt x="8485" y="18498"/>
                    </a:lnTo>
                    <a:lnTo>
                      <a:pt x="8485" y="17723"/>
                    </a:lnTo>
                    <a:lnTo>
                      <a:pt x="10800" y="16615"/>
                    </a:lnTo>
                    <a:lnTo>
                      <a:pt x="11314" y="16393"/>
                    </a:lnTo>
                    <a:lnTo>
                      <a:pt x="11828" y="16061"/>
                    </a:lnTo>
                    <a:lnTo>
                      <a:pt x="11828" y="15840"/>
                    </a:lnTo>
                    <a:lnTo>
                      <a:pt x="12085" y="15618"/>
                    </a:lnTo>
                    <a:lnTo>
                      <a:pt x="12085" y="15396"/>
                    </a:lnTo>
                    <a:lnTo>
                      <a:pt x="11828" y="15396"/>
                    </a:lnTo>
                    <a:lnTo>
                      <a:pt x="11828" y="15064"/>
                    </a:lnTo>
                    <a:lnTo>
                      <a:pt x="11571" y="14843"/>
                    </a:lnTo>
                    <a:lnTo>
                      <a:pt x="10542" y="14621"/>
                    </a:lnTo>
                    <a:lnTo>
                      <a:pt x="10285" y="14621"/>
                    </a:lnTo>
                    <a:lnTo>
                      <a:pt x="10028" y="14510"/>
                    </a:lnTo>
                    <a:lnTo>
                      <a:pt x="9771" y="14510"/>
                    </a:lnTo>
                    <a:lnTo>
                      <a:pt x="10028" y="12627"/>
                    </a:lnTo>
                    <a:lnTo>
                      <a:pt x="10028" y="12738"/>
                    </a:lnTo>
                    <a:lnTo>
                      <a:pt x="10285" y="12516"/>
                    </a:lnTo>
                    <a:lnTo>
                      <a:pt x="10285" y="12073"/>
                    </a:lnTo>
                    <a:lnTo>
                      <a:pt x="10542" y="11741"/>
                    </a:lnTo>
                    <a:lnTo>
                      <a:pt x="11571" y="10855"/>
                    </a:lnTo>
                    <a:lnTo>
                      <a:pt x="12085" y="10744"/>
                    </a:lnTo>
                    <a:lnTo>
                      <a:pt x="12599" y="10523"/>
                    </a:lnTo>
                    <a:lnTo>
                      <a:pt x="13371" y="10412"/>
                    </a:lnTo>
                    <a:lnTo>
                      <a:pt x="13628" y="10190"/>
                    </a:lnTo>
                    <a:lnTo>
                      <a:pt x="14142" y="10190"/>
                    </a:lnTo>
                    <a:lnTo>
                      <a:pt x="14142" y="10079"/>
                    </a:lnTo>
                    <a:lnTo>
                      <a:pt x="14914" y="9747"/>
                    </a:lnTo>
                    <a:lnTo>
                      <a:pt x="15428" y="9415"/>
                    </a:lnTo>
                    <a:lnTo>
                      <a:pt x="15685" y="9083"/>
                    </a:lnTo>
                    <a:lnTo>
                      <a:pt x="15685" y="7753"/>
                    </a:lnTo>
                    <a:lnTo>
                      <a:pt x="17228" y="7199"/>
                    </a:lnTo>
                    <a:lnTo>
                      <a:pt x="18514" y="6646"/>
                    </a:lnTo>
                    <a:lnTo>
                      <a:pt x="20057" y="6535"/>
                    </a:lnTo>
                    <a:lnTo>
                      <a:pt x="21342" y="6646"/>
                    </a:lnTo>
                    <a:lnTo>
                      <a:pt x="21599" y="6535"/>
                    </a:lnTo>
                    <a:lnTo>
                      <a:pt x="21599" y="6424"/>
                    </a:lnTo>
                    <a:lnTo>
                      <a:pt x="21342" y="6313"/>
                    </a:lnTo>
                    <a:lnTo>
                      <a:pt x="20828" y="5870"/>
                    </a:lnTo>
                    <a:lnTo>
                      <a:pt x="19799" y="4763"/>
                    </a:lnTo>
                    <a:lnTo>
                      <a:pt x="19542" y="4430"/>
                    </a:lnTo>
                    <a:lnTo>
                      <a:pt x="19542" y="3987"/>
                    </a:lnTo>
                    <a:lnTo>
                      <a:pt x="20057" y="3766"/>
                    </a:lnTo>
                    <a:lnTo>
                      <a:pt x="20314" y="3544"/>
                    </a:lnTo>
                    <a:lnTo>
                      <a:pt x="20314" y="3323"/>
                    </a:lnTo>
                    <a:lnTo>
                      <a:pt x="20057" y="3101"/>
                    </a:lnTo>
                    <a:lnTo>
                      <a:pt x="19542" y="2769"/>
                    </a:lnTo>
                    <a:lnTo>
                      <a:pt x="18257" y="2326"/>
                    </a:lnTo>
                    <a:lnTo>
                      <a:pt x="18000" y="2104"/>
                    </a:lnTo>
                    <a:lnTo>
                      <a:pt x="17485" y="1772"/>
                    </a:lnTo>
                    <a:lnTo>
                      <a:pt x="16971" y="1550"/>
                    </a:lnTo>
                    <a:lnTo>
                      <a:pt x="16714" y="1329"/>
                    </a:lnTo>
                    <a:lnTo>
                      <a:pt x="16199" y="1218"/>
                    </a:lnTo>
                    <a:lnTo>
                      <a:pt x="15942" y="1107"/>
                    </a:lnTo>
                    <a:lnTo>
                      <a:pt x="15685" y="1107"/>
                    </a:lnTo>
                    <a:lnTo>
                      <a:pt x="15171" y="0"/>
                    </a:lnTo>
                    <a:lnTo>
                      <a:pt x="14657" y="221"/>
                    </a:lnTo>
                    <a:lnTo>
                      <a:pt x="14142" y="332"/>
                    </a:lnTo>
                    <a:lnTo>
                      <a:pt x="11314" y="1550"/>
                    </a:lnTo>
                    <a:lnTo>
                      <a:pt x="10028" y="2658"/>
                    </a:lnTo>
                    <a:lnTo>
                      <a:pt x="10028" y="2880"/>
                    </a:lnTo>
                    <a:lnTo>
                      <a:pt x="9771" y="3101"/>
                    </a:lnTo>
                    <a:lnTo>
                      <a:pt x="9257" y="3323"/>
                    </a:lnTo>
                    <a:lnTo>
                      <a:pt x="9257" y="4541"/>
                    </a:lnTo>
                    <a:lnTo>
                      <a:pt x="9000" y="4541"/>
                    </a:lnTo>
                    <a:lnTo>
                      <a:pt x="9000" y="4652"/>
                    </a:lnTo>
                    <a:lnTo>
                      <a:pt x="8485" y="4873"/>
                    </a:lnTo>
                    <a:lnTo>
                      <a:pt x="8228" y="5095"/>
                    </a:lnTo>
                    <a:lnTo>
                      <a:pt x="7199" y="5538"/>
                    </a:lnTo>
                    <a:lnTo>
                      <a:pt x="6942" y="5760"/>
                    </a:lnTo>
                    <a:lnTo>
                      <a:pt x="6428" y="5870"/>
                    </a:lnTo>
                    <a:lnTo>
                      <a:pt x="6171" y="5870"/>
                    </a:lnTo>
                    <a:lnTo>
                      <a:pt x="5914" y="6756"/>
                    </a:lnTo>
                    <a:lnTo>
                      <a:pt x="4628" y="7753"/>
                    </a:lnTo>
                    <a:lnTo>
                      <a:pt x="4371" y="9083"/>
                    </a:lnTo>
                    <a:lnTo>
                      <a:pt x="1542" y="9858"/>
                    </a:lnTo>
                    <a:lnTo>
                      <a:pt x="2057" y="10190"/>
                    </a:lnTo>
                    <a:lnTo>
                      <a:pt x="2057" y="12959"/>
                    </a:lnTo>
                    <a:lnTo>
                      <a:pt x="1800" y="14399"/>
                    </a:lnTo>
                    <a:lnTo>
                      <a:pt x="1800" y="14732"/>
                    </a:lnTo>
                    <a:lnTo>
                      <a:pt x="1542" y="14953"/>
                    </a:lnTo>
                    <a:lnTo>
                      <a:pt x="1542" y="15175"/>
                    </a:lnTo>
                    <a:lnTo>
                      <a:pt x="1028" y="15396"/>
                    </a:lnTo>
                    <a:lnTo>
                      <a:pt x="514" y="15507"/>
                    </a:lnTo>
                    <a:lnTo>
                      <a:pt x="0" y="15507"/>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eaLnBrk="1" fontAlgn="auto" hangingPunct="1">
                  <a:spcBef>
                    <a:spcPts val="0"/>
                  </a:spcBef>
                  <a:spcAft>
                    <a:spcPts val="0"/>
                  </a:spcAft>
                  <a:defRPr/>
                </a:pPr>
                <a:endParaRPr lang="id-ID" sz="1013">
                  <a:latin typeface="+mn-lt"/>
                </a:endParaRPr>
              </a:p>
            </p:txBody>
          </p:sp>
          <p:sp>
            <p:nvSpPr>
              <p:cNvPr id="155" name="AutoShape 67">
                <a:extLst>
                  <a:ext uri="{FF2B5EF4-FFF2-40B4-BE49-F238E27FC236}">
                    <a16:creationId xmlns:a16="http://schemas.microsoft.com/office/drawing/2014/main" id="{5BFE0DC4-9AE8-3ECB-20B9-05FE620487FB}"/>
                  </a:ext>
                </a:extLst>
              </p:cNvPr>
              <p:cNvSpPr>
                <a:spLocks/>
              </p:cNvSpPr>
              <p:nvPr/>
            </p:nvSpPr>
            <p:spPr bwMode="auto">
              <a:xfrm>
                <a:off x="612085" y="447862"/>
                <a:ext cx="180725" cy="410762"/>
              </a:xfrm>
              <a:custGeom>
                <a:avLst/>
                <a:gdLst>
                  <a:gd name="T0" fmla="*/ 90363 w 21600"/>
                  <a:gd name="T1" fmla="*/ 205381 h 21600"/>
                  <a:gd name="T2" fmla="*/ 90363 w 21600"/>
                  <a:gd name="T3" fmla="*/ 205381 h 21600"/>
                  <a:gd name="T4" fmla="*/ 90363 w 21600"/>
                  <a:gd name="T5" fmla="*/ 205381 h 21600"/>
                  <a:gd name="T6" fmla="*/ 90363 w 21600"/>
                  <a:gd name="T7" fmla="*/ 20538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7767" y="3205"/>
                    </a:moveTo>
                    <a:lnTo>
                      <a:pt x="17767" y="4320"/>
                    </a:lnTo>
                    <a:lnTo>
                      <a:pt x="21251" y="5713"/>
                    </a:lnTo>
                    <a:lnTo>
                      <a:pt x="21251" y="7803"/>
                    </a:lnTo>
                    <a:lnTo>
                      <a:pt x="19161" y="8779"/>
                    </a:lnTo>
                    <a:lnTo>
                      <a:pt x="19509" y="8918"/>
                    </a:lnTo>
                    <a:lnTo>
                      <a:pt x="19509" y="9058"/>
                    </a:lnTo>
                    <a:lnTo>
                      <a:pt x="19858" y="9336"/>
                    </a:lnTo>
                    <a:lnTo>
                      <a:pt x="20206" y="9754"/>
                    </a:lnTo>
                    <a:lnTo>
                      <a:pt x="20554" y="10033"/>
                    </a:lnTo>
                    <a:lnTo>
                      <a:pt x="20554" y="10590"/>
                    </a:lnTo>
                    <a:lnTo>
                      <a:pt x="20206" y="11427"/>
                    </a:lnTo>
                    <a:lnTo>
                      <a:pt x="19858" y="12681"/>
                    </a:lnTo>
                    <a:lnTo>
                      <a:pt x="19858" y="14771"/>
                    </a:lnTo>
                    <a:lnTo>
                      <a:pt x="20554" y="15189"/>
                    </a:lnTo>
                    <a:lnTo>
                      <a:pt x="21251" y="15468"/>
                    </a:lnTo>
                    <a:lnTo>
                      <a:pt x="21599" y="16304"/>
                    </a:lnTo>
                    <a:lnTo>
                      <a:pt x="21599" y="18116"/>
                    </a:lnTo>
                    <a:lnTo>
                      <a:pt x="21251" y="18116"/>
                    </a:lnTo>
                    <a:lnTo>
                      <a:pt x="15677" y="20345"/>
                    </a:lnTo>
                    <a:lnTo>
                      <a:pt x="15677" y="20485"/>
                    </a:lnTo>
                    <a:lnTo>
                      <a:pt x="16025" y="20485"/>
                    </a:lnTo>
                    <a:lnTo>
                      <a:pt x="15329" y="20485"/>
                    </a:lnTo>
                    <a:lnTo>
                      <a:pt x="14632" y="20345"/>
                    </a:lnTo>
                    <a:lnTo>
                      <a:pt x="13935" y="20345"/>
                    </a:lnTo>
                    <a:lnTo>
                      <a:pt x="11845" y="20763"/>
                    </a:lnTo>
                    <a:lnTo>
                      <a:pt x="9406" y="21042"/>
                    </a:lnTo>
                    <a:lnTo>
                      <a:pt x="9058" y="21042"/>
                    </a:lnTo>
                    <a:lnTo>
                      <a:pt x="8361" y="21181"/>
                    </a:lnTo>
                    <a:lnTo>
                      <a:pt x="7664" y="21181"/>
                    </a:lnTo>
                    <a:lnTo>
                      <a:pt x="6619" y="21321"/>
                    </a:lnTo>
                    <a:lnTo>
                      <a:pt x="5922" y="21600"/>
                    </a:lnTo>
                    <a:lnTo>
                      <a:pt x="4180" y="21321"/>
                    </a:lnTo>
                    <a:lnTo>
                      <a:pt x="3832" y="21181"/>
                    </a:lnTo>
                    <a:lnTo>
                      <a:pt x="3483" y="21181"/>
                    </a:lnTo>
                    <a:lnTo>
                      <a:pt x="2787" y="20903"/>
                    </a:lnTo>
                    <a:lnTo>
                      <a:pt x="2090" y="20763"/>
                    </a:lnTo>
                    <a:lnTo>
                      <a:pt x="1045" y="20345"/>
                    </a:lnTo>
                    <a:lnTo>
                      <a:pt x="696" y="20067"/>
                    </a:lnTo>
                    <a:lnTo>
                      <a:pt x="696" y="15886"/>
                    </a:lnTo>
                    <a:lnTo>
                      <a:pt x="1045" y="15607"/>
                    </a:lnTo>
                    <a:lnTo>
                      <a:pt x="1393" y="15189"/>
                    </a:lnTo>
                    <a:lnTo>
                      <a:pt x="2090" y="14771"/>
                    </a:lnTo>
                    <a:lnTo>
                      <a:pt x="3483" y="14353"/>
                    </a:lnTo>
                    <a:lnTo>
                      <a:pt x="7316" y="12960"/>
                    </a:lnTo>
                    <a:lnTo>
                      <a:pt x="8012" y="12820"/>
                    </a:lnTo>
                    <a:lnTo>
                      <a:pt x="8709" y="12402"/>
                    </a:lnTo>
                    <a:lnTo>
                      <a:pt x="9754" y="11845"/>
                    </a:lnTo>
                    <a:lnTo>
                      <a:pt x="9754" y="11009"/>
                    </a:lnTo>
                    <a:lnTo>
                      <a:pt x="8361" y="10312"/>
                    </a:lnTo>
                    <a:lnTo>
                      <a:pt x="8709" y="10172"/>
                    </a:lnTo>
                    <a:lnTo>
                      <a:pt x="8709" y="10033"/>
                    </a:lnTo>
                    <a:lnTo>
                      <a:pt x="8361" y="9894"/>
                    </a:lnTo>
                    <a:lnTo>
                      <a:pt x="7316" y="9197"/>
                    </a:lnTo>
                    <a:lnTo>
                      <a:pt x="6619" y="8500"/>
                    </a:lnTo>
                    <a:lnTo>
                      <a:pt x="5922" y="7664"/>
                    </a:lnTo>
                    <a:lnTo>
                      <a:pt x="5922" y="6967"/>
                    </a:lnTo>
                    <a:lnTo>
                      <a:pt x="6967" y="6549"/>
                    </a:lnTo>
                    <a:lnTo>
                      <a:pt x="6967" y="6270"/>
                    </a:lnTo>
                    <a:lnTo>
                      <a:pt x="6270" y="5713"/>
                    </a:lnTo>
                    <a:lnTo>
                      <a:pt x="5574" y="5295"/>
                    </a:lnTo>
                    <a:lnTo>
                      <a:pt x="4180" y="4877"/>
                    </a:lnTo>
                    <a:lnTo>
                      <a:pt x="3832" y="4738"/>
                    </a:lnTo>
                    <a:lnTo>
                      <a:pt x="3832" y="4598"/>
                    </a:lnTo>
                    <a:lnTo>
                      <a:pt x="3135" y="4320"/>
                    </a:lnTo>
                    <a:lnTo>
                      <a:pt x="2787" y="3901"/>
                    </a:lnTo>
                    <a:lnTo>
                      <a:pt x="696" y="3344"/>
                    </a:lnTo>
                    <a:lnTo>
                      <a:pt x="0" y="1950"/>
                    </a:lnTo>
                    <a:lnTo>
                      <a:pt x="348" y="1811"/>
                    </a:lnTo>
                    <a:lnTo>
                      <a:pt x="1741" y="1393"/>
                    </a:lnTo>
                    <a:lnTo>
                      <a:pt x="3135" y="1114"/>
                    </a:lnTo>
                    <a:lnTo>
                      <a:pt x="4877" y="1114"/>
                    </a:lnTo>
                    <a:lnTo>
                      <a:pt x="6619" y="1532"/>
                    </a:lnTo>
                    <a:lnTo>
                      <a:pt x="6967" y="1672"/>
                    </a:lnTo>
                    <a:lnTo>
                      <a:pt x="8361" y="1672"/>
                    </a:lnTo>
                    <a:lnTo>
                      <a:pt x="10103" y="1532"/>
                    </a:lnTo>
                    <a:lnTo>
                      <a:pt x="11496" y="1393"/>
                    </a:lnTo>
                    <a:lnTo>
                      <a:pt x="12541" y="975"/>
                    </a:lnTo>
                    <a:lnTo>
                      <a:pt x="12541" y="836"/>
                    </a:lnTo>
                    <a:lnTo>
                      <a:pt x="12890" y="557"/>
                    </a:lnTo>
                    <a:lnTo>
                      <a:pt x="13238" y="418"/>
                    </a:lnTo>
                    <a:lnTo>
                      <a:pt x="13587" y="139"/>
                    </a:lnTo>
                    <a:lnTo>
                      <a:pt x="14283" y="139"/>
                    </a:lnTo>
                    <a:lnTo>
                      <a:pt x="14980" y="0"/>
                    </a:lnTo>
                    <a:lnTo>
                      <a:pt x="16025" y="139"/>
                    </a:lnTo>
                    <a:lnTo>
                      <a:pt x="21251" y="1254"/>
                    </a:lnTo>
                    <a:lnTo>
                      <a:pt x="20903" y="1393"/>
                    </a:lnTo>
                    <a:lnTo>
                      <a:pt x="20903" y="1532"/>
                    </a:lnTo>
                    <a:lnTo>
                      <a:pt x="20206" y="1811"/>
                    </a:lnTo>
                    <a:lnTo>
                      <a:pt x="19161" y="1950"/>
                    </a:lnTo>
                    <a:lnTo>
                      <a:pt x="17767" y="3205"/>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eaLnBrk="1" fontAlgn="auto" hangingPunct="1">
                  <a:spcBef>
                    <a:spcPts val="0"/>
                  </a:spcBef>
                  <a:spcAft>
                    <a:spcPts val="0"/>
                  </a:spcAft>
                  <a:defRPr/>
                </a:pPr>
                <a:endParaRPr lang="id-ID" sz="1013">
                  <a:latin typeface="+mn-lt"/>
                </a:endParaRPr>
              </a:p>
            </p:txBody>
          </p:sp>
          <p:sp>
            <p:nvSpPr>
              <p:cNvPr id="156" name="AutoShape 68">
                <a:extLst>
                  <a:ext uri="{FF2B5EF4-FFF2-40B4-BE49-F238E27FC236}">
                    <a16:creationId xmlns:a16="http://schemas.microsoft.com/office/drawing/2014/main" id="{3DF921DB-243A-B32B-389A-9137A1F472B7}"/>
                  </a:ext>
                </a:extLst>
              </p:cNvPr>
              <p:cNvSpPr>
                <a:spLocks/>
              </p:cNvSpPr>
              <p:nvPr/>
            </p:nvSpPr>
            <p:spPr bwMode="auto">
              <a:xfrm>
                <a:off x="393106" y="1036178"/>
                <a:ext cx="79151" cy="111304"/>
              </a:xfrm>
              <a:custGeom>
                <a:avLst/>
                <a:gdLst>
                  <a:gd name="T0" fmla="*/ 39576 w 21600"/>
                  <a:gd name="T1" fmla="*/ 55652 h 21600"/>
                  <a:gd name="T2" fmla="*/ 39576 w 21600"/>
                  <a:gd name="T3" fmla="*/ 55652 h 21600"/>
                  <a:gd name="T4" fmla="*/ 39576 w 21600"/>
                  <a:gd name="T5" fmla="*/ 55652 h 21600"/>
                  <a:gd name="T6" fmla="*/ 39576 w 21600"/>
                  <a:gd name="T7" fmla="*/ 5565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399" y="21600"/>
                    </a:moveTo>
                    <a:lnTo>
                      <a:pt x="7199" y="20571"/>
                    </a:lnTo>
                    <a:lnTo>
                      <a:pt x="4799" y="20571"/>
                    </a:lnTo>
                    <a:lnTo>
                      <a:pt x="1599" y="21085"/>
                    </a:lnTo>
                    <a:lnTo>
                      <a:pt x="0" y="20057"/>
                    </a:lnTo>
                    <a:lnTo>
                      <a:pt x="799" y="19542"/>
                    </a:lnTo>
                    <a:lnTo>
                      <a:pt x="799" y="19028"/>
                    </a:lnTo>
                    <a:lnTo>
                      <a:pt x="1599" y="18514"/>
                    </a:lnTo>
                    <a:lnTo>
                      <a:pt x="1599" y="15942"/>
                    </a:lnTo>
                    <a:lnTo>
                      <a:pt x="4799" y="13885"/>
                    </a:lnTo>
                    <a:lnTo>
                      <a:pt x="5599" y="13885"/>
                    </a:lnTo>
                    <a:lnTo>
                      <a:pt x="3999" y="13371"/>
                    </a:lnTo>
                    <a:lnTo>
                      <a:pt x="3999" y="11314"/>
                    </a:lnTo>
                    <a:lnTo>
                      <a:pt x="4799" y="11314"/>
                    </a:lnTo>
                    <a:lnTo>
                      <a:pt x="6399" y="10285"/>
                    </a:lnTo>
                    <a:lnTo>
                      <a:pt x="6399" y="9257"/>
                    </a:lnTo>
                    <a:lnTo>
                      <a:pt x="4799" y="7714"/>
                    </a:lnTo>
                    <a:lnTo>
                      <a:pt x="4799" y="7199"/>
                    </a:lnTo>
                    <a:lnTo>
                      <a:pt x="7999" y="7199"/>
                    </a:lnTo>
                    <a:lnTo>
                      <a:pt x="6399" y="6685"/>
                    </a:lnTo>
                    <a:lnTo>
                      <a:pt x="3999" y="6685"/>
                    </a:lnTo>
                    <a:lnTo>
                      <a:pt x="3999" y="3599"/>
                    </a:lnTo>
                    <a:lnTo>
                      <a:pt x="4799" y="4114"/>
                    </a:lnTo>
                    <a:lnTo>
                      <a:pt x="5599" y="3599"/>
                    </a:lnTo>
                    <a:lnTo>
                      <a:pt x="6399" y="3599"/>
                    </a:lnTo>
                    <a:lnTo>
                      <a:pt x="7999" y="2571"/>
                    </a:lnTo>
                    <a:lnTo>
                      <a:pt x="12800" y="0"/>
                    </a:lnTo>
                    <a:lnTo>
                      <a:pt x="15200" y="514"/>
                    </a:lnTo>
                    <a:lnTo>
                      <a:pt x="18400" y="3085"/>
                    </a:lnTo>
                    <a:lnTo>
                      <a:pt x="18400" y="8742"/>
                    </a:lnTo>
                    <a:lnTo>
                      <a:pt x="16800" y="8742"/>
                    </a:lnTo>
                    <a:lnTo>
                      <a:pt x="16800" y="9257"/>
                    </a:lnTo>
                    <a:lnTo>
                      <a:pt x="17600" y="9257"/>
                    </a:lnTo>
                    <a:lnTo>
                      <a:pt x="18400" y="10285"/>
                    </a:lnTo>
                    <a:lnTo>
                      <a:pt x="19200" y="10800"/>
                    </a:lnTo>
                    <a:lnTo>
                      <a:pt x="20000" y="10800"/>
                    </a:lnTo>
                    <a:lnTo>
                      <a:pt x="20000" y="11314"/>
                    </a:lnTo>
                    <a:lnTo>
                      <a:pt x="21600" y="12342"/>
                    </a:lnTo>
                    <a:lnTo>
                      <a:pt x="21600" y="12857"/>
                    </a:lnTo>
                    <a:lnTo>
                      <a:pt x="19200" y="14400"/>
                    </a:lnTo>
                    <a:lnTo>
                      <a:pt x="19200" y="14914"/>
                    </a:lnTo>
                    <a:lnTo>
                      <a:pt x="20000" y="15428"/>
                    </a:lnTo>
                    <a:lnTo>
                      <a:pt x="20000" y="16457"/>
                    </a:lnTo>
                    <a:lnTo>
                      <a:pt x="19200" y="16971"/>
                    </a:lnTo>
                    <a:lnTo>
                      <a:pt x="19200" y="17485"/>
                    </a:lnTo>
                    <a:lnTo>
                      <a:pt x="20000" y="18000"/>
                    </a:lnTo>
                    <a:lnTo>
                      <a:pt x="19200" y="18000"/>
                    </a:lnTo>
                    <a:lnTo>
                      <a:pt x="19200" y="18514"/>
                    </a:lnTo>
                    <a:lnTo>
                      <a:pt x="20000" y="19028"/>
                    </a:lnTo>
                    <a:lnTo>
                      <a:pt x="20000" y="20057"/>
                    </a:lnTo>
                    <a:lnTo>
                      <a:pt x="19200" y="20571"/>
                    </a:lnTo>
                    <a:lnTo>
                      <a:pt x="18400" y="19542"/>
                    </a:lnTo>
                    <a:lnTo>
                      <a:pt x="17600" y="19542"/>
                    </a:lnTo>
                    <a:lnTo>
                      <a:pt x="18400" y="20571"/>
                    </a:lnTo>
                    <a:lnTo>
                      <a:pt x="16800" y="20571"/>
                    </a:lnTo>
                    <a:lnTo>
                      <a:pt x="16000" y="21085"/>
                    </a:lnTo>
                    <a:lnTo>
                      <a:pt x="12800" y="21085"/>
                    </a:lnTo>
                    <a:lnTo>
                      <a:pt x="12800" y="21600"/>
                    </a:lnTo>
                    <a:lnTo>
                      <a:pt x="10399" y="21600"/>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eaLnBrk="1" fontAlgn="auto" hangingPunct="1">
                  <a:spcBef>
                    <a:spcPts val="0"/>
                  </a:spcBef>
                  <a:spcAft>
                    <a:spcPts val="0"/>
                  </a:spcAft>
                  <a:defRPr/>
                </a:pPr>
                <a:endParaRPr lang="id-ID" sz="1013">
                  <a:latin typeface="+mn-lt"/>
                </a:endParaRPr>
              </a:p>
            </p:txBody>
          </p:sp>
          <p:sp>
            <p:nvSpPr>
              <p:cNvPr id="157" name="AutoShape 69">
                <a:extLst>
                  <a:ext uri="{FF2B5EF4-FFF2-40B4-BE49-F238E27FC236}">
                    <a16:creationId xmlns:a16="http://schemas.microsoft.com/office/drawing/2014/main" id="{B989ADA1-C747-55B6-B8E3-3F7C977F62E3}"/>
                  </a:ext>
                </a:extLst>
              </p:cNvPr>
              <p:cNvSpPr>
                <a:spLocks/>
              </p:cNvSpPr>
              <p:nvPr/>
            </p:nvSpPr>
            <p:spPr bwMode="auto">
              <a:xfrm>
                <a:off x="687277" y="1356836"/>
                <a:ext cx="325831" cy="145755"/>
              </a:xfrm>
              <a:custGeom>
                <a:avLst/>
                <a:gdLst>
                  <a:gd name="T0" fmla="*/ 162916 w 21600"/>
                  <a:gd name="T1" fmla="*/ 72878 h 21600"/>
                  <a:gd name="T2" fmla="*/ 162916 w 21600"/>
                  <a:gd name="T3" fmla="*/ 72878 h 21600"/>
                  <a:gd name="T4" fmla="*/ 162916 w 21600"/>
                  <a:gd name="T5" fmla="*/ 72878 h 21600"/>
                  <a:gd name="T6" fmla="*/ 162916 w 21600"/>
                  <a:gd name="T7" fmla="*/ 7287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8128" y="5890"/>
                    </a:moveTo>
                    <a:lnTo>
                      <a:pt x="18514" y="6283"/>
                    </a:lnTo>
                    <a:lnTo>
                      <a:pt x="18707" y="6676"/>
                    </a:lnTo>
                    <a:lnTo>
                      <a:pt x="19478" y="7461"/>
                    </a:lnTo>
                    <a:lnTo>
                      <a:pt x="20250" y="9032"/>
                    </a:lnTo>
                    <a:lnTo>
                      <a:pt x="20828" y="11389"/>
                    </a:lnTo>
                    <a:lnTo>
                      <a:pt x="21214" y="13745"/>
                    </a:lnTo>
                    <a:lnTo>
                      <a:pt x="21600" y="15316"/>
                    </a:lnTo>
                    <a:lnTo>
                      <a:pt x="21600" y="15709"/>
                    </a:lnTo>
                    <a:lnTo>
                      <a:pt x="21407" y="16101"/>
                    </a:lnTo>
                    <a:lnTo>
                      <a:pt x="21214" y="16101"/>
                    </a:lnTo>
                    <a:lnTo>
                      <a:pt x="21021" y="15316"/>
                    </a:lnTo>
                    <a:lnTo>
                      <a:pt x="20057" y="15709"/>
                    </a:lnTo>
                    <a:lnTo>
                      <a:pt x="19285" y="15709"/>
                    </a:lnTo>
                    <a:lnTo>
                      <a:pt x="18707" y="16101"/>
                    </a:lnTo>
                    <a:lnTo>
                      <a:pt x="18321" y="16494"/>
                    </a:lnTo>
                    <a:lnTo>
                      <a:pt x="17742" y="16887"/>
                    </a:lnTo>
                    <a:lnTo>
                      <a:pt x="17550" y="17279"/>
                    </a:lnTo>
                    <a:lnTo>
                      <a:pt x="17357" y="17279"/>
                    </a:lnTo>
                    <a:lnTo>
                      <a:pt x="17164" y="17672"/>
                    </a:lnTo>
                    <a:lnTo>
                      <a:pt x="16778" y="18065"/>
                    </a:lnTo>
                    <a:lnTo>
                      <a:pt x="16200" y="18065"/>
                    </a:lnTo>
                    <a:lnTo>
                      <a:pt x="15621" y="19243"/>
                    </a:lnTo>
                    <a:lnTo>
                      <a:pt x="15235" y="19636"/>
                    </a:lnTo>
                    <a:lnTo>
                      <a:pt x="14657" y="20029"/>
                    </a:lnTo>
                    <a:lnTo>
                      <a:pt x="13114" y="20029"/>
                    </a:lnTo>
                    <a:lnTo>
                      <a:pt x="12342" y="19243"/>
                    </a:lnTo>
                    <a:lnTo>
                      <a:pt x="12150" y="19243"/>
                    </a:lnTo>
                    <a:lnTo>
                      <a:pt x="11957" y="19636"/>
                    </a:lnTo>
                    <a:lnTo>
                      <a:pt x="11957" y="20029"/>
                    </a:lnTo>
                    <a:lnTo>
                      <a:pt x="11571" y="21207"/>
                    </a:lnTo>
                    <a:lnTo>
                      <a:pt x="11378" y="21599"/>
                    </a:lnTo>
                    <a:lnTo>
                      <a:pt x="10992" y="21599"/>
                    </a:lnTo>
                    <a:lnTo>
                      <a:pt x="10800" y="21207"/>
                    </a:lnTo>
                    <a:lnTo>
                      <a:pt x="11185" y="20421"/>
                    </a:lnTo>
                    <a:lnTo>
                      <a:pt x="11185" y="19636"/>
                    </a:lnTo>
                    <a:lnTo>
                      <a:pt x="10414" y="20029"/>
                    </a:lnTo>
                    <a:lnTo>
                      <a:pt x="9835" y="20814"/>
                    </a:lnTo>
                    <a:lnTo>
                      <a:pt x="9449" y="20421"/>
                    </a:lnTo>
                    <a:lnTo>
                      <a:pt x="9064" y="20421"/>
                    </a:lnTo>
                    <a:lnTo>
                      <a:pt x="8871" y="20814"/>
                    </a:lnTo>
                    <a:lnTo>
                      <a:pt x="8485" y="21207"/>
                    </a:lnTo>
                    <a:lnTo>
                      <a:pt x="7907" y="21207"/>
                    </a:lnTo>
                    <a:lnTo>
                      <a:pt x="7714" y="20814"/>
                    </a:lnTo>
                    <a:lnTo>
                      <a:pt x="7328" y="20421"/>
                    </a:lnTo>
                    <a:lnTo>
                      <a:pt x="6750" y="20421"/>
                    </a:lnTo>
                    <a:lnTo>
                      <a:pt x="6171" y="20029"/>
                    </a:lnTo>
                    <a:lnTo>
                      <a:pt x="5785" y="20029"/>
                    </a:lnTo>
                    <a:lnTo>
                      <a:pt x="5592" y="20421"/>
                    </a:lnTo>
                    <a:lnTo>
                      <a:pt x="5592" y="20814"/>
                    </a:lnTo>
                    <a:lnTo>
                      <a:pt x="5207" y="21207"/>
                    </a:lnTo>
                    <a:lnTo>
                      <a:pt x="5014" y="21599"/>
                    </a:lnTo>
                    <a:lnTo>
                      <a:pt x="4435" y="21599"/>
                    </a:lnTo>
                    <a:lnTo>
                      <a:pt x="3664" y="20814"/>
                    </a:lnTo>
                    <a:lnTo>
                      <a:pt x="3085" y="20814"/>
                    </a:lnTo>
                    <a:lnTo>
                      <a:pt x="2892" y="20421"/>
                    </a:lnTo>
                    <a:lnTo>
                      <a:pt x="2121" y="19636"/>
                    </a:lnTo>
                    <a:lnTo>
                      <a:pt x="1735" y="18850"/>
                    </a:lnTo>
                    <a:lnTo>
                      <a:pt x="1349" y="18458"/>
                    </a:lnTo>
                    <a:lnTo>
                      <a:pt x="1157" y="17672"/>
                    </a:lnTo>
                    <a:lnTo>
                      <a:pt x="1157" y="16887"/>
                    </a:lnTo>
                    <a:lnTo>
                      <a:pt x="964" y="16101"/>
                    </a:lnTo>
                    <a:lnTo>
                      <a:pt x="964" y="15316"/>
                    </a:lnTo>
                    <a:lnTo>
                      <a:pt x="192" y="13745"/>
                    </a:lnTo>
                    <a:lnTo>
                      <a:pt x="192" y="12959"/>
                    </a:lnTo>
                    <a:lnTo>
                      <a:pt x="0" y="12174"/>
                    </a:lnTo>
                    <a:lnTo>
                      <a:pt x="0" y="10603"/>
                    </a:lnTo>
                    <a:lnTo>
                      <a:pt x="192" y="10603"/>
                    </a:lnTo>
                    <a:lnTo>
                      <a:pt x="192" y="10210"/>
                    </a:lnTo>
                    <a:lnTo>
                      <a:pt x="578" y="9425"/>
                    </a:lnTo>
                    <a:lnTo>
                      <a:pt x="771" y="8639"/>
                    </a:lnTo>
                    <a:lnTo>
                      <a:pt x="1735" y="8639"/>
                    </a:lnTo>
                    <a:lnTo>
                      <a:pt x="1928" y="9032"/>
                    </a:lnTo>
                    <a:lnTo>
                      <a:pt x="2507" y="9032"/>
                    </a:lnTo>
                    <a:lnTo>
                      <a:pt x="2892" y="8639"/>
                    </a:lnTo>
                    <a:lnTo>
                      <a:pt x="3085" y="8247"/>
                    </a:lnTo>
                    <a:lnTo>
                      <a:pt x="3471" y="7854"/>
                    </a:lnTo>
                    <a:lnTo>
                      <a:pt x="4821" y="7854"/>
                    </a:lnTo>
                    <a:lnTo>
                      <a:pt x="4435" y="7461"/>
                    </a:lnTo>
                    <a:lnTo>
                      <a:pt x="4050" y="7461"/>
                    </a:lnTo>
                    <a:lnTo>
                      <a:pt x="3664" y="6676"/>
                    </a:lnTo>
                    <a:lnTo>
                      <a:pt x="3664" y="5498"/>
                    </a:lnTo>
                    <a:lnTo>
                      <a:pt x="4050" y="3927"/>
                    </a:lnTo>
                    <a:lnTo>
                      <a:pt x="4628" y="3141"/>
                    </a:lnTo>
                    <a:lnTo>
                      <a:pt x="6364" y="3141"/>
                    </a:lnTo>
                    <a:lnTo>
                      <a:pt x="6942" y="2749"/>
                    </a:lnTo>
                    <a:lnTo>
                      <a:pt x="7328" y="1963"/>
                    </a:lnTo>
                    <a:lnTo>
                      <a:pt x="7907" y="1570"/>
                    </a:lnTo>
                    <a:lnTo>
                      <a:pt x="8292" y="785"/>
                    </a:lnTo>
                    <a:lnTo>
                      <a:pt x="8485" y="785"/>
                    </a:lnTo>
                    <a:lnTo>
                      <a:pt x="8485" y="392"/>
                    </a:lnTo>
                    <a:lnTo>
                      <a:pt x="8678" y="0"/>
                    </a:lnTo>
                    <a:lnTo>
                      <a:pt x="9449" y="0"/>
                    </a:lnTo>
                    <a:lnTo>
                      <a:pt x="10028" y="392"/>
                    </a:lnTo>
                    <a:lnTo>
                      <a:pt x="10800" y="785"/>
                    </a:lnTo>
                    <a:lnTo>
                      <a:pt x="10992" y="1178"/>
                    </a:lnTo>
                    <a:lnTo>
                      <a:pt x="11378" y="1570"/>
                    </a:lnTo>
                    <a:lnTo>
                      <a:pt x="11764" y="2356"/>
                    </a:lnTo>
                    <a:lnTo>
                      <a:pt x="12342" y="3141"/>
                    </a:lnTo>
                    <a:lnTo>
                      <a:pt x="12342" y="2749"/>
                    </a:lnTo>
                    <a:lnTo>
                      <a:pt x="13114" y="2749"/>
                    </a:lnTo>
                    <a:lnTo>
                      <a:pt x="13307" y="2356"/>
                    </a:lnTo>
                    <a:lnTo>
                      <a:pt x="14657" y="2356"/>
                    </a:lnTo>
                    <a:lnTo>
                      <a:pt x="15042" y="2749"/>
                    </a:lnTo>
                    <a:lnTo>
                      <a:pt x="15235" y="3141"/>
                    </a:lnTo>
                    <a:lnTo>
                      <a:pt x="15621" y="3534"/>
                    </a:lnTo>
                    <a:lnTo>
                      <a:pt x="16007" y="4319"/>
                    </a:lnTo>
                    <a:lnTo>
                      <a:pt x="16392" y="4712"/>
                    </a:lnTo>
                    <a:lnTo>
                      <a:pt x="17357" y="5105"/>
                    </a:lnTo>
                    <a:lnTo>
                      <a:pt x="17550" y="5498"/>
                    </a:lnTo>
                    <a:lnTo>
                      <a:pt x="17935" y="5498"/>
                    </a:lnTo>
                    <a:lnTo>
                      <a:pt x="18128" y="5890"/>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eaLnBrk="1" fontAlgn="auto" hangingPunct="1">
                  <a:spcBef>
                    <a:spcPts val="0"/>
                  </a:spcBef>
                  <a:spcAft>
                    <a:spcPts val="0"/>
                  </a:spcAft>
                  <a:defRPr/>
                </a:pPr>
                <a:endParaRPr lang="id-ID" sz="1013">
                  <a:latin typeface="+mn-lt"/>
                </a:endParaRPr>
              </a:p>
            </p:txBody>
          </p:sp>
          <p:sp>
            <p:nvSpPr>
              <p:cNvPr id="158" name="AutoShape 70">
                <a:extLst>
                  <a:ext uri="{FF2B5EF4-FFF2-40B4-BE49-F238E27FC236}">
                    <a16:creationId xmlns:a16="http://schemas.microsoft.com/office/drawing/2014/main" id="{BEF45B19-0F15-956B-EB5E-183284B8C976}"/>
                  </a:ext>
                </a:extLst>
              </p:cNvPr>
              <p:cNvSpPr>
                <a:spLocks/>
              </p:cNvSpPr>
              <p:nvPr/>
            </p:nvSpPr>
            <p:spPr bwMode="auto">
              <a:xfrm>
                <a:off x="581745" y="1264084"/>
                <a:ext cx="160937" cy="119254"/>
              </a:xfrm>
              <a:custGeom>
                <a:avLst/>
                <a:gdLst>
                  <a:gd name="T0" fmla="*/ 80469 w 21600"/>
                  <a:gd name="T1" fmla="*/ 59627 h 21600"/>
                  <a:gd name="T2" fmla="*/ 80469 w 21600"/>
                  <a:gd name="T3" fmla="*/ 59627 h 21600"/>
                  <a:gd name="T4" fmla="*/ 80469 w 21600"/>
                  <a:gd name="T5" fmla="*/ 59627 h 21600"/>
                  <a:gd name="T6" fmla="*/ 80469 w 21600"/>
                  <a:gd name="T7" fmla="*/ 5962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7069" y="21599"/>
                    </a:moveTo>
                    <a:lnTo>
                      <a:pt x="4712" y="15839"/>
                    </a:lnTo>
                    <a:lnTo>
                      <a:pt x="6283" y="13919"/>
                    </a:lnTo>
                    <a:lnTo>
                      <a:pt x="6283" y="12959"/>
                    </a:lnTo>
                    <a:lnTo>
                      <a:pt x="5890" y="11999"/>
                    </a:lnTo>
                    <a:lnTo>
                      <a:pt x="5498" y="11520"/>
                    </a:lnTo>
                    <a:lnTo>
                      <a:pt x="4320" y="8639"/>
                    </a:lnTo>
                    <a:lnTo>
                      <a:pt x="4320" y="7200"/>
                    </a:lnTo>
                    <a:lnTo>
                      <a:pt x="3534" y="5760"/>
                    </a:lnTo>
                    <a:lnTo>
                      <a:pt x="3534" y="4800"/>
                    </a:lnTo>
                    <a:lnTo>
                      <a:pt x="2749" y="5280"/>
                    </a:lnTo>
                    <a:lnTo>
                      <a:pt x="785" y="3360"/>
                    </a:lnTo>
                    <a:lnTo>
                      <a:pt x="785" y="1440"/>
                    </a:lnTo>
                    <a:lnTo>
                      <a:pt x="392" y="480"/>
                    </a:lnTo>
                    <a:lnTo>
                      <a:pt x="0" y="0"/>
                    </a:lnTo>
                    <a:lnTo>
                      <a:pt x="1963" y="0"/>
                    </a:lnTo>
                    <a:lnTo>
                      <a:pt x="3534" y="480"/>
                    </a:lnTo>
                    <a:lnTo>
                      <a:pt x="3534" y="960"/>
                    </a:lnTo>
                    <a:lnTo>
                      <a:pt x="4712" y="2400"/>
                    </a:lnTo>
                    <a:lnTo>
                      <a:pt x="5498" y="2880"/>
                    </a:lnTo>
                    <a:lnTo>
                      <a:pt x="6283" y="3840"/>
                    </a:lnTo>
                    <a:lnTo>
                      <a:pt x="7461" y="4319"/>
                    </a:lnTo>
                    <a:lnTo>
                      <a:pt x="8640" y="4319"/>
                    </a:lnTo>
                    <a:lnTo>
                      <a:pt x="9425" y="3840"/>
                    </a:lnTo>
                    <a:lnTo>
                      <a:pt x="11389" y="2880"/>
                    </a:lnTo>
                    <a:lnTo>
                      <a:pt x="13745" y="2880"/>
                    </a:lnTo>
                    <a:lnTo>
                      <a:pt x="16494" y="4319"/>
                    </a:lnTo>
                    <a:lnTo>
                      <a:pt x="19243" y="5280"/>
                    </a:lnTo>
                    <a:lnTo>
                      <a:pt x="19636" y="5760"/>
                    </a:lnTo>
                    <a:lnTo>
                      <a:pt x="20029" y="5760"/>
                    </a:lnTo>
                    <a:lnTo>
                      <a:pt x="20421" y="6240"/>
                    </a:lnTo>
                    <a:lnTo>
                      <a:pt x="21207" y="6720"/>
                    </a:lnTo>
                    <a:lnTo>
                      <a:pt x="21600" y="7200"/>
                    </a:lnTo>
                    <a:lnTo>
                      <a:pt x="21600" y="8159"/>
                    </a:lnTo>
                    <a:lnTo>
                      <a:pt x="21207" y="8639"/>
                    </a:lnTo>
                    <a:lnTo>
                      <a:pt x="21207" y="10079"/>
                    </a:lnTo>
                    <a:lnTo>
                      <a:pt x="20814" y="11039"/>
                    </a:lnTo>
                    <a:lnTo>
                      <a:pt x="20421" y="11520"/>
                    </a:lnTo>
                    <a:lnTo>
                      <a:pt x="20421" y="12480"/>
                    </a:lnTo>
                    <a:lnTo>
                      <a:pt x="19636" y="13440"/>
                    </a:lnTo>
                    <a:lnTo>
                      <a:pt x="19243" y="13440"/>
                    </a:lnTo>
                    <a:lnTo>
                      <a:pt x="19243" y="13919"/>
                    </a:lnTo>
                    <a:lnTo>
                      <a:pt x="18458" y="15839"/>
                    </a:lnTo>
                    <a:lnTo>
                      <a:pt x="18850" y="16319"/>
                    </a:lnTo>
                    <a:lnTo>
                      <a:pt x="18065" y="16319"/>
                    </a:lnTo>
                    <a:lnTo>
                      <a:pt x="17672" y="16799"/>
                    </a:lnTo>
                    <a:lnTo>
                      <a:pt x="16887" y="16799"/>
                    </a:lnTo>
                    <a:lnTo>
                      <a:pt x="16101" y="17279"/>
                    </a:lnTo>
                    <a:lnTo>
                      <a:pt x="15316" y="18239"/>
                    </a:lnTo>
                    <a:lnTo>
                      <a:pt x="14530" y="19680"/>
                    </a:lnTo>
                    <a:lnTo>
                      <a:pt x="14138" y="21120"/>
                    </a:lnTo>
                    <a:lnTo>
                      <a:pt x="10996" y="21120"/>
                    </a:lnTo>
                    <a:lnTo>
                      <a:pt x="10603" y="20639"/>
                    </a:lnTo>
                    <a:lnTo>
                      <a:pt x="7069" y="21599"/>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eaLnBrk="1" fontAlgn="auto" hangingPunct="1">
                  <a:spcBef>
                    <a:spcPts val="0"/>
                  </a:spcBef>
                  <a:spcAft>
                    <a:spcPts val="0"/>
                  </a:spcAft>
                  <a:defRPr/>
                </a:pPr>
                <a:endParaRPr lang="id-ID" sz="1013">
                  <a:latin typeface="+mn-lt"/>
                </a:endParaRPr>
              </a:p>
            </p:txBody>
          </p:sp>
          <p:sp>
            <p:nvSpPr>
              <p:cNvPr id="159" name="AutoShape 71">
                <a:extLst>
                  <a:ext uri="{FF2B5EF4-FFF2-40B4-BE49-F238E27FC236}">
                    <a16:creationId xmlns:a16="http://schemas.microsoft.com/office/drawing/2014/main" id="{CAB8B416-64E4-85F7-11BA-33F8979F598A}"/>
                  </a:ext>
                </a:extLst>
              </p:cNvPr>
              <p:cNvSpPr>
                <a:spLocks/>
              </p:cNvSpPr>
              <p:nvPr/>
            </p:nvSpPr>
            <p:spPr bwMode="auto">
              <a:xfrm>
                <a:off x="564596" y="1378037"/>
                <a:ext cx="122682" cy="111304"/>
              </a:xfrm>
              <a:custGeom>
                <a:avLst/>
                <a:gdLst>
                  <a:gd name="T0" fmla="*/ 61341 w 21600"/>
                  <a:gd name="T1" fmla="*/ 55652 h 21600"/>
                  <a:gd name="T2" fmla="*/ 61341 w 21600"/>
                  <a:gd name="T3" fmla="*/ 55652 h 21600"/>
                  <a:gd name="T4" fmla="*/ 61341 w 21600"/>
                  <a:gd name="T5" fmla="*/ 55652 h 21600"/>
                  <a:gd name="T6" fmla="*/ 61341 w 21600"/>
                  <a:gd name="T7" fmla="*/ 5565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599" y="514"/>
                    </a:moveTo>
                    <a:lnTo>
                      <a:pt x="18514" y="1028"/>
                    </a:lnTo>
                    <a:lnTo>
                      <a:pt x="18000" y="1028"/>
                    </a:lnTo>
                    <a:lnTo>
                      <a:pt x="16971" y="0"/>
                    </a:lnTo>
                    <a:lnTo>
                      <a:pt x="12342" y="1028"/>
                    </a:lnTo>
                    <a:lnTo>
                      <a:pt x="5142" y="2057"/>
                    </a:lnTo>
                    <a:lnTo>
                      <a:pt x="5142" y="2571"/>
                    </a:lnTo>
                    <a:lnTo>
                      <a:pt x="4628" y="3085"/>
                    </a:lnTo>
                    <a:lnTo>
                      <a:pt x="4628" y="4114"/>
                    </a:lnTo>
                    <a:lnTo>
                      <a:pt x="4114" y="4628"/>
                    </a:lnTo>
                    <a:lnTo>
                      <a:pt x="2057" y="5657"/>
                    </a:lnTo>
                    <a:lnTo>
                      <a:pt x="1542" y="6685"/>
                    </a:lnTo>
                    <a:lnTo>
                      <a:pt x="514" y="7714"/>
                    </a:lnTo>
                    <a:lnTo>
                      <a:pt x="0" y="9257"/>
                    </a:lnTo>
                    <a:lnTo>
                      <a:pt x="0" y="10285"/>
                    </a:lnTo>
                    <a:lnTo>
                      <a:pt x="1028" y="12342"/>
                    </a:lnTo>
                    <a:lnTo>
                      <a:pt x="2571" y="14400"/>
                    </a:lnTo>
                    <a:lnTo>
                      <a:pt x="6685" y="19542"/>
                    </a:lnTo>
                    <a:lnTo>
                      <a:pt x="7714" y="21600"/>
                    </a:lnTo>
                    <a:lnTo>
                      <a:pt x="10800" y="21600"/>
                    </a:lnTo>
                    <a:lnTo>
                      <a:pt x="11314" y="16971"/>
                    </a:lnTo>
                    <a:lnTo>
                      <a:pt x="11828" y="16971"/>
                    </a:lnTo>
                    <a:lnTo>
                      <a:pt x="12857" y="15942"/>
                    </a:lnTo>
                    <a:lnTo>
                      <a:pt x="13885" y="14400"/>
                    </a:lnTo>
                    <a:lnTo>
                      <a:pt x="15428" y="12342"/>
                    </a:lnTo>
                    <a:lnTo>
                      <a:pt x="14914" y="12342"/>
                    </a:lnTo>
                    <a:lnTo>
                      <a:pt x="14914" y="9771"/>
                    </a:lnTo>
                    <a:lnTo>
                      <a:pt x="15428" y="8228"/>
                    </a:lnTo>
                    <a:lnTo>
                      <a:pt x="16457" y="6685"/>
                    </a:lnTo>
                    <a:lnTo>
                      <a:pt x="16457" y="5657"/>
                    </a:lnTo>
                    <a:lnTo>
                      <a:pt x="17485" y="5142"/>
                    </a:lnTo>
                    <a:lnTo>
                      <a:pt x="18000" y="4628"/>
                    </a:lnTo>
                    <a:lnTo>
                      <a:pt x="19028" y="4114"/>
                    </a:lnTo>
                    <a:lnTo>
                      <a:pt x="20057" y="4114"/>
                    </a:lnTo>
                    <a:lnTo>
                      <a:pt x="21599" y="4628"/>
                    </a:lnTo>
                    <a:lnTo>
                      <a:pt x="21599" y="514"/>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eaLnBrk="1" fontAlgn="auto" hangingPunct="1">
                  <a:spcBef>
                    <a:spcPts val="0"/>
                  </a:spcBef>
                  <a:spcAft>
                    <a:spcPts val="0"/>
                  </a:spcAft>
                  <a:defRPr/>
                </a:pPr>
                <a:endParaRPr lang="id-ID" sz="1013">
                  <a:latin typeface="+mn-lt"/>
                </a:endParaRPr>
              </a:p>
            </p:txBody>
          </p:sp>
          <p:sp>
            <p:nvSpPr>
              <p:cNvPr id="160" name="AutoShape 72">
                <a:extLst>
                  <a:ext uri="{FF2B5EF4-FFF2-40B4-BE49-F238E27FC236}">
                    <a16:creationId xmlns:a16="http://schemas.microsoft.com/office/drawing/2014/main" id="{D996364E-8420-78C9-A404-5DD924C3B7A1}"/>
                  </a:ext>
                </a:extLst>
              </p:cNvPr>
              <p:cNvSpPr>
                <a:spLocks/>
              </p:cNvSpPr>
              <p:nvPr/>
            </p:nvSpPr>
            <p:spPr bwMode="auto">
              <a:xfrm>
                <a:off x="552724" y="1340936"/>
                <a:ext cx="40894" cy="79503"/>
              </a:xfrm>
              <a:custGeom>
                <a:avLst/>
                <a:gdLst>
                  <a:gd name="T0" fmla="*/ 20447 w 21600"/>
                  <a:gd name="T1" fmla="*/ 39752 h 21600"/>
                  <a:gd name="T2" fmla="*/ 20447 w 21600"/>
                  <a:gd name="T3" fmla="*/ 39752 h 21600"/>
                  <a:gd name="T4" fmla="*/ 20447 w 21600"/>
                  <a:gd name="T5" fmla="*/ 39752 h 21600"/>
                  <a:gd name="T6" fmla="*/ 20447 w 21600"/>
                  <a:gd name="T7" fmla="*/ 3975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7199"/>
                    </a:moveTo>
                    <a:lnTo>
                      <a:pt x="6171" y="10080"/>
                    </a:lnTo>
                    <a:lnTo>
                      <a:pt x="7714" y="10080"/>
                    </a:lnTo>
                    <a:lnTo>
                      <a:pt x="7714" y="11519"/>
                    </a:lnTo>
                    <a:lnTo>
                      <a:pt x="9257" y="12959"/>
                    </a:lnTo>
                    <a:lnTo>
                      <a:pt x="9257" y="14399"/>
                    </a:lnTo>
                    <a:lnTo>
                      <a:pt x="7714" y="14399"/>
                    </a:lnTo>
                    <a:lnTo>
                      <a:pt x="7714" y="15839"/>
                    </a:lnTo>
                    <a:lnTo>
                      <a:pt x="6171" y="17280"/>
                    </a:lnTo>
                    <a:lnTo>
                      <a:pt x="6171" y="21600"/>
                    </a:lnTo>
                    <a:lnTo>
                      <a:pt x="13885" y="17999"/>
                    </a:lnTo>
                    <a:lnTo>
                      <a:pt x="20057" y="15839"/>
                    </a:lnTo>
                    <a:lnTo>
                      <a:pt x="20057" y="14399"/>
                    </a:lnTo>
                    <a:lnTo>
                      <a:pt x="21599" y="13680"/>
                    </a:lnTo>
                    <a:lnTo>
                      <a:pt x="21599" y="12959"/>
                    </a:lnTo>
                    <a:lnTo>
                      <a:pt x="20057" y="12239"/>
                    </a:lnTo>
                    <a:lnTo>
                      <a:pt x="20057" y="6479"/>
                    </a:lnTo>
                    <a:lnTo>
                      <a:pt x="18514" y="5039"/>
                    </a:lnTo>
                    <a:lnTo>
                      <a:pt x="16971" y="2879"/>
                    </a:lnTo>
                    <a:lnTo>
                      <a:pt x="15428" y="1439"/>
                    </a:lnTo>
                    <a:lnTo>
                      <a:pt x="12342" y="0"/>
                    </a:lnTo>
                    <a:lnTo>
                      <a:pt x="6171" y="0"/>
                    </a:lnTo>
                    <a:lnTo>
                      <a:pt x="4628" y="719"/>
                    </a:lnTo>
                    <a:lnTo>
                      <a:pt x="0" y="7199"/>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eaLnBrk="1" fontAlgn="auto" hangingPunct="1">
                  <a:spcBef>
                    <a:spcPts val="0"/>
                  </a:spcBef>
                  <a:spcAft>
                    <a:spcPts val="0"/>
                  </a:spcAft>
                  <a:defRPr/>
                </a:pPr>
                <a:endParaRPr lang="id-ID" sz="1013">
                  <a:latin typeface="+mn-lt"/>
                </a:endParaRPr>
              </a:p>
            </p:txBody>
          </p:sp>
          <p:sp>
            <p:nvSpPr>
              <p:cNvPr id="161" name="AutoShape 73">
                <a:extLst>
                  <a:ext uri="{FF2B5EF4-FFF2-40B4-BE49-F238E27FC236}">
                    <a16:creationId xmlns:a16="http://schemas.microsoft.com/office/drawing/2014/main" id="{B70DB44B-C167-A866-3E32-794938FF669B}"/>
                  </a:ext>
                </a:extLst>
              </p:cNvPr>
              <p:cNvSpPr>
                <a:spLocks/>
              </p:cNvSpPr>
              <p:nvPr/>
            </p:nvSpPr>
            <p:spPr bwMode="auto">
              <a:xfrm>
                <a:off x="427404" y="1237583"/>
                <a:ext cx="207108" cy="151055"/>
              </a:xfrm>
              <a:custGeom>
                <a:avLst/>
                <a:gdLst>
                  <a:gd name="T0" fmla="*/ 103554 w 21600"/>
                  <a:gd name="T1" fmla="*/ 75528 h 21600"/>
                  <a:gd name="T2" fmla="*/ 103554 w 21600"/>
                  <a:gd name="T3" fmla="*/ 75528 h 21600"/>
                  <a:gd name="T4" fmla="*/ 103554 w 21600"/>
                  <a:gd name="T5" fmla="*/ 75528 h 21600"/>
                  <a:gd name="T6" fmla="*/ 103554 w 21600"/>
                  <a:gd name="T7" fmla="*/ 7552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954" y="9852"/>
                    </a:moveTo>
                    <a:lnTo>
                      <a:pt x="3042" y="7957"/>
                    </a:lnTo>
                    <a:lnTo>
                      <a:pt x="3042" y="7578"/>
                    </a:lnTo>
                    <a:lnTo>
                      <a:pt x="2738" y="7200"/>
                    </a:lnTo>
                    <a:lnTo>
                      <a:pt x="3042" y="6821"/>
                    </a:lnTo>
                    <a:lnTo>
                      <a:pt x="2738" y="6442"/>
                    </a:lnTo>
                    <a:lnTo>
                      <a:pt x="2129" y="6442"/>
                    </a:lnTo>
                    <a:lnTo>
                      <a:pt x="304" y="5305"/>
                    </a:lnTo>
                    <a:lnTo>
                      <a:pt x="0" y="4926"/>
                    </a:lnTo>
                    <a:lnTo>
                      <a:pt x="304" y="4547"/>
                    </a:lnTo>
                    <a:lnTo>
                      <a:pt x="1521" y="3789"/>
                    </a:lnTo>
                    <a:lnTo>
                      <a:pt x="3042" y="3031"/>
                    </a:lnTo>
                    <a:lnTo>
                      <a:pt x="4259" y="2652"/>
                    </a:lnTo>
                    <a:lnTo>
                      <a:pt x="4867" y="2273"/>
                    </a:lnTo>
                    <a:lnTo>
                      <a:pt x="8518" y="1894"/>
                    </a:lnTo>
                    <a:lnTo>
                      <a:pt x="8214" y="1136"/>
                    </a:lnTo>
                    <a:lnTo>
                      <a:pt x="8822" y="378"/>
                    </a:lnTo>
                    <a:lnTo>
                      <a:pt x="8822" y="0"/>
                    </a:lnTo>
                    <a:lnTo>
                      <a:pt x="9126" y="0"/>
                    </a:lnTo>
                    <a:lnTo>
                      <a:pt x="9430" y="1894"/>
                    </a:lnTo>
                    <a:lnTo>
                      <a:pt x="10343" y="4547"/>
                    </a:lnTo>
                    <a:lnTo>
                      <a:pt x="13081" y="4547"/>
                    </a:lnTo>
                    <a:lnTo>
                      <a:pt x="13385" y="4168"/>
                    </a:lnTo>
                    <a:lnTo>
                      <a:pt x="13994" y="4168"/>
                    </a:lnTo>
                    <a:lnTo>
                      <a:pt x="14602" y="3789"/>
                    </a:lnTo>
                    <a:lnTo>
                      <a:pt x="15515" y="3410"/>
                    </a:lnTo>
                    <a:lnTo>
                      <a:pt x="16123" y="3410"/>
                    </a:lnTo>
                    <a:lnTo>
                      <a:pt x="16428" y="3789"/>
                    </a:lnTo>
                    <a:lnTo>
                      <a:pt x="16732" y="4547"/>
                    </a:lnTo>
                    <a:lnTo>
                      <a:pt x="16732" y="6442"/>
                    </a:lnTo>
                    <a:lnTo>
                      <a:pt x="18253" y="7957"/>
                    </a:lnTo>
                    <a:lnTo>
                      <a:pt x="18861" y="7578"/>
                    </a:lnTo>
                    <a:lnTo>
                      <a:pt x="18861" y="8336"/>
                    </a:lnTo>
                    <a:lnTo>
                      <a:pt x="19470" y="9473"/>
                    </a:lnTo>
                    <a:lnTo>
                      <a:pt x="19470" y="10610"/>
                    </a:lnTo>
                    <a:lnTo>
                      <a:pt x="20383" y="12884"/>
                    </a:lnTo>
                    <a:lnTo>
                      <a:pt x="20687" y="13263"/>
                    </a:lnTo>
                    <a:lnTo>
                      <a:pt x="20991" y="14021"/>
                    </a:lnTo>
                    <a:lnTo>
                      <a:pt x="20991" y="14778"/>
                    </a:lnTo>
                    <a:lnTo>
                      <a:pt x="19774" y="16294"/>
                    </a:lnTo>
                    <a:lnTo>
                      <a:pt x="21599" y="20842"/>
                    </a:lnTo>
                    <a:lnTo>
                      <a:pt x="17340" y="21600"/>
                    </a:lnTo>
                    <a:lnTo>
                      <a:pt x="17036" y="20842"/>
                    </a:lnTo>
                    <a:lnTo>
                      <a:pt x="17036" y="18568"/>
                    </a:lnTo>
                    <a:lnTo>
                      <a:pt x="16732" y="17431"/>
                    </a:lnTo>
                    <a:lnTo>
                      <a:pt x="16732" y="16673"/>
                    </a:lnTo>
                    <a:lnTo>
                      <a:pt x="16428" y="16294"/>
                    </a:lnTo>
                    <a:lnTo>
                      <a:pt x="16123" y="15536"/>
                    </a:lnTo>
                    <a:lnTo>
                      <a:pt x="15515" y="14778"/>
                    </a:lnTo>
                    <a:lnTo>
                      <a:pt x="14602" y="14778"/>
                    </a:lnTo>
                    <a:lnTo>
                      <a:pt x="14298" y="15157"/>
                    </a:lnTo>
                    <a:lnTo>
                      <a:pt x="13994" y="15157"/>
                    </a:lnTo>
                    <a:lnTo>
                      <a:pt x="13081" y="18568"/>
                    </a:lnTo>
                    <a:lnTo>
                      <a:pt x="9735" y="14400"/>
                    </a:lnTo>
                    <a:lnTo>
                      <a:pt x="8822" y="14400"/>
                    </a:lnTo>
                    <a:lnTo>
                      <a:pt x="8822" y="14021"/>
                    </a:lnTo>
                    <a:lnTo>
                      <a:pt x="8214" y="13642"/>
                    </a:lnTo>
                    <a:lnTo>
                      <a:pt x="7301" y="12505"/>
                    </a:lnTo>
                    <a:lnTo>
                      <a:pt x="6997" y="11368"/>
                    </a:lnTo>
                    <a:lnTo>
                      <a:pt x="6692" y="10610"/>
                    </a:lnTo>
                    <a:lnTo>
                      <a:pt x="5780" y="11368"/>
                    </a:lnTo>
                    <a:lnTo>
                      <a:pt x="3954" y="9852"/>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eaLnBrk="1" fontAlgn="auto" hangingPunct="1">
                  <a:spcBef>
                    <a:spcPts val="0"/>
                  </a:spcBef>
                  <a:spcAft>
                    <a:spcPts val="0"/>
                  </a:spcAft>
                  <a:defRPr/>
                </a:pPr>
                <a:endParaRPr lang="id-ID" sz="1013">
                  <a:latin typeface="+mn-lt"/>
                </a:endParaRPr>
              </a:p>
            </p:txBody>
          </p:sp>
          <p:sp>
            <p:nvSpPr>
              <p:cNvPr id="162" name="AutoShape 74">
                <a:extLst>
                  <a:ext uri="{FF2B5EF4-FFF2-40B4-BE49-F238E27FC236}">
                    <a16:creationId xmlns:a16="http://schemas.microsoft.com/office/drawing/2014/main" id="{507681A8-5D86-2171-320F-D63603A26761}"/>
                  </a:ext>
                </a:extLst>
              </p:cNvPr>
              <p:cNvSpPr>
                <a:spLocks/>
              </p:cNvSpPr>
              <p:nvPr/>
            </p:nvSpPr>
            <p:spPr bwMode="auto">
              <a:xfrm>
                <a:off x="515787" y="1192532"/>
                <a:ext cx="110810" cy="76853"/>
              </a:xfrm>
              <a:custGeom>
                <a:avLst/>
                <a:gdLst>
                  <a:gd name="T0" fmla="*/ 55405 w 21600"/>
                  <a:gd name="T1" fmla="*/ 38427 h 21600"/>
                  <a:gd name="T2" fmla="*/ 55405 w 21600"/>
                  <a:gd name="T3" fmla="*/ 38427 h 21600"/>
                  <a:gd name="T4" fmla="*/ 55405 w 21600"/>
                  <a:gd name="T5" fmla="*/ 38427 h 21600"/>
                  <a:gd name="T6" fmla="*/ 55405 w 21600"/>
                  <a:gd name="T7" fmla="*/ 3842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1936" y="6703"/>
                    </a:moveTo>
                    <a:lnTo>
                      <a:pt x="10231" y="6703"/>
                    </a:lnTo>
                    <a:lnTo>
                      <a:pt x="9663" y="7448"/>
                    </a:lnTo>
                    <a:lnTo>
                      <a:pt x="8526" y="8193"/>
                    </a:lnTo>
                    <a:lnTo>
                      <a:pt x="7389" y="8193"/>
                    </a:lnTo>
                    <a:lnTo>
                      <a:pt x="5684" y="8937"/>
                    </a:lnTo>
                    <a:lnTo>
                      <a:pt x="3410" y="8193"/>
                    </a:lnTo>
                    <a:lnTo>
                      <a:pt x="1705" y="5958"/>
                    </a:lnTo>
                    <a:lnTo>
                      <a:pt x="1705" y="6703"/>
                    </a:lnTo>
                    <a:lnTo>
                      <a:pt x="1136" y="6703"/>
                    </a:lnTo>
                    <a:lnTo>
                      <a:pt x="568" y="7448"/>
                    </a:lnTo>
                    <a:lnTo>
                      <a:pt x="0" y="8937"/>
                    </a:lnTo>
                    <a:lnTo>
                      <a:pt x="0" y="14151"/>
                    </a:lnTo>
                    <a:lnTo>
                      <a:pt x="568" y="15641"/>
                    </a:lnTo>
                    <a:lnTo>
                      <a:pt x="1136" y="17875"/>
                    </a:lnTo>
                    <a:lnTo>
                      <a:pt x="1136" y="19365"/>
                    </a:lnTo>
                    <a:lnTo>
                      <a:pt x="1705" y="20855"/>
                    </a:lnTo>
                    <a:lnTo>
                      <a:pt x="2273" y="21600"/>
                    </a:lnTo>
                    <a:lnTo>
                      <a:pt x="7957" y="21600"/>
                    </a:lnTo>
                    <a:lnTo>
                      <a:pt x="10231" y="20110"/>
                    </a:lnTo>
                    <a:lnTo>
                      <a:pt x="10800" y="20110"/>
                    </a:lnTo>
                    <a:lnTo>
                      <a:pt x="13073" y="19365"/>
                    </a:lnTo>
                    <a:lnTo>
                      <a:pt x="13642" y="20110"/>
                    </a:lnTo>
                    <a:lnTo>
                      <a:pt x="15915" y="20110"/>
                    </a:lnTo>
                    <a:lnTo>
                      <a:pt x="15915" y="19365"/>
                    </a:lnTo>
                    <a:lnTo>
                      <a:pt x="17052" y="19365"/>
                    </a:lnTo>
                    <a:lnTo>
                      <a:pt x="17621" y="17875"/>
                    </a:lnTo>
                    <a:lnTo>
                      <a:pt x="18757" y="17131"/>
                    </a:lnTo>
                    <a:lnTo>
                      <a:pt x="19326" y="15641"/>
                    </a:lnTo>
                    <a:lnTo>
                      <a:pt x="20463" y="11172"/>
                    </a:lnTo>
                    <a:lnTo>
                      <a:pt x="20463" y="7448"/>
                    </a:lnTo>
                    <a:lnTo>
                      <a:pt x="21031" y="5958"/>
                    </a:lnTo>
                    <a:lnTo>
                      <a:pt x="21031" y="4468"/>
                    </a:lnTo>
                    <a:lnTo>
                      <a:pt x="21600" y="3724"/>
                    </a:lnTo>
                    <a:lnTo>
                      <a:pt x="19894" y="0"/>
                    </a:lnTo>
                    <a:lnTo>
                      <a:pt x="19326" y="744"/>
                    </a:lnTo>
                    <a:lnTo>
                      <a:pt x="15915" y="744"/>
                    </a:lnTo>
                    <a:lnTo>
                      <a:pt x="15347" y="1489"/>
                    </a:lnTo>
                    <a:lnTo>
                      <a:pt x="14778" y="1489"/>
                    </a:lnTo>
                    <a:lnTo>
                      <a:pt x="13073" y="2979"/>
                    </a:lnTo>
                    <a:lnTo>
                      <a:pt x="13073" y="5213"/>
                    </a:lnTo>
                    <a:lnTo>
                      <a:pt x="12505" y="5958"/>
                    </a:lnTo>
                    <a:lnTo>
                      <a:pt x="12505" y="6703"/>
                    </a:lnTo>
                    <a:lnTo>
                      <a:pt x="11936" y="6703"/>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eaLnBrk="1" fontAlgn="auto" hangingPunct="1">
                  <a:spcBef>
                    <a:spcPts val="0"/>
                  </a:spcBef>
                  <a:spcAft>
                    <a:spcPts val="0"/>
                  </a:spcAft>
                  <a:defRPr/>
                </a:pPr>
                <a:endParaRPr lang="id-ID" sz="1013">
                  <a:latin typeface="+mn-lt"/>
                </a:endParaRPr>
              </a:p>
            </p:txBody>
          </p:sp>
          <p:sp>
            <p:nvSpPr>
              <p:cNvPr id="163" name="AutoShape 75">
                <a:extLst>
                  <a:ext uri="{FF2B5EF4-FFF2-40B4-BE49-F238E27FC236}">
                    <a16:creationId xmlns:a16="http://schemas.microsoft.com/office/drawing/2014/main" id="{4AFD359C-E76D-E35D-7A77-8564CF986497}"/>
                  </a:ext>
                </a:extLst>
              </p:cNvPr>
              <p:cNvSpPr>
                <a:spLocks/>
              </p:cNvSpPr>
              <p:nvPr/>
            </p:nvSpPr>
            <p:spPr bwMode="auto">
              <a:xfrm>
                <a:off x="431362" y="1136880"/>
                <a:ext cx="200512" cy="87454"/>
              </a:xfrm>
              <a:custGeom>
                <a:avLst/>
                <a:gdLst>
                  <a:gd name="T0" fmla="*/ 100256 w 21600"/>
                  <a:gd name="T1" fmla="*/ 43727 h 21600"/>
                  <a:gd name="T2" fmla="*/ 100256 w 21600"/>
                  <a:gd name="T3" fmla="*/ 43727 h 21600"/>
                  <a:gd name="T4" fmla="*/ 100256 w 21600"/>
                  <a:gd name="T5" fmla="*/ 43727 h 21600"/>
                  <a:gd name="T6" fmla="*/ 100256 w 21600"/>
                  <a:gd name="T7" fmla="*/ 4372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599" y="7854"/>
                    </a:moveTo>
                    <a:lnTo>
                      <a:pt x="20973" y="7200"/>
                    </a:lnTo>
                    <a:lnTo>
                      <a:pt x="20034" y="5236"/>
                    </a:lnTo>
                    <a:lnTo>
                      <a:pt x="19721" y="5236"/>
                    </a:lnTo>
                    <a:lnTo>
                      <a:pt x="19095" y="3927"/>
                    </a:lnTo>
                    <a:lnTo>
                      <a:pt x="18469" y="3927"/>
                    </a:lnTo>
                    <a:lnTo>
                      <a:pt x="17843" y="4581"/>
                    </a:lnTo>
                    <a:lnTo>
                      <a:pt x="17217" y="4581"/>
                    </a:lnTo>
                    <a:lnTo>
                      <a:pt x="16591" y="5890"/>
                    </a:lnTo>
                    <a:lnTo>
                      <a:pt x="16278" y="5890"/>
                    </a:lnTo>
                    <a:lnTo>
                      <a:pt x="16278" y="7854"/>
                    </a:lnTo>
                    <a:lnTo>
                      <a:pt x="15965" y="7854"/>
                    </a:lnTo>
                    <a:lnTo>
                      <a:pt x="15652" y="7200"/>
                    </a:lnTo>
                    <a:lnTo>
                      <a:pt x="15026" y="7200"/>
                    </a:lnTo>
                    <a:lnTo>
                      <a:pt x="14713" y="7854"/>
                    </a:lnTo>
                    <a:lnTo>
                      <a:pt x="14086" y="7854"/>
                    </a:lnTo>
                    <a:lnTo>
                      <a:pt x="13147" y="8509"/>
                    </a:lnTo>
                    <a:lnTo>
                      <a:pt x="13147" y="7200"/>
                    </a:lnTo>
                    <a:lnTo>
                      <a:pt x="12521" y="7200"/>
                    </a:lnTo>
                    <a:lnTo>
                      <a:pt x="11895" y="6545"/>
                    </a:lnTo>
                    <a:lnTo>
                      <a:pt x="10643" y="4581"/>
                    </a:lnTo>
                    <a:lnTo>
                      <a:pt x="9391" y="4581"/>
                    </a:lnTo>
                    <a:lnTo>
                      <a:pt x="9078" y="2618"/>
                    </a:lnTo>
                    <a:lnTo>
                      <a:pt x="7200" y="2618"/>
                    </a:lnTo>
                    <a:lnTo>
                      <a:pt x="6573" y="1309"/>
                    </a:lnTo>
                    <a:lnTo>
                      <a:pt x="5634" y="1309"/>
                    </a:lnTo>
                    <a:lnTo>
                      <a:pt x="5321" y="0"/>
                    </a:lnTo>
                    <a:lnTo>
                      <a:pt x="4695" y="0"/>
                    </a:lnTo>
                    <a:lnTo>
                      <a:pt x="4695" y="654"/>
                    </a:lnTo>
                    <a:lnTo>
                      <a:pt x="4382" y="654"/>
                    </a:lnTo>
                    <a:lnTo>
                      <a:pt x="4382" y="1963"/>
                    </a:lnTo>
                    <a:lnTo>
                      <a:pt x="3756" y="1963"/>
                    </a:lnTo>
                    <a:lnTo>
                      <a:pt x="3756" y="1309"/>
                    </a:lnTo>
                    <a:lnTo>
                      <a:pt x="3443" y="1309"/>
                    </a:lnTo>
                    <a:lnTo>
                      <a:pt x="3443" y="654"/>
                    </a:lnTo>
                    <a:lnTo>
                      <a:pt x="3130" y="0"/>
                    </a:lnTo>
                    <a:lnTo>
                      <a:pt x="2817" y="0"/>
                    </a:lnTo>
                    <a:lnTo>
                      <a:pt x="3130" y="1309"/>
                    </a:lnTo>
                    <a:lnTo>
                      <a:pt x="2504" y="1309"/>
                    </a:lnTo>
                    <a:lnTo>
                      <a:pt x="2191" y="1963"/>
                    </a:lnTo>
                    <a:lnTo>
                      <a:pt x="939" y="1963"/>
                    </a:lnTo>
                    <a:lnTo>
                      <a:pt x="939" y="2618"/>
                    </a:lnTo>
                    <a:lnTo>
                      <a:pt x="0" y="2618"/>
                    </a:lnTo>
                    <a:lnTo>
                      <a:pt x="0" y="5890"/>
                    </a:lnTo>
                    <a:lnTo>
                      <a:pt x="1252" y="6545"/>
                    </a:lnTo>
                    <a:lnTo>
                      <a:pt x="1878" y="8509"/>
                    </a:lnTo>
                    <a:lnTo>
                      <a:pt x="2504" y="13745"/>
                    </a:lnTo>
                    <a:lnTo>
                      <a:pt x="2817" y="13745"/>
                    </a:lnTo>
                    <a:lnTo>
                      <a:pt x="2817" y="15054"/>
                    </a:lnTo>
                    <a:lnTo>
                      <a:pt x="3756" y="15054"/>
                    </a:lnTo>
                    <a:lnTo>
                      <a:pt x="4069" y="15709"/>
                    </a:lnTo>
                    <a:lnTo>
                      <a:pt x="4695" y="15054"/>
                    </a:lnTo>
                    <a:lnTo>
                      <a:pt x="5008" y="15054"/>
                    </a:lnTo>
                    <a:lnTo>
                      <a:pt x="5321" y="13745"/>
                    </a:lnTo>
                    <a:lnTo>
                      <a:pt x="6573" y="13745"/>
                    </a:lnTo>
                    <a:lnTo>
                      <a:pt x="6573" y="15709"/>
                    </a:lnTo>
                    <a:lnTo>
                      <a:pt x="6886" y="15709"/>
                    </a:lnTo>
                    <a:lnTo>
                      <a:pt x="7200" y="16363"/>
                    </a:lnTo>
                    <a:lnTo>
                      <a:pt x="9078" y="16363"/>
                    </a:lnTo>
                    <a:lnTo>
                      <a:pt x="9391" y="17018"/>
                    </a:lnTo>
                    <a:lnTo>
                      <a:pt x="9391" y="17672"/>
                    </a:lnTo>
                    <a:lnTo>
                      <a:pt x="9704" y="18981"/>
                    </a:lnTo>
                    <a:lnTo>
                      <a:pt x="10330" y="19636"/>
                    </a:lnTo>
                    <a:lnTo>
                      <a:pt x="10643" y="20945"/>
                    </a:lnTo>
                    <a:lnTo>
                      <a:pt x="11269" y="20945"/>
                    </a:lnTo>
                    <a:lnTo>
                      <a:pt x="11582" y="21600"/>
                    </a:lnTo>
                    <a:lnTo>
                      <a:pt x="12834" y="21600"/>
                    </a:lnTo>
                    <a:lnTo>
                      <a:pt x="14713" y="19636"/>
                    </a:lnTo>
                    <a:lnTo>
                      <a:pt x="15965" y="19636"/>
                    </a:lnTo>
                    <a:lnTo>
                      <a:pt x="15965" y="18981"/>
                    </a:lnTo>
                    <a:lnTo>
                      <a:pt x="16278" y="18327"/>
                    </a:lnTo>
                    <a:lnTo>
                      <a:pt x="16278" y="16363"/>
                    </a:lnTo>
                    <a:lnTo>
                      <a:pt x="16591" y="16363"/>
                    </a:lnTo>
                    <a:lnTo>
                      <a:pt x="17530" y="14400"/>
                    </a:lnTo>
                    <a:lnTo>
                      <a:pt x="17843" y="14400"/>
                    </a:lnTo>
                    <a:lnTo>
                      <a:pt x="18469" y="15054"/>
                    </a:lnTo>
                    <a:lnTo>
                      <a:pt x="19095" y="14400"/>
                    </a:lnTo>
                    <a:lnTo>
                      <a:pt x="19721" y="14400"/>
                    </a:lnTo>
                    <a:lnTo>
                      <a:pt x="20660" y="12436"/>
                    </a:lnTo>
                    <a:lnTo>
                      <a:pt x="21599" y="12436"/>
                    </a:lnTo>
                    <a:lnTo>
                      <a:pt x="21286" y="11781"/>
                    </a:lnTo>
                    <a:lnTo>
                      <a:pt x="21286" y="9818"/>
                    </a:lnTo>
                    <a:lnTo>
                      <a:pt x="21599" y="8509"/>
                    </a:lnTo>
                    <a:lnTo>
                      <a:pt x="21599" y="7854"/>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eaLnBrk="1" fontAlgn="auto" hangingPunct="1">
                  <a:spcBef>
                    <a:spcPts val="0"/>
                  </a:spcBef>
                  <a:spcAft>
                    <a:spcPts val="0"/>
                  </a:spcAft>
                  <a:defRPr/>
                </a:pPr>
                <a:endParaRPr lang="id-ID" sz="1013">
                  <a:latin typeface="+mn-lt"/>
                </a:endParaRPr>
              </a:p>
            </p:txBody>
          </p:sp>
          <p:sp>
            <p:nvSpPr>
              <p:cNvPr id="164" name="AutoShape 76">
                <a:extLst>
                  <a:ext uri="{FF2B5EF4-FFF2-40B4-BE49-F238E27FC236}">
                    <a16:creationId xmlns:a16="http://schemas.microsoft.com/office/drawing/2014/main" id="{8B829D40-0D67-DFE1-6125-B388808B3EC5}"/>
                  </a:ext>
                </a:extLst>
              </p:cNvPr>
              <p:cNvSpPr>
                <a:spLocks/>
              </p:cNvSpPr>
              <p:nvPr/>
            </p:nvSpPr>
            <p:spPr bwMode="auto">
              <a:xfrm>
                <a:off x="453787" y="1009677"/>
                <a:ext cx="221619" cy="161655"/>
              </a:xfrm>
              <a:custGeom>
                <a:avLst/>
                <a:gdLst>
                  <a:gd name="T0" fmla="*/ 110810 w 21600"/>
                  <a:gd name="T1" fmla="*/ 80828 h 21600"/>
                  <a:gd name="T2" fmla="*/ 110810 w 21600"/>
                  <a:gd name="T3" fmla="*/ 80828 h 21600"/>
                  <a:gd name="T4" fmla="*/ 110810 w 21600"/>
                  <a:gd name="T5" fmla="*/ 80828 h 21600"/>
                  <a:gd name="T6" fmla="*/ 110810 w 21600"/>
                  <a:gd name="T7" fmla="*/ 8082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2789" y="708"/>
                    </a:moveTo>
                    <a:lnTo>
                      <a:pt x="11936" y="0"/>
                    </a:lnTo>
                    <a:lnTo>
                      <a:pt x="11936" y="354"/>
                    </a:lnTo>
                    <a:lnTo>
                      <a:pt x="11652" y="708"/>
                    </a:lnTo>
                    <a:lnTo>
                      <a:pt x="11652" y="1416"/>
                    </a:lnTo>
                    <a:lnTo>
                      <a:pt x="11084" y="2124"/>
                    </a:lnTo>
                    <a:lnTo>
                      <a:pt x="8526" y="3186"/>
                    </a:lnTo>
                    <a:lnTo>
                      <a:pt x="7389" y="3186"/>
                    </a:lnTo>
                    <a:lnTo>
                      <a:pt x="7389" y="2832"/>
                    </a:lnTo>
                    <a:lnTo>
                      <a:pt x="5968" y="2832"/>
                    </a:lnTo>
                    <a:lnTo>
                      <a:pt x="5115" y="3895"/>
                    </a:lnTo>
                    <a:lnTo>
                      <a:pt x="4547" y="4249"/>
                    </a:lnTo>
                    <a:lnTo>
                      <a:pt x="4263" y="4603"/>
                    </a:lnTo>
                    <a:lnTo>
                      <a:pt x="4263" y="4957"/>
                    </a:lnTo>
                    <a:lnTo>
                      <a:pt x="568" y="5665"/>
                    </a:lnTo>
                    <a:lnTo>
                      <a:pt x="568" y="9560"/>
                    </a:lnTo>
                    <a:lnTo>
                      <a:pt x="0" y="9560"/>
                    </a:lnTo>
                    <a:lnTo>
                      <a:pt x="0" y="9914"/>
                    </a:lnTo>
                    <a:lnTo>
                      <a:pt x="284" y="9914"/>
                    </a:lnTo>
                    <a:lnTo>
                      <a:pt x="568" y="10622"/>
                    </a:lnTo>
                    <a:lnTo>
                      <a:pt x="852" y="10977"/>
                    </a:lnTo>
                    <a:lnTo>
                      <a:pt x="1136" y="10977"/>
                    </a:lnTo>
                    <a:lnTo>
                      <a:pt x="1136" y="11331"/>
                    </a:lnTo>
                    <a:lnTo>
                      <a:pt x="1705" y="12039"/>
                    </a:lnTo>
                    <a:lnTo>
                      <a:pt x="1705" y="12393"/>
                    </a:lnTo>
                    <a:lnTo>
                      <a:pt x="852" y="13455"/>
                    </a:lnTo>
                    <a:lnTo>
                      <a:pt x="852" y="13809"/>
                    </a:lnTo>
                    <a:lnTo>
                      <a:pt x="1136" y="14163"/>
                    </a:lnTo>
                    <a:lnTo>
                      <a:pt x="1136" y="14872"/>
                    </a:lnTo>
                    <a:lnTo>
                      <a:pt x="852" y="15226"/>
                    </a:lnTo>
                    <a:lnTo>
                      <a:pt x="852" y="15580"/>
                    </a:lnTo>
                    <a:lnTo>
                      <a:pt x="1136" y="15934"/>
                    </a:lnTo>
                    <a:lnTo>
                      <a:pt x="852" y="15934"/>
                    </a:lnTo>
                    <a:lnTo>
                      <a:pt x="852" y="16288"/>
                    </a:lnTo>
                    <a:lnTo>
                      <a:pt x="1136" y="16642"/>
                    </a:lnTo>
                    <a:lnTo>
                      <a:pt x="1136" y="17350"/>
                    </a:lnTo>
                    <a:lnTo>
                      <a:pt x="852" y="17704"/>
                    </a:lnTo>
                    <a:lnTo>
                      <a:pt x="1136" y="17704"/>
                    </a:lnTo>
                    <a:lnTo>
                      <a:pt x="1136" y="18059"/>
                    </a:lnTo>
                    <a:lnTo>
                      <a:pt x="1705" y="18059"/>
                    </a:lnTo>
                    <a:lnTo>
                      <a:pt x="1705" y="17350"/>
                    </a:lnTo>
                    <a:lnTo>
                      <a:pt x="1989" y="17350"/>
                    </a:lnTo>
                    <a:lnTo>
                      <a:pt x="1989" y="16996"/>
                    </a:lnTo>
                    <a:lnTo>
                      <a:pt x="2557" y="16996"/>
                    </a:lnTo>
                    <a:lnTo>
                      <a:pt x="2842" y="17704"/>
                    </a:lnTo>
                    <a:lnTo>
                      <a:pt x="3694" y="17704"/>
                    </a:lnTo>
                    <a:lnTo>
                      <a:pt x="4263" y="18413"/>
                    </a:lnTo>
                    <a:lnTo>
                      <a:pt x="5968" y="18413"/>
                    </a:lnTo>
                    <a:lnTo>
                      <a:pt x="6252" y="19475"/>
                    </a:lnTo>
                    <a:lnTo>
                      <a:pt x="7389" y="19475"/>
                    </a:lnTo>
                    <a:lnTo>
                      <a:pt x="8526" y="20537"/>
                    </a:lnTo>
                    <a:lnTo>
                      <a:pt x="9094" y="20891"/>
                    </a:lnTo>
                    <a:lnTo>
                      <a:pt x="9663" y="20891"/>
                    </a:lnTo>
                    <a:lnTo>
                      <a:pt x="9663" y="21599"/>
                    </a:lnTo>
                    <a:lnTo>
                      <a:pt x="10515" y="21245"/>
                    </a:lnTo>
                    <a:lnTo>
                      <a:pt x="11084" y="21245"/>
                    </a:lnTo>
                    <a:lnTo>
                      <a:pt x="11368" y="20891"/>
                    </a:lnTo>
                    <a:lnTo>
                      <a:pt x="11936" y="20891"/>
                    </a:lnTo>
                    <a:lnTo>
                      <a:pt x="12221" y="21245"/>
                    </a:lnTo>
                    <a:lnTo>
                      <a:pt x="12505" y="21245"/>
                    </a:lnTo>
                    <a:lnTo>
                      <a:pt x="12505" y="20183"/>
                    </a:lnTo>
                    <a:lnTo>
                      <a:pt x="12789" y="20183"/>
                    </a:lnTo>
                    <a:lnTo>
                      <a:pt x="13357" y="19475"/>
                    </a:lnTo>
                    <a:lnTo>
                      <a:pt x="13926" y="19475"/>
                    </a:lnTo>
                    <a:lnTo>
                      <a:pt x="14494" y="19121"/>
                    </a:lnTo>
                    <a:lnTo>
                      <a:pt x="15063" y="19121"/>
                    </a:lnTo>
                    <a:lnTo>
                      <a:pt x="15631" y="19829"/>
                    </a:lnTo>
                    <a:lnTo>
                      <a:pt x="15915" y="19829"/>
                    </a:lnTo>
                    <a:lnTo>
                      <a:pt x="16768" y="20891"/>
                    </a:lnTo>
                    <a:lnTo>
                      <a:pt x="17336" y="21245"/>
                    </a:lnTo>
                    <a:lnTo>
                      <a:pt x="18189" y="21245"/>
                    </a:lnTo>
                    <a:lnTo>
                      <a:pt x="18189" y="20891"/>
                    </a:lnTo>
                    <a:lnTo>
                      <a:pt x="21315" y="18413"/>
                    </a:lnTo>
                    <a:lnTo>
                      <a:pt x="21600" y="18059"/>
                    </a:lnTo>
                    <a:lnTo>
                      <a:pt x="21600" y="17704"/>
                    </a:lnTo>
                    <a:lnTo>
                      <a:pt x="21315" y="17350"/>
                    </a:lnTo>
                    <a:lnTo>
                      <a:pt x="20747" y="15226"/>
                    </a:lnTo>
                    <a:lnTo>
                      <a:pt x="20747" y="14872"/>
                    </a:lnTo>
                    <a:lnTo>
                      <a:pt x="20463" y="14518"/>
                    </a:lnTo>
                    <a:lnTo>
                      <a:pt x="20178" y="13809"/>
                    </a:lnTo>
                    <a:lnTo>
                      <a:pt x="19894" y="12747"/>
                    </a:lnTo>
                    <a:lnTo>
                      <a:pt x="18757" y="11331"/>
                    </a:lnTo>
                    <a:lnTo>
                      <a:pt x="18473" y="10622"/>
                    </a:lnTo>
                    <a:lnTo>
                      <a:pt x="17905" y="10268"/>
                    </a:lnTo>
                    <a:lnTo>
                      <a:pt x="18189" y="10268"/>
                    </a:lnTo>
                    <a:lnTo>
                      <a:pt x="18757" y="9560"/>
                    </a:lnTo>
                    <a:lnTo>
                      <a:pt x="19326" y="8144"/>
                    </a:lnTo>
                    <a:lnTo>
                      <a:pt x="19042" y="7081"/>
                    </a:lnTo>
                    <a:lnTo>
                      <a:pt x="18189" y="4957"/>
                    </a:lnTo>
                    <a:lnTo>
                      <a:pt x="17905" y="3895"/>
                    </a:lnTo>
                    <a:lnTo>
                      <a:pt x="17621" y="3186"/>
                    </a:lnTo>
                    <a:lnTo>
                      <a:pt x="17052" y="2478"/>
                    </a:lnTo>
                    <a:lnTo>
                      <a:pt x="16484" y="2124"/>
                    </a:lnTo>
                    <a:lnTo>
                      <a:pt x="15915" y="1416"/>
                    </a:lnTo>
                    <a:lnTo>
                      <a:pt x="15915" y="1062"/>
                    </a:lnTo>
                    <a:lnTo>
                      <a:pt x="15631" y="1062"/>
                    </a:lnTo>
                    <a:lnTo>
                      <a:pt x="15347" y="1416"/>
                    </a:lnTo>
                    <a:lnTo>
                      <a:pt x="13357" y="1416"/>
                    </a:lnTo>
                    <a:lnTo>
                      <a:pt x="12789" y="708"/>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eaLnBrk="1" fontAlgn="auto" hangingPunct="1">
                  <a:spcBef>
                    <a:spcPts val="0"/>
                  </a:spcBef>
                  <a:spcAft>
                    <a:spcPts val="0"/>
                  </a:spcAft>
                  <a:defRPr/>
                </a:pPr>
                <a:endParaRPr lang="id-ID" sz="1013">
                  <a:latin typeface="+mn-lt"/>
                </a:endParaRPr>
              </a:p>
            </p:txBody>
          </p:sp>
          <p:sp>
            <p:nvSpPr>
              <p:cNvPr id="165" name="AutoShape 77">
                <a:extLst>
                  <a:ext uri="{FF2B5EF4-FFF2-40B4-BE49-F238E27FC236}">
                    <a16:creationId xmlns:a16="http://schemas.microsoft.com/office/drawing/2014/main" id="{655BF344-661F-35A1-B54C-BF1CA29A32E2}"/>
                  </a:ext>
                </a:extLst>
              </p:cNvPr>
              <p:cNvSpPr>
                <a:spLocks/>
              </p:cNvSpPr>
              <p:nvPr/>
            </p:nvSpPr>
            <p:spPr bwMode="auto">
              <a:xfrm>
                <a:off x="596256" y="1192532"/>
                <a:ext cx="149065" cy="111304"/>
              </a:xfrm>
              <a:custGeom>
                <a:avLst/>
                <a:gdLst>
                  <a:gd name="T0" fmla="*/ 74533 w 21600"/>
                  <a:gd name="T1" fmla="*/ 55652 h 21600"/>
                  <a:gd name="T2" fmla="*/ 74533 w 21600"/>
                  <a:gd name="T3" fmla="*/ 55652 h 21600"/>
                  <a:gd name="T4" fmla="*/ 74533 w 21600"/>
                  <a:gd name="T5" fmla="*/ 55652 h 21600"/>
                  <a:gd name="T6" fmla="*/ 74533 w 21600"/>
                  <a:gd name="T7" fmla="*/ 5565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4235" y="1542"/>
                    </a:moveTo>
                    <a:lnTo>
                      <a:pt x="4658" y="1028"/>
                    </a:lnTo>
                    <a:lnTo>
                      <a:pt x="5505" y="514"/>
                    </a:lnTo>
                    <a:lnTo>
                      <a:pt x="8894" y="514"/>
                    </a:lnTo>
                    <a:lnTo>
                      <a:pt x="10164" y="1028"/>
                    </a:lnTo>
                    <a:lnTo>
                      <a:pt x="10588" y="1028"/>
                    </a:lnTo>
                    <a:lnTo>
                      <a:pt x="11011" y="1542"/>
                    </a:lnTo>
                    <a:lnTo>
                      <a:pt x="13976" y="1542"/>
                    </a:lnTo>
                    <a:lnTo>
                      <a:pt x="14400" y="1028"/>
                    </a:lnTo>
                    <a:lnTo>
                      <a:pt x="14823" y="1028"/>
                    </a:lnTo>
                    <a:lnTo>
                      <a:pt x="15247" y="0"/>
                    </a:lnTo>
                    <a:lnTo>
                      <a:pt x="17788" y="1542"/>
                    </a:lnTo>
                    <a:lnTo>
                      <a:pt x="19482" y="3599"/>
                    </a:lnTo>
                    <a:lnTo>
                      <a:pt x="19482" y="4114"/>
                    </a:lnTo>
                    <a:lnTo>
                      <a:pt x="20329" y="6171"/>
                    </a:lnTo>
                    <a:lnTo>
                      <a:pt x="20329" y="7714"/>
                    </a:lnTo>
                    <a:lnTo>
                      <a:pt x="20752" y="8742"/>
                    </a:lnTo>
                    <a:lnTo>
                      <a:pt x="20752" y="10285"/>
                    </a:lnTo>
                    <a:lnTo>
                      <a:pt x="20329" y="12342"/>
                    </a:lnTo>
                    <a:lnTo>
                      <a:pt x="20329" y="14914"/>
                    </a:lnTo>
                    <a:lnTo>
                      <a:pt x="21599" y="16457"/>
                    </a:lnTo>
                    <a:lnTo>
                      <a:pt x="21176" y="16971"/>
                    </a:lnTo>
                    <a:lnTo>
                      <a:pt x="21176" y="21600"/>
                    </a:lnTo>
                    <a:lnTo>
                      <a:pt x="20752" y="21085"/>
                    </a:lnTo>
                    <a:lnTo>
                      <a:pt x="19905" y="20571"/>
                    </a:lnTo>
                    <a:lnTo>
                      <a:pt x="19482" y="20057"/>
                    </a:lnTo>
                    <a:lnTo>
                      <a:pt x="18635" y="19542"/>
                    </a:lnTo>
                    <a:lnTo>
                      <a:pt x="17788" y="19542"/>
                    </a:lnTo>
                    <a:lnTo>
                      <a:pt x="15670" y="18514"/>
                    </a:lnTo>
                    <a:lnTo>
                      <a:pt x="15670" y="18000"/>
                    </a:lnTo>
                    <a:lnTo>
                      <a:pt x="15247" y="18000"/>
                    </a:lnTo>
                    <a:lnTo>
                      <a:pt x="13552" y="16971"/>
                    </a:lnTo>
                    <a:lnTo>
                      <a:pt x="10164" y="16971"/>
                    </a:lnTo>
                    <a:lnTo>
                      <a:pt x="8894" y="17485"/>
                    </a:lnTo>
                    <a:lnTo>
                      <a:pt x="7200" y="18514"/>
                    </a:lnTo>
                    <a:lnTo>
                      <a:pt x="5505" y="18514"/>
                    </a:lnTo>
                    <a:lnTo>
                      <a:pt x="4658" y="17485"/>
                    </a:lnTo>
                    <a:lnTo>
                      <a:pt x="3388" y="16457"/>
                    </a:lnTo>
                    <a:lnTo>
                      <a:pt x="1694" y="14914"/>
                    </a:lnTo>
                    <a:lnTo>
                      <a:pt x="0" y="13885"/>
                    </a:lnTo>
                    <a:lnTo>
                      <a:pt x="423" y="13885"/>
                    </a:lnTo>
                    <a:lnTo>
                      <a:pt x="1694" y="12342"/>
                    </a:lnTo>
                    <a:lnTo>
                      <a:pt x="2117" y="11314"/>
                    </a:lnTo>
                    <a:lnTo>
                      <a:pt x="2964" y="10285"/>
                    </a:lnTo>
                    <a:lnTo>
                      <a:pt x="3388" y="9257"/>
                    </a:lnTo>
                    <a:lnTo>
                      <a:pt x="3388" y="6685"/>
                    </a:lnTo>
                    <a:lnTo>
                      <a:pt x="3811" y="5142"/>
                    </a:lnTo>
                    <a:lnTo>
                      <a:pt x="3811" y="3085"/>
                    </a:lnTo>
                    <a:lnTo>
                      <a:pt x="4235" y="2571"/>
                    </a:lnTo>
                    <a:lnTo>
                      <a:pt x="4235" y="1542"/>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eaLnBrk="1" fontAlgn="auto" hangingPunct="1">
                  <a:spcBef>
                    <a:spcPts val="0"/>
                  </a:spcBef>
                  <a:spcAft>
                    <a:spcPts val="0"/>
                  </a:spcAft>
                  <a:defRPr/>
                </a:pPr>
                <a:endParaRPr lang="id-ID" sz="1013">
                  <a:latin typeface="+mn-lt"/>
                </a:endParaRPr>
              </a:p>
            </p:txBody>
          </p:sp>
          <p:sp>
            <p:nvSpPr>
              <p:cNvPr id="166" name="AutoShape 78">
                <a:extLst>
                  <a:ext uri="{FF2B5EF4-FFF2-40B4-BE49-F238E27FC236}">
                    <a16:creationId xmlns:a16="http://schemas.microsoft.com/office/drawing/2014/main" id="{81107900-2A73-27BC-B54B-E0F960BDB594}"/>
                  </a:ext>
                </a:extLst>
              </p:cNvPr>
              <p:cNvSpPr>
                <a:spLocks/>
              </p:cNvSpPr>
              <p:nvPr/>
            </p:nvSpPr>
            <p:spPr bwMode="auto">
              <a:xfrm>
                <a:off x="684639" y="1354186"/>
                <a:ext cx="60682" cy="58303"/>
              </a:xfrm>
              <a:custGeom>
                <a:avLst/>
                <a:gdLst>
                  <a:gd name="T0" fmla="*/ 30341 w 21600"/>
                  <a:gd name="T1" fmla="*/ 29152 h 21600"/>
                  <a:gd name="T2" fmla="*/ 30341 w 21600"/>
                  <a:gd name="T3" fmla="*/ 29152 h 21600"/>
                  <a:gd name="T4" fmla="*/ 30341 w 21600"/>
                  <a:gd name="T5" fmla="*/ 29152 h 21600"/>
                  <a:gd name="T6" fmla="*/ 30341 w 21600"/>
                  <a:gd name="T7" fmla="*/ 2915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3371" y="0"/>
                    </a:moveTo>
                    <a:lnTo>
                      <a:pt x="13371" y="1963"/>
                    </a:lnTo>
                    <a:lnTo>
                      <a:pt x="18514" y="6872"/>
                    </a:lnTo>
                    <a:lnTo>
                      <a:pt x="21599" y="10800"/>
                    </a:lnTo>
                    <a:lnTo>
                      <a:pt x="20571" y="10800"/>
                    </a:lnTo>
                    <a:lnTo>
                      <a:pt x="20571" y="11781"/>
                    </a:lnTo>
                    <a:lnTo>
                      <a:pt x="19542" y="13745"/>
                    </a:lnTo>
                    <a:lnTo>
                      <a:pt x="18514" y="14727"/>
                    </a:lnTo>
                    <a:lnTo>
                      <a:pt x="15428" y="14727"/>
                    </a:lnTo>
                    <a:lnTo>
                      <a:pt x="14399" y="15709"/>
                    </a:lnTo>
                    <a:lnTo>
                      <a:pt x="11314" y="15709"/>
                    </a:lnTo>
                    <a:lnTo>
                      <a:pt x="6171" y="20618"/>
                    </a:lnTo>
                    <a:lnTo>
                      <a:pt x="5142" y="20618"/>
                    </a:lnTo>
                    <a:lnTo>
                      <a:pt x="4114" y="21599"/>
                    </a:lnTo>
                    <a:lnTo>
                      <a:pt x="0" y="21599"/>
                    </a:lnTo>
                    <a:lnTo>
                      <a:pt x="1028" y="17672"/>
                    </a:lnTo>
                    <a:lnTo>
                      <a:pt x="1028" y="9818"/>
                    </a:lnTo>
                    <a:lnTo>
                      <a:pt x="2057" y="7854"/>
                    </a:lnTo>
                    <a:lnTo>
                      <a:pt x="2057" y="5890"/>
                    </a:lnTo>
                    <a:lnTo>
                      <a:pt x="6171" y="1963"/>
                    </a:lnTo>
                    <a:lnTo>
                      <a:pt x="7199" y="1963"/>
                    </a:lnTo>
                    <a:lnTo>
                      <a:pt x="8228" y="981"/>
                    </a:lnTo>
                    <a:lnTo>
                      <a:pt x="10285" y="0"/>
                    </a:lnTo>
                    <a:lnTo>
                      <a:pt x="13371" y="0"/>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eaLnBrk="1" fontAlgn="auto" hangingPunct="1">
                  <a:spcBef>
                    <a:spcPts val="0"/>
                  </a:spcBef>
                  <a:spcAft>
                    <a:spcPts val="0"/>
                  </a:spcAft>
                  <a:defRPr/>
                </a:pPr>
                <a:endParaRPr lang="id-ID" sz="1013">
                  <a:latin typeface="+mn-lt"/>
                </a:endParaRPr>
              </a:p>
            </p:txBody>
          </p:sp>
          <p:sp>
            <p:nvSpPr>
              <p:cNvPr id="167" name="AutoShape 79">
                <a:extLst>
                  <a:ext uri="{FF2B5EF4-FFF2-40B4-BE49-F238E27FC236}">
                    <a16:creationId xmlns:a16="http://schemas.microsoft.com/office/drawing/2014/main" id="{BC996A45-BEAA-9F44-D396-EF127D2E16EC}"/>
                  </a:ext>
                </a:extLst>
              </p:cNvPr>
              <p:cNvSpPr>
                <a:spLocks/>
              </p:cNvSpPr>
              <p:nvPr/>
            </p:nvSpPr>
            <p:spPr bwMode="auto">
              <a:xfrm>
                <a:off x="584383" y="748"/>
                <a:ext cx="3109240" cy="1454142"/>
              </a:xfrm>
              <a:custGeom>
                <a:avLst/>
                <a:gdLst>
                  <a:gd name="T0" fmla="*/ 1554620 w 21600"/>
                  <a:gd name="T1" fmla="*/ 727778 h 21589"/>
                  <a:gd name="T2" fmla="*/ 1554620 w 21600"/>
                  <a:gd name="T3" fmla="*/ 727778 h 21589"/>
                  <a:gd name="T4" fmla="*/ 1554620 w 21600"/>
                  <a:gd name="T5" fmla="*/ 727778 h 21589"/>
                  <a:gd name="T6" fmla="*/ 1554620 w 21600"/>
                  <a:gd name="T7" fmla="*/ 727778 h 2158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589">
                    <a:moveTo>
                      <a:pt x="8737" y="17643"/>
                    </a:moveTo>
                    <a:lnTo>
                      <a:pt x="8854" y="17643"/>
                    </a:lnTo>
                    <a:lnTo>
                      <a:pt x="8947" y="17461"/>
                    </a:lnTo>
                    <a:lnTo>
                      <a:pt x="9180" y="17597"/>
                    </a:lnTo>
                    <a:lnTo>
                      <a:pt x="9320" y="17507"/>
                    </a:lnTo>
                    <a:lnTo>
                      <a:pt x="9576" y="17960"/>
                    </a:lnTo>
                    <a:lnTo>
                      <a:pt x="9693" y="18232"/>
                    </a:lnTo>
                    <a:lnTo>
                      <a:pt x="9833" y="17824"/>
                    </a:lnTo>
                    <a:lnTo>
                      <a:pt x="9833" y="17597"/>
                    </a:lnTo>
                    <a:lnTo>
                      <a:pt x="9949" y="17688"/>
                    </a:lnTo>
                    <a:lnTo>
                      <a:pt x="10182" y="17234"/>
                    </a:lnTo>
                    <a:lnTo>
                      <a:pt x="10368" y="17416"/>
                    </a:lnTo>
                    <a:lnTo>
                      <a:pt x="10578" y="17325"/>
                    </a:lnTo>
                    <a:lnTo>
                      <a:pt x="10765" y="17325"/>
                    </a:lnTo>
                    <a:lnTo>
                      <a:pt x="11114" y="17779"/>
                    </a:lnTo>
                    <a:lnTo>
                      <a:pt x="11417" y="17824"/>
                    </a:lnTo>
                    <a:lnTo>
                      <a:pt x="11720" y="17643"/>
                    </a:lnTo>
                    <a:lnTo>
                      <a:pt x="11860" y="17280"/>
                    </a:lnTo>
                    <a:lnTo>
                      <a:pt x="11976" y="17280"/>
                    </a:lnTo>
                    <a:lnTo>
                      <a:pt x="12442" y="17733"/>
                    </a:lnTo>
                    <a:lnTo>
                      <a:pt x="12629" y="17461"/>
                    </a:lnTo>
                    <a:lnTo>
                      <a:pt x="12652" y="17053"/>
                    </a:lnTo>
                    <a:lnTo>
                      <a:pt x="12768" y="16327"/>
                    </a:lnTo>
                    <a:lnTo>
                      <a:pt x="13025" y="16237"/>
                    </a:lnTo>
                    <a:lnTo>
                      <a:pt x="13234" y="16282"/>
                    </a:lnTo>
                    <a:cubicBezTo>
                      <a:pt x="13379" y="16657"/>
                      <a:pt x="13297" y="16645"/>
                      <a:pt x="13398" y="16645"/>
                    </a:cubicBezTo>
                    <a:lnTo>
                      <a:pt x="13444" y="17053"/>
                    </a:lnTo>
                    <a:lnTo>
                      <a:pt x="13677" y="17733"/>
                    </a:lnTo>
                    <a:lnTo>
                      <a:pt x="13747" y="18096"/>
                    </a:lnTo>
                    <a:lnTo>
                      <a:pt x="13957" y="18051"/>
                    </a:lnTo>
                    <a:lnTo>
                      <a:pt x="14050" y="18278"/>
                    </a:lnTo>
                    <a:lnTo>
                      <a:pt x="14190" y="18504"/>
                    </a:lnTo>
                    <a:lnTo>
                      <a:pt x="14330" y="18414"/>
                    </a:lnTo>
                    <a:lnTo>
                      <a:pt x="14446" y="18005"/>
                    </a:lnTo>
                    <a:lnTo>
                      <a:pt x="14656" y="17779"/>
                    </a:lnTo>
                    <a:lnTo>
                      <a:pt x="14633" y="18187"/>
                    </a:lnTo>
                    <a:lnTo>
                      <a:pt x="14376" y="19049"/>
                    </a:lnTo>
                    <a:lnTo>
                      <a:pt x="14143" y="19593"/>
                    </a:lnTo>
                    <a:lnTo>
                      <a:pt x="14120" y="19956"/>
                    </a:lnTo>
                    <a:lnTo>
                      <a:pt x="14166" y="20183"/>
                    </a:lnTo>
                    <a:lnTo>
                      <a:pt x="14376" y="20409"/>
                    </a:lnTo>
                    <a:lnTo>
                      <a:pt x="14772" y="19457"/>
                    </a:lnTo>
                    <a:lnTo>
                      <a:pt x="15075" y="18323"/>
                    </a:lnTo>
                    <a:lnTo>
                      <a:pt x="15192" y="17733"/>
                    </a:lnTo>
                    <a:cubicBezTo>
                      <a:pt x="15216" y="17446"/>
                      <a:pt x="15168" y="17461"/>
                      <a:pt x="15238" y="17461"/>
                    </a:cubicBezTo>
                    <a:lnTo>
                      <a:pt x="15355" y="17053"/>
                    </a:lnTo>
                    <a:lnTo>
                      <a:pt x="15355" y="16327"/>
                    </a:lnTo>
                    <a:cubicBezTo>
                      <a:pt x="15331" y="15813"/>
                      <a:pt x="15417" y="15828"/>
                      <a:pt x="15308" y="15828"/>
                    </a:cubicBezTo>
                    <a:lnTo>
                      <a:pt x="15192" y="15828"/>
                    </a:lnTo>
                    <a:lnTo>
                      <a:pt x="14959" y="15919"/>
                    </a:lnTo>
                    <a:lnTo>
                      <a:pt x="14702" y="15738"/>
                    </a:lnTo>
                    <a:lnTo>
                      <a:pt x="14679" y="15511"/>
                    </a:lnTo>
                    <a:lnTo>
                      <a:pt x="14935" y="15194"/>
                    </a:lnTo>
                    <a:lnTo>
                      <a:pt x="14959" y="14921"/>
                    </a:lnTo>
                    <a:lnTo>
                      <a:pt x="15611" y="13470"/>
                    </a:lnTo>
                    <a:lnTo>
                      <a:pt x="16380" y="13742"/>
                    </a:lnTo>
                    <a:lnTo>
                      <a:pt x="16357" y="13515"/>
                    </a:lnTo>
                    <a:cubicBezTo>
                      <a:pt x="16504" y="13373"/>
                      <a:pt x="16444" y="13379"/>
                      <a:pt x="16520" y="13379"/>
                    </a:cubicBezTo>
                    <a:lnTo>
                      <a:pt x="16683" y="13379"/>
                    </a:lnTo>
                    <a:lnTo>
                      <a:pt x="16753" y="13788"/>
                    </a:lnTo>
                    <a:lnTo>
                      <a:pt x="17196" y="13561"/>
                    </a:lnTo>
                    <a:lnTo>
                      <a:pt x="17172" y="13243"/>
                    </a:lnTo>
                    <a:lnTo>
                      <a:pt x="17615" y="12563"/>
                    </a:lnTo>
                    <a:lnTo>
                      <a:pt x="17895" y="12291"/>
                    </a:lnTo>
                    <a:lnTo>
                      <a:pt x="17895" y="12472"/>
                    </a:lnTo>
                    <a:lnTo>
                      <a:pt x="17778" y="12835"/>
                    </a:lnTo>
                    <a:lnTo>
                      <a:pt x="17895" y="12880"/>
                    </a:lnTo>
                    <a:lnTo>
                      <a:pt x="18174" y="12291"/>
                    </a:lnTo>
                    <a:lnTo>
                      <a:pt x="18221" y="12880"/>
                    </a:lnTo>
                    <a:lnTo>
                      <a:pt x="17895" y="13243"/>
                    </a:lnTo>
                    <a:lnTo>
                      <a:pt x="17778" y="13561"/>
                    </a:lnTo>
                    <a:lnTo>
                      <a:pt x="17638" y="13969"/>
                    </a:lnTo>
                    <a:lnTo>
                      <a:pt x="17382" y="14422"/>
                    </a:lnTo>
                    <a:lnTo>
                      <a:pt x="17149" y="15420"/>
                    </a:lnTo>
                    <a:lnTo>
                      <a:pt x="17335" y="16826"/>
                    </a:lnTo>
                    <a:lnTo>
                      <a:pt x="17452" y="17144"/>
                    </a:lnTo>
                    <a:lnTo>
                      <a:pt x="17778" y="16237"/>
                    </a:lnTo>
                    <a:lnTo>
                      <a:pt x="17965" y="15692"/>
                    </a:lnTo>
                    <a:lnTo>
                      <a:pt x="18104" y="15692"/>
                    </a:lnTo>
                    <a:lnTo>
                      <a:pt x="18081" y="15057"/>
                    </a:lnTo>
                    <a:lnTo>
                      <a:pt x="18221" y="14422"/>
                    </a:lnTo>
                    <a:lnTo>
                      <a:pt x="18104" y="14014"/>
                    </a:lnTo>
                    <a:lnTo>
                      <a:pt x="18151" y="13742"/>
                    </a:lnTo>
                    <a:lnTo>
                      <a:pt x="18407" y="13742"/>
                    </a:lnTo>
                    <a:lnTo>
                      <a:pt x="18454" y="13515"/>
                    </a:lnTo>
                    <a:lnTo>
                      <a:pt x="18454" y="13334"/>
                    </a:lnTo>
                    <a:lnTo>
                      <a:pt x="18594" y="13243"/>
                    </a:lnTo>
                    <a:lnTo>
                      <a:pt x="18920" y="12880"/>
                    </a:lnTo>
                    <a:lnTo>
                      <a:pt x="19060" y="12835"/>
                    </a:lnTo>
                    <a:lnTo>
                      <a:pt x="19339" y="13016"/>
                    </a:lnTo>
                    <a:lnTo>
                      <a:pt x="19479" y="12472"/>
                    </a:lnTo>
                    <a:cubicBezTo>
                      <a:pt x="19696" y="12238"/>
                      <a:pt x="19609" y="12245"/>
                      <a:pt x="19712" y="12245"/>
                    </a:cubicBezTo>
                    <a:lnTo>
                      <a:pt x="19782" y="11973"/>
                    </a:lnTo>
                    <a:lnTo>
                      <a:pt x="20085" y="12064"/>
                    </a:lnTo>
                    <a:lnTo>
                      <a:pt x="20341" y="11747"/>
                    </a:lnTo>
                    <a:cubicBezTo>
                      <a:pt x="20151" y="11190"/>
                      <a:pt x="20267" y="11202"/>
                      <a:pt x="20132" y="11202"/>
                    </a:cubicBezTo>
                    <a:lnTo>
                      <a:pt x="19968" y="10885"/>
                    </a:lnTo>
                    <a:lnTo>
                      <a:pt x="19968" y="10658"/>
                    </a:lnTo>
                    <a:lnTo>
                      <a:pt x="20132" y="10658"/>
                    </a:lnTo>
                    <a:lnTo>
                      <a:pt x="20434" y="10159"/>
                    </a:lnTo>
                    <a:lnTo>
                      <a:pt x="20411" y="9796"/>
                    </a:lnTo>
                    <a:lnTo>
                      <a:pt x="20528" y="9706"/>
                    </a:lnTo>
                    <a:lnTo>
                      <a:pt x="20574" y="10023"/>
                    </a:lnTo>
                    <a:lnTo>
                      <a:pt x="20877" y="10341"/>
                    </a:lnTo>
                    <a:lnTo>
                      <a:pt x="21133" y="10885"/>
                    </a:lnTo>
                    <a:lnTo>
                      <a:pt x="21250" y="10885"/>
                    </a:lnTo>
                    <a:lnTo>
                      <a:pt x="21320" y="10159"/>
                    </a:lnTo>
                    <a:lnTo>
                      <a:pt x="21460" y="10159"/>
                    </a:lnTo>
                    <a:lnTo>
                      <a:pt x="21600" y="9842"/>
                    </a:lnTo>
                    <a:lnTo>
                      <a:pt x="21180" y="9297"/>
                    </a:lnTo>
                    <a:lnTo>
                      <a:pt x="20970" y="9479"/>
                    </a:lnTo>
                    <a:lnTo>
                      <a:pt x="20854" y="8889"/>
                    </a:lnTo>
                    <a:lnTo>
                      <a:pt x="20551" y="8345"/>
                    </a:lnTo>
                    <a:lnTo>
                      <a:pt x="20225" y="8027"/>
                    </a:lnTo>
                    <a:lnTo>
                      <a:pt x="19992" y="7574"/>
                    </a:lnTo>
                    <a:lnTo>
                      <a:pt x="19712" y="7347"/>
                    </a:lnTo>
                    <a:lnTo>
                      <a:pt x="19363" y="7256"/>
                    </a:lnTo>
                    <a:lnTo>
                      <a:pt x="19223" y="7166"/>
                    </a:lnTo>
                    <a:lnTo>
                      <a:pt x="19269" y="7710"/>
                    </a:lnTo>
                    <a:lnTo>
                      <a:pt x="19246" y="8118"/>
                    </a:lnTo>
                    <a:lnTo>
                      <a:pt x="19083" y="8209"/>
                    </a:lnTo>
                    <a:lnTo>
                      <a:pt x="19013" y="7846"/>
                    </a:lnTo>
                    <a:lnTo>
                      <a:pt x="18897" y="7574"/>
                    </a:lnTo>
                    <a:lnTo>
                      <a:pt x="19036" y="7347"/>
                    </a:lnTo>
                    <a:lnTo>
                      <a:pt x="18990" y="7211"/>
                    </a:lnTo>
                    <a:lnTo>
                      <a:pt x="18710" y="7393"/>
                    </a:lnTo>
                    <a:lnTo>
                      <a:pt x="18594" y="7483"/>
                    </a:lnTo>
                    <a:lnTo>
                      <a:pt x="18128" y="7483"/>
                    </a:lnTo>
                    <a:lnTo>
                      <a:pt x="17941" y="7755"/>
                    </a:lnTo>
                    <a:lnTo>
                      <a:pt x="17871" y="7529"/>
                    </a:lnTo>
                    <a:lnTo>
                      <a:pt x="17871" y="6939"/>
                    </a:lnTo>
                    <a:lnTo>
                      <a:pt x="17685" y="6531"/>
                    </a:lnTo>
                    <a:lnTo>
                      <a:pt x="17382" y="6395"/>
                    </a:lnTo>
                    <a:lnTo>
                      <a:pt x="16916" y="6531"/>
                    </a:lnTo>
                    <a:lnTo>
                      <a:pt x="16730" y="6259"/>
                    </a:lnTo>
                    <a:lnTo>
                      <a:pt x="16683" y="6395"/>
                    </a:lnTo>
                    <a:lnTo>
                      <a:pt x="16660" y="6077"/>
                    </a:lnTo>
                    <a:lnTo>
                      <a:pt x="16497" y="5352"/>
                    </a:lnTo>
                    <a:lnTo>
                      <a:pt x="16333" y="5397"/>
                    </a:lnTo>
                    <a:lnTo>
                      <a:pt x="16170" y="5714"/>
                    </a:lnTo>
                    <a:lnTo>
                      <a:pt x="16124" y="5352"/>
                    </a:lnTo>
                    <a:lnTo>
                      <a:pt x="15984" y="5261"/>
                    </a:lnTo>
                    <a:lnTo>
                      <a:pt x="15541" y="5079"/>
                    </a:lnTo>
                    <a:lnTo>
                      <a:pt x="15425" y="5170"/>
                    </a:lnTo>
                    <a:lnTo>
                      <a:pt x="15308" y="5352"/>
                    </a:lnTo>
                    <a:lnTo>
                      <a:pt x="15238" y="5578"/>
                    </a:lnTo>
                    <a:lnTo>
                      <a:pt x="15238" y="6077"/>
                    </a:lnTo>
                    <a:lnTo>
                      <a:pt x="15029" y="6259"/>
                    </a:lnTo>
                    <a:lnTo>
                      <a:pt x="14842" y="5987"/>
                    </a:lnTo>
                    <a:lnTo>
                      <a:pt x="14679" y="6077"/>
                    </a:lnTo>
                    <a:lnTo>
                      <a:pt x="14446" y="6077"/>
                    </a:lnTo>
                    <a:lnTo>
                      <a:pt x="14423" y="5760"/>
                    </a:lnTo>
                    <a:lnTo>
                      <a:pt x="14260" y="6123"/>
                    </a:lnTo>
                    <a:lnTo>
                      <a:pt x="14166" y="6531"/>
                    </a:lnTo>
                    <a:lnTo>
                      <a:pt x="14050" y="5987"/>
                    </a:lnTo>
                    <a:lnTo>
                      <a:pt x="14050" y="5079"/>
                    </a:lnTo>
                    <a:lnTo>
                      <a:pt x="14003" y="4626"/>
                    </a:lnTo>
                    <a:lnTo>
                      <a:pt x="13817" y="4626"/>
                    </a:lnTo>
                    <a:lnTo>
                      <a:pt x="13631" y="4535"/>
                    </a:lnTo>
                    <a:lnTo>
                      <a:pt x="13281" y="4535"/>
                    </a:lnTo>
                    <a:lnTo>
                      <a:pt x="13071" y="4853"/>
                    </a:lnTo>
                    <a:lnTo>
                      <a:pt x="12559" y="4490"/>
                    </a:lnTo>
                    <a:lnTo>
                      <a:pt x="12442" y="4218"/>
                    </a:lnTo>
                    <a:lnTo>
                      <a:pt x="11953" y="4036"/>
                    </a:lnTo>
                    <a:lnTo>
                      <a:pt x="11836" y="3764"/>
                    </a:lnTo>
                    <a:lnTo>
                      <a:pt x="11836" y="3447"/>
                    </a:lnTo>
                    <a:lnTo>
                      <a:pt x="11720" y="3220"/>
                    </a:lnTo>
                    <a:lnTo>
                      <a:pt x="11557" y="3537"/>
                    </a:lnTo>
                    <a:lnTo>
                      <a:pt x="11440" y="3946"/>
                    </a:lnTo>
                    <a:lnTo>
                      <a:pt x="11184" y="4354"/>
                    </a:lnTo>
                    <a:lnTo>
                      <a:pt x="11184" y="4490"/>
                    </a:lnTo>
                    <a:lnTo>
                      <a:pt x="11067" y="3991"/>
                    </a:lnTo>
                    <a:lnTo>
                      <a:pt x="10998" y="3810"/>
                    </a:lnTo>
                    <a:lnTo>
                      <a:pt x="11254" y="3719"/>
                    </a:lnTo>
                    <a:lnTo>
                      <a:pt x="11580" y="2993"/>
                    </a:lnTo>
                    <a:lnTo>
                      <a:pt x="11860" y="2449"/>
                    </a:lnTo>
                    <a:lnTo>
                      <a:pt x="11860" y="1814"/>
                    </a:lnTo>
                    <a:lnTo>
                      <a:pt x="11790" y="1224"/>
                    </a:lnTo>
                    <a:lnTo>
                      <a:pt x="11487" y="1043"/>
                    </a:lnTo>
                    <a:lnTo>
                      <a:pt x="11091" y="1451"/>
                    </a:lnTo>
                    <a:lnTo>
                      <a:pt x="10951" y="1360"/>
                    </a:lnTo>
                    <a:lnTo>
                      <a:pt x="10904" y="952"/>
                    </a:lnTo>
                    <a:lnTo>
                      <a:pt x="10904" y="499"/>
                    </a:lnTo>
                    <a:lnTo>
                      <a:pt x="11114" y="181"/>
                    </a:lnTo>
                    <a:cubicBezTo>
                      <a:pt x="10867" y="-11"/>
                      <a:pt x="10965" y="0"/>
                      <a:pt x="10834" y="0"/>
                    </a:cubicBezTo>
                    <a:lnTo>
                      <a:pt x="10485" y="272"/>
                    </a:lnTo>
                    <a:lnTo>
                      <a:pt x="10299" y="952"/>
                    </a:lnTo>
                    <a:lnTo>
                      <a:pt x="10275" y="1224"/>
                    </a:lnTo>
                    <a:lnTo>
                      <a:pt x="10042" y="1315"/>
                    </a:lnTo>
                    <a:lnTo>
                      <a:pt x="10066" y="1496"/>
                    </a:lnTo>
                    <a:lnTo>
                      <a:pt x="10345" y="1905"/>
                    </a:lnTo>
                    <a:lnTo>
                      <a:pt x="10368" y="2267"/>
                    </a:lnTo>
                    <a:lnTo>
                      <a:pt x="10299" y="2585"/>
                    </a:lnTo>
                    <a:lnTo>
                      <a:pt x="10089" y="2177"/>
                    </a:lnTo>
                    <a:lnTo>
                      <a:pt x="9926" y="1814"/>
                    </a:lnTo>
                    <a:lnTo>
                      <a:pt x="9623" y="1769"/>
                    </a:lnTo>
                    <a:lnTo>
                      <a:pt x="9390" y="1632"/>
                    </a:lnTo>
                    <a:lnTo>
                      <a:pt x="9017" y="2041"/>
                    </a:lnTo>
                    <a:lnTo>
                      <a:pt x="8714" y="2222"/>
                    </a:lnTo>
                    <a:lnTo>
                      <a:pt x="8598" y="2902"/>
                    </a:lnTo>
                    <a:lnTo>
                      <a:pt x="8434" y="3356"/>
                    </a:lnTo>
                    <a:cubicBezTo>
                      <a:pt x="8241" y="3591"/>
                      <a:pt x="8248" y="3440"/>
                      <a:pt x="8248" y="3628"/>
                    </a:cubicBezTo>
                    <a:lnTo>
                      <a:pt x="8271" y="3764"/>
                    </a:lnTo>
                    <a:lnTo>
                      <a:pt x="8015" y="4127"/>
                    </a:lnTo>
                    <a:lnTo>
                      <a:pt x="7875" y="4444"/>
                    </a:lnTo>
                    <a:lnTo>
                      <a:pt x="7759" y="4943"/>
                    </a:lnTo>
                    <a:lnTo>
                      <a:pt x="7829" y="5442"/>
                    </a:lnTo>
                    <a:lnTo>
                      <a:pt x="8085" y="5714"/>
                    </a:lnTo>
                    <a:lnTo>
                      <a:pt x="8155" y="5987"/>
                    </a:lnTo>
                    <a:lnTo>
                      <a:pt x="8132" y="6848"/>
                    </a:lnTo>
                    <a:lnTo>
                      <a:pt x="8248" y="7574"/>
                    </a:lnTo>
                    <a:lnTo>
                      <a:pt x="7922" y="7030"/>
                    </a:lnTo>
                    <a:lnTo>
                      <a:pt x="7922" y="6667"/>
                    </a:lnTo>
                    <a:lnTo>
                      <a:pt x="7852" y="6621"/>
                    </a:lnTo>
                    <a:cubicBezTo>
                      <a:pt x="8019" y="6019"/>
                      <a:pt x="8130" y="6032"/>
                      <a:pt x="7992" y="6032"/>
                    </a:cubicBezTo>
                    <a:lnTo>
                      <a:pt x="7945" y="5850"/>
                    </a:lnTo>
                    <a:lnTo>
                      <a:pt x="7666" y="5760"/>
                    </a:lnTo>
                    <a:lnTo>
                      <a:pt x="7316" y="5352"/>
                    </a:lnTo>
                    <a:lnTo>
                      <a:pt x="7223" y="5488"/>
                    </a:lnTo>
                    <a:lnTo>
                      <a:pt x="7199" y="4989"/>
                    </a:lnTo>
                    <a:lnTo>
                      <a:pt x="7130" y="4762"/>
                    </a:lnTo>
                    <a:lnTo>
                      <a:pt x="6943" y="4807"/>
                    </a:lnTo>
                    <a:lnTo>
                      <a:pt x="6943" y="4989"/>
                    </a:lnTo>
                    <a:lnTo>
                      <a:pt x="7013" y="5442"/>
                    </a:lnTo>
                    <a:lnTo>
                      <a:pt x="6943" y="5624"/>
                    </a:lnTo>
                    <a:lnTo>
                      <a:pt x="6757" y="5941"/>
                    </a:lnTo>
                    <a:lnTo>
                      <a:pt x="6803" y="6304"/>
                    </a:lnTo>
                    <a:lnTo>
                      <a:pt x="6920" y="6485"/>
                    </a:lnTo>
                    <a:lnTo>
                      <a:pt x="6873" y="6848"/>
                    </a:lnTo>
                    <a:lnTo>
                      <a:pt x="6827" y="7166"/>
                    </a:lnTo>
                    <a:lnTo>
                      <a:pt x="6780" y="7710"/>
                    </a:lnTo>
                    <a:lnTo>
                      <a:pt x="6920" y="7846"/>
                    </a:lnTo>
                    <a:lnTo>
                      <a:pt x="7083" y="7665"/>
                    </a:lnTo>
                    <a:lnTo>
                      <a:pt x="7176" y="7619"/>
                    </a:lnTo>
                    <a:lnTo>
                      <a:pt x="7339" y="7801"/>
                    </a:lnTo>
                    <a:lnTo>
                      <a:pt x="7456" y="8481"/>
                    </a:lnTo>
                    <a:lnTo>
                      <a:pt x="7456" y="8844"/>
                    </a:lnTo>
                    <a:lnTo>
                      <a:pt x="7642" y="8844"/>
                    </a:lnTo>
                    <a:lnTo>
                      <a:pt x="7875" y="8980"/>
                    </a:lnTo>
                    <a:lnTo>
                      <a:pt x="7666" y="9297"/>
                    </a:lnTo>
                    <a:lnTo>
                      <a:pt x="7572" y="9343"/>
                    </a:lnTo>
                    <a:lnTo>
                      <a:pt x="7642" y="9796"/>
                    </a:lnTo>
                    <a:lnTo>
                      <a:pt x="7642" y="10341"/>
                    </a:lnTo>
                    <a:lnTo>
                      <a:pt x="7526" y="10341"/>
                    </a:lnTo>
                    <a:lnTo>
                      <a:pt x="7433" y="9842"/>
                    </a:lnTo>
                    <a:lnTo>
                      <a:pt x="7409" y="9297"/>
                    </a:lnTo>
                    <a:lnTo>
                      <a:pt x="7269" y="9297"/>
                    </a:lnTo>
                    <a:lnTo>
                      <a:pt x="7223" y="9706"/>
                    </a:lnTo>
                    <a:lnTo>
                      <a:pt x="7060" y="9706"/>
                    </a:lnTo>
                    <a:lnTo>
                      <a:pt x="7176" y="9207"/>
                    </a:lnTo>
                    <a:lnTo>
                      <a:pt x="7176" y="8526"/>
                    </a:lnTo>
                    <a:lnTo>
                      <a:pt x="7130" y="7891"/>
                    </a:lnTo>
                    <a:lnTo>
                      <a:pt x="7013" y="8027"/>
                    </a:lnTo>
                    <a:lnTo>
                      <a:pt x="6873" y="8164"/>
                    </a:lnTo>
                    <a:lnTo>
                      <a:pt x="6873" y="9071"/>
                    </a:lnTo>
                    <a:lnTo>
                      <a:pt x="6827" y="9570"/>
                    </a:lnTo>
                    <a:lnTo>
                      <a:pt x="6547" y="9706"/>
                    </a:lnTo>
                    <a:lnTo>
                      <a:pt x="6314" y="9751"/>
                    </a:lnTo>
                    <a:lnTo>
                      <a:pt x="6034" y="9479"/>
                    </a:lnTo>
                    <a:lnTo>
                      <a:pt x="6128" y="9388"/>
                    </a:lnTo>
                    <a:lnTo>
                      <a:pt x="6361" y="9207"/>
                    </a:lnTo>
                    <a:lnTo>
                      <a:pt x="6570" y="9207"/>
                    </a:lnTo>
                    <a:lnTo>
                      <a:pt x="6547" y="8889"/>
                    </a:lnTo>
                    <a:lnTo>
                      <a:pt x="6687" y="8436"/>
                    </a:lnTo>
                    <a:lnTo>
                      <a:pt x="6617" y="8164"/>
                    </a:lnTo>
                    <a:lnTo>
                      <a:pt x="6617" y="7256"/>
                    </a:lnTo>
                    <a:lnTo>
                      <a:pt x="6640" y="6667"/>
                    </a:lnTo>
                    <a:lnTo>
                      <a:pt x="6547" y="6259"/>
                    </a:lnTo>
                    <a:lnTo>
                      <a:pt x="6547" y="5669"/>
                    </a:lnTo>
                    <a:lnTo>
                      <a:pt x="6710" y="5170"/>
                    </a:lnTo>
                    <a:lnTo>
                      <a:pt x="6733" y="4989"/>
                    </a:lnTo>
                    <a:lnTo>
                      <a:pt x="6640" y="4898"/>
                    </a:lnTo>
                    <a:lnTo>
                      <a:pt x="6407" y="5034"/>
                    </a:lnTo>
                    <a:cubicBezTo>
                      <a:pt x="6333" y="4841"/>
                      <a:pt x="6376" y="4853"/>
                      <a:pt x="6314" y="4853"/>
                    </a:cubicBezTo>
                    <a:lnTo>
                      <a:pt x="6151" y="5216"/>
                    </a:lnTo>
                    <a:lnTo>
                      <a:pt x="6151" y="5624"/>
                    </a:lnTo>
                    <a:lnTo>
                      <a:pt x="5918" y="6077"/>
                    </a:lnTo>
                    <a:lnTo>
                      <a:pt x="5895" y="6667"/>
                    </a:lnTo>
                    <a:lnTo>
                      <a:pt x="5941" y="7347"/>
                    </a:lnTo>
                    <a:lnTo>
                      <a:pt x="6034" y="7846"/>
                    </a:lnTo>
                    <a:lnTo>
                      <a:pt x="5965" y="7982"/>
                    </a:lnTo>
                    <a:lnTo>
                      <a:pt x="5685" y="7665"/>
                    </a:lnTo>
                    <a:lnTo>
                      <a:pt x="5475" y="7393"/>
                    </a:lnTo>
                    <a:lnTo>
                      <a:pt x="5172" y="7347"/>
                    </a:lnTo>
                    <a:lnTo>
                      <a:pt x="5242" y="7755"/>
                    </a:lnTo>
                    <a:lnTo>
                      <a:pt x="5242" y="8027"/>
                    </a:lnTo>
                    <a:lnTo>
                      <a:pt x="5033" y="8345"/>
                    </a:lnTo>
                    <a:lnTo>
                      <a:pt x="5056" y="7801"/>
                    </a:lnTo>
                    <a:lnTo>
                      <a:pt x="4916" y="7755"/>
                    </a:lnTo>
                    <a:lnTo>
                      <a:pt x="4846" y="8164"/>
                    </a:lnTo>
                    <a:lnTo>
                      <a:pt x="4590" y="8164"/>
                    </a:lnTo>
                    <a:lnTo>
                      <a:pt x="4380" y="8345"/>
                    </a:lnTo>
                    <a:lnTo>
                      <a:pt x="4427" y="7846"/>
                    </a:lnTo>
                    <a:cubicBezTo>
                      <a:pt x="4303" y="7798"/>
                      <a:pt x="4350" y="7801"/>
                      <a:pt x="4287" y="7801"/>
                    </a:cubicBezTo>
                    <a:lnTo>
                      <a:pt x="4077" y="8209"/>
                    </a:lnTo>
                    <a:lnTo>
                      <a:pt x="3867" y="8345"/>
                    </a:lnTo>
                    <a:lnTo>
                      <a:pt x="3634" y="8662"/>
                    </a:lnTo>
                    <a:lnTo>
                      <a:pt x="3541" y="9071"/>
                    </a:lnTo>
                    <a:lnTo>
                      <a:pt x="3518" y="9297"/>
                    </a:lnTo>
                    <a:lnTo>
                      <a:pt x="3355" y="9161"/>
                    </a:lnTo>
                    <a:lnTo>
                      <a:pt x="3262" y="9025"/>
                    </a:lnTo>
                    <a:lnTo>
                      <a:pt x="3308" y="8753"/>
                    </a:lnTo>
                    <a:lnTo>
                      <a:pt x="3425" y="8481"/>
                    </a:lnTo>
                    <a:lnTo>
                      <a:pt x="3308" y="7937"/>
                    </a:lnTo>
                    <a:lnTo>
                      <a:pt x="3052" y="7982"/>
                    </a:lnTo>
                    <a:lnTo>
                      <a:pt x="2935" y="8027"/>
                    </a:lnTo>
                    <a:lnTo>
                      <a:pt x="3029" y="8209"/>
                    </a:lnTo>
                    <a:lnTo>
                      <a:pt x="3029" y="8481"/>
                    </a:lnTo>
                    <a:lnTo>
                      <a:pt x="3052" y="8889"/>
                    </a:lnTo>
                    <a:lnTo>
                      <a:pt x="3122" y="9207"/>
                    </a:lnTo>
                    <a:lnTo>
                      <a:pt x="3122" y="9524"/>
                    </a:lnTo>
                    <a:lnTo>
                      <a:pt x="3029" y="9706"/>
                    </a:lnTo>
                    <a:lnTo>
                      <a:pt x="2889" y="9433"/>
                    </a:lnTo>
                    <a:lnTo>
                      <a:pt x="2633" y="9932"/>
                    </a:lnTo>
                    <a:lnTo>
                      <a:pt x="2493" y="10114"/>
                    </a:lnTo>
                    <a:lnTo>
                      <a:pt x="2493" y="10295"/>
                    </a:lnTo>
                    <a:lnTo>
                      <a:pt x="2656" y="10567"/>
                    </a:lnTo>
                    <a:lnTo>
                      <a:pt x="2446" y="10658"/>
                    </a:lnTo>
                    <a:lnTo>
                      <a:pt x="2236" y="10431"/>
                    </a:lnTo>
                    <a:lnTo>
                      <a:pt x="2166" y="10023"/>
                    </a:lnTo>
                    <a:lnTo>
                      <a:pt x="2050" y="10114"/>
                    </a:lnTo>
                    <a:lnTo>
                      <a:pt x="2143" y="10567"/>
                    </a:lnTo>
                    <a:lnTo>
                      <a:pt x="2260" y="11157"/>
                    </a:lnTo>
                    <a:lnTo>
                      <a:pt x="2120" y="11112"/>
                    </a:lnTo>
                    <a:lnTo>
                      <a:pt x="1980" y="10703"/>
                    </a:lnTo>
                    <a:lnTo>
                      <a:pt x="1840" y="10658"/>
                    </a:lnTo>
                    <a:lnTo>
                      <a:pt x="1840" y="9842"/>
                    </a:lnTo>
                    <a:lnTo>
                      <a:pt x="1584" y="9524"/>
                    </a:lnTo>
                    <a:lnTo>
                      <a:pt x="1561" y="9116"/>
                    </a:lnTo>
                    <a:lnTo>
                      <a:pt x="1770" y="9297"/>
                    </a:lnTo>
                    <a:lnTo>
                      <a:pt x="2003" y="9570"/>
                    </a:lnTo>
                    <a:lnTo>
                      <a:pt x="2283" y="9887"/>
                    </a:lnTo>
                    <a:lnTo>
                      <a:pt x="2423" y="9751"/>
                    </a:lnTo>
                    <a:lnTo>
                      <a:pt x="2633" y="9433"/>
                    </a:lnTo>
                    <a:lnTo>
                      <a:pt x="2702" y="8889"/>
                    </a:lnTo>
                    <a:cubicBezTo>
                      <a:pt x="2629" y="8558"/>
                      <a:pt x="2692" y="8572"/>
                      <a:pt x="2609" y="8572"/>
                    </a:cubicBezTo>
                    <a:lnTo>
                      <a:pt x="2376" y="8345"/>
                    </a:lnTo>
                    <a:lnTo>
                      <a:pt x="2236" y="7846"/>
                    </a:lnTo>
                    <a:lnTo>
                      <a:pt x="1980" y="7619"/>
                    </a:lnTo>
                    <a:lnTo>
                      <a:pt x="1700" y="7529"/>
                    </a:lnTo>
                    <a:lnTo>
                      <a:pt x="1561" y="7256"/>
                    </a:lnTo>
                    <a:lnTo>
                      <a:pt x="1421" y="7120"/>
                    </a:lnTo>
                    <a:lnTo>
                      <a:pt x="1234" y="7574"/>
                    </a:lnTo>
                    <a:lnTo>
                      <a:pt x="1141" y="8073"/>
                    </a:lnTo>
                    <a:lnTo>
                      <a:pt x="1165" y="8345"/>
                    </a:lnTo>
                    <a:lnTo>
                      <a:pt x="1304" y="8572"/>
                    </a:lnTo>
                    <a:lnTo>
                      <a:pt x="1351" y="9161"/>
                    </a:lnTo>
                    <a:lnTo>
                      <a:pt x="1234" y="9479"/>
                    </a:lnTo>
                    <a:lnTo>
                      <a:pt x="1188" y="9615"/>
                    </a:lnTo>
                    <a:lnTo>
                      <a:pt x="1258" y="9932"/>
                    </a:lnTo>
                    <a:lnTo>
                      <a:pt x="1234" y="10976"/>
                    </a:lnTo>
                    <a:cubicBezTo>
                      <a:pt x="1307" y="11307"/>
                      <a:pt x="1364" y="11293"/>
                      <a:pt x="1281" y="11293"/>
                    </a:cubicBezTo>
                    <a:lnTo>
                      <a:pt x="1421" y="12019"/>
                    </a:lnTo>
                    <a:lnTo>
                      <a:pt x="1304" y="12200"/>
                    </a:lnTo>
                    <a:lnTo>
                      <a:pt x="1048" y="12654"/>
                    </a:lnTo>
                    <a:lnTo>
                      <a:pt x="1001" y="12744"/>
                    </a:lnTo>
                    <a:lnTo>
                      <a:pt x="1118" y="12971"/>
                    </a:lnTo>
                    <a:lnTo>
                      <a:pt x="1188" y="13107"/>
                    </a:lnTo>
                    <a:lnTo>
                      <a:pt x="1001" y="13243"/>
                    </a:lnTo>
                    <a:lnTo>
                      <a:pt x="838" y="13334"/>
                    </a:lnTo>
                    <a:lnTo>
                      <a:pt x="652" y="13289"/>
                    </a:lnTo>
                    <a:lnTo>
                      <a:pt x="442" y="13425"/>
                    </a:lnTo>
                    <a:lnTo>
                      <a:pt x="442" y="13878"/>
                    </a:lnTo>
                    <a:lnTo>
                      <a:pt x="512" y="14014"/>
                    </a:lnTo>
                    <a:lnTo>
                      <a:pt x="559" y="14468"/>
                    </a:lnTo>
                    <a:lnTo>
                      <a:pt x="372" y="14559"/>
                    </a:lnTo>
                    <a:lnTo>
                      <a:pt x="279" y="14241"/>
                    </a:lnTo>
                    <a:lnTo>
                      <a:pt x="93" y="14196"/>
                    </a:lnTo>
                    <a:lnTo>
                      <a:pt x="0" y="14785"/>
                    </a:lnTo>
                    <a:lnTo>
                      <a:pt x="23" y="15330"/>
                    </a:lnTo>
                    <a:lnTo>
                      <a:pt x="233" y="15375"/>
                    </a:lnTo>
                    <a:lnTo>
                      <a:pt x="349" y="15511"/>
                    </a:lnTo>
                    <a:lnTo>
                      <a:pt x="466" y="16101"/>
                    </a:lnTo>
                    <a:lnTo>
                      <a:pt x="419" y="16373"/>
                    </a:lnTo>
                    <a:lnTo>
                      <a:pt x="559" y="16736"/>
                    </a:lnTo>
                    <a:lnTo>
                      <a:pt x="652" y="17144"/>
                    </a:lnTo>
                    <a:lnTo>
                      <a:pt x="349" y="17643"/>
                    </a:lnTo>
                    <a:lnTo>
                      <a:pt x="302" y="17824"/>
                    </a:lnTo>
                    <a:lnTo>
                      <a:pt x="186" y="18005"/>
                    </a:lnTo>
                    <a:lnTo>
                      <a:pt x="302" y="18096"/>
                    </a:lnTo>
                    <a:lnTo>
                      <a:pt x="419" y="18005"/>
                    </a:lnTo>
                    <a:lnTo>
                      <a:pt x="745" y="17960"/>
                    </a:lnTo>
                    <a:lnTo>
                      <a:pt x="862" y="17869"/>
                    </a:lnTo>
                    <a:lnTo>
                      <a:pt x="1095" y="18323"/>
                    </a:lnTo>
                    <a:lnTo>
                      <a:pt x="1095" y="19139"/>
                    </a:lnTo>
                    <a:lnTo>
                      <a:pt x="1374" y="19003"/>
                    </a:lnTo>
                    <a:lnTo>
                      <a:pt x="1514" y="19003"/>
                    </a:lnTo>
                    <a:lnTo>
                      <a:pt x="1840" y="19230"/>
                    </a:lnTo>
                    <a:lnTo>
                      <a:pt x="2073" y="18777"/>
                    </a:lnTo>
                    <a:lnTo>
                      <a:pt x="2190" y="18867"/>
                    </a:lnTo>
                    <a:lnTo>
                      <a:pt x="2027" y="19230"/>
                    </a:lnTo>
                    <a:lnTo>
                      <a:pt x="2050" y="19411"/>
                    </a:lnTo>
                    <a:lnTo>
                      <a:pt x="2260" y="19774"/>
                    </a:lnTo>
                    <a:lnTo>
                      <a:pt x="2586" y="20319"/>
                    </a:lnTo>
                    <a:lnTo>
                      <a:pt x="2586" y="20636"/>
                    </a:lnTo>
                    <a:cubicBezTo>
                      <a:pt x="2464" y="20874"/>
                      <a:pt x="2414" y="20863"/>
                      <a:pt x="2493" y="20863"/>
                    </a:cubicBezTo>
                    <a:lnTo>
                      <a:pt x="2772" y="21135"/>
                    </a:lnTo>
                    <a:lnTo>
                      <a:pt x="2866" y="21452"/>
                    </a:lnTo>
                    <a:lnTo>
                      <a:pt x="3005" y="21452"/>
                    </a:lnTo>
                    <a:lnTo>
                      <a:pt x="3192" y="21588"/>
                    </a:lnTo>
                    <a:lnTo>
                      <a:pt x="3378" y="21316"/>
                    </a:lnTo>
                    <a:lnTo>
                      <a:pt x="3541" y="21498"/>
                    </a:lnTo>
                    <a:lnTo>
                      <a:pt x="3518" y="21044"/>
                    </a:lnTo>
                    <a:lnTo>
                      <a:pt x="3611" y="20817"/>
                    </a:lnTo>
                    <a:lnTo>
                      <a:pt x="3495" y="20500"/>
                    </a:lnTo>
                    <a:lnTo>
                      <a:pt x="3541" y="20228"/>
                    </a:lnTo>
                    <a:lnTo>
                      <a:pt x="3332" y="20001"/>
                    </a:lnTo>
                    <a:lnTo>
                      <a:pt x="3332" y="19366"/>
                    </a:lnTo>
                    <a:lnTo>
                      <a:pt x="3401" y="19049"/>
                    </a:lnTo>
                    <a:lnTo>
                      <a:pt x="3611" y="18822"/>
                    </a:lnTo>
                    <a:lnTo>
                      <a:pt x="3867" y="18731"/>
                    </a:lnTo>
                    <a:cubicBezTo>
                      <a:pt x="3953" y="18777"/>
                      <a:pt x="3627" y="18376"/>
                      <a:pt x="3627" y="18376"/>
                    </a:cubicBezTo>
                    <a:lnTo>
                      <a:pt x="3677" y="18063"/>
                    </a:lnTo>
                    <a:lnTo>
                      <a:pt x="3449" y="17756"/>
                    </a:lnTo>
                    <a:lnTo>
                      <a:pt x="3680" y="17756"/>
                    </a:lnTo>
                    <a:lnTo>
                      <a:pt x="3853" y="17107"/>
                    </a:lnTo>
                    <a:lnTo>
                      <a:pt x="3958" y="17517"/>
                    </a:lnTo>
                    <a:lnTo>
                      <a:pt x="4520" y="17346"/>
                    </a:lnTo>
                    <a:lnTo>
                      <a:pt x="5046" y="17244"/>
                    </a:lnTo>
                    <a:lnTo>
                      <a:pt x="5607" y="16697"/>
                    </a:lnTo>
                    <a:lnTo>
                      <a:pt x="5871" y="16219"/>
                    </a:lnTo>
                    <a:lnTo>
                      <a:pt x="6502" y="16527"/>
                    </a:lnTo>
                    <a:lnTo>
                      <a:pt x="6941" y="16663"/>
                    </a:lnTo>
                    <a:cubicBezTo>
                      <a:pt x="7091" y="15674"/>
                      <a:pt x="7170" y="16665"/>
                      <a:pt x="7285" y="16666"/>
                    </a:cubicBezTo>
                    <a:lnTo>
                      <a:pt x="7747" y="17300"/>
                    </a:lnTo>
                    <a:lnTo>
                      <a:pt x="8737" y="17643"/>
                    </a:lnTo>
                    <a:close/>
                  </a:path>
                </a:pathLst>
              </a:custGeom>
              <a:grpFill/>
              <a:ln w="3175" cap="flat" cmpd="sng">
                <a:solidFill>
                  <a:srgbClr val="F2F2F2"/>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eaLnBrk="1" fontAlgn="auto" hangingPunct="1">
                  <a:spcBef>
                    <a:spcPts val="0"/>
                  </a:spcBef>
                  <a:spcAft>
                    <a:spcPts val="0"/>
                  </a:spcAft>
                  <a:defRPr/>
                </a:pPr>
                <a:endParaRPr lang="id-ID" sz="1013">
                  <a:latin typeface="+mn-lt"/>
                </a:endParaRPr>
              </a:p>
            </p:txBody>
          </p:sp>
          <p:sp>
            <p:nvSpPr>
              <p:cNvPr id="168" name="AutoShape 80">
                <a:extLst>
                  <a:ext uri="{FF2B5EF4-FFF2-40B4-BE49-F238E27FC236}">
                    <a16:creationId xmlns:a16="http://schemas.microsoft.com/office/drawing/2014/main" id="{3E4FE113-6009-817A-EDF0-422EE86A05B8}"/>
                  </a:ext>
                </a:extLst>
              </p:cNvPr>
              <p:cNvSpPr>
                <a:spLocks/>
              </p:cNvSpPr>
              <p:nvPr/>
            </p:nvSpPr>
            <p:spPr bwMode="auto">
              <a:xfrm>
                <a:off x="494681" y="1030877"/>
                <a:ext cx="45896" cy="25177"/>
              </a:xfrm>
              <a:custGeom>
                <a:avLst/>
                <a:gdLst>
                  <a:gd name="T0" fmla="*/ 22947 w 21471"/>
                  <a:gd name="T1" fmla="*/ 12589 h 21600"/>
                  <a:gd name="T2" fmla="*/ 22947 w 21471"/>
                  <a:gd name="T3" fmla="*/ 12589 h 21600"/>
                  <a:gd name="T4" fmla="*/ 22947 w 21471"/>
                  <a:gd name="T5" fmla="*/ 12589 h 21600"/>
                  <a:gd name="T6" fmla="*/ 22947 w 21471"/>
                  <a:gd name="T7" fmla="*/ 1258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471" h="21600">
                    <a:moveTo>
                      <a:pt x="0" y="14987"/>
                    </a:moveTo>
                    <a:lnTo>
                      <a:pt x="0" y="11020"/>
                    </a:lnTo>
                    <a:cubicBezTo>
                      <a:pt x="2961" y="7412"/>
                      <a:pt x="2894" y="9613"/>
                      <a:pt x="2894" y="7053"/>
                    </a:cubicBezTo>
                    <a:lnTo>
                      <a:pt x="4582" y="7053"/>
                    </a:lnTo>
                    <a:lnTo>
                      <a:pt x="7959" y="0"/>
                    </a:lnTo>
                    <a:lnTo>
                      <a:pt x="14712" y="0"/>
                    </a:lnTo>
                    <a:lnTo>
                      <a:pt x="14954" y="2644"/>
                    </a:lnTo>
                    <a:lnTo>
                      <a:pt x="20501" y="2644"/>
                    </a:lnTo>
                    <a:cubicBezTo>
                      <a:pt x="21599" y="5656"/>
                      <a:pt x="21466" y="4230"/>
                      <a:pt x="21466" y="6612"/>
                    </a:cubicBezTo>
                    <a:lnTo>
                      <a:pt x="19295" y="10579"/>
                    </a:lnTo>
                    <a:lnTo>
                      <a:pt x="19295" y="14546"/>
                    </a:lnTo>
                    <a:cubicBezTo>
                      <a:pt x="18732" y="14693"/>
                      <a:pt x="18151" y="14689"/>
                      <a:pt x="17607" y="14987"/>
                    </a:cubicBezTo>
                    <a:cubicBezTo>
                      <a:pt x="15850" y="15950"/>
                      <a:pt x="17441" y="15869"/>
                      <a:pt x="16642" y="15869"/>
                    </a:cubicBezTo>
                    <a:cubicBezTo>
                      <a:pt x="16084" y="17230"/>
                      <a:pt x="15844" y="17425"/>
                      <a:pt x="15677" y="18955"/>
                    </a:cubicBezTo>
                    <a:cubicBezTo>
                      <a:pt x="15646" y="19243"/>
                      <a:pt x="15677" y="19542"/>
                      <a:pt x="15677" y="19836"/>
                    </a:cubicBezTo>
                    <a:cubicBezTo>
                      <a:pt x="15275" y="20277"/>
                      <a:pt x="14890" y="20776"/>
                      <a:pt x="14471" y="21159"/>
                    </a:cubicBezTo>
                    <a:cubicBezTo>
                      <a:pt x="14244" y="21367"/>
                      <a:pt x="13748" y="21600"/>
                      <a:pt x="13748" y="21600"/>
                    </a:cubicBezTo>
                    <a:cubicBezTo>
                      <a:pt x="9814" y="20162"/>
                      <a:pt x="11360" y="20277"/>
                      <a:pt x="9165" y="20277"/>
                    </a:cubicBezTo>
                    <a:lnTo>
                      <a:pt x="0" y="14987"/>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eaLnBrk="1" fontAlgn="auto" hangingPunct="1">
                  <a:spcBef>
                    <a:spcPts val="0"/>
                  </a:spcBef>
                  <a:spcAft>
                    <a:spcPts val="0"/>
                  </a:spcAft>
                  <a:defRPr/>
                </a:pPr>
                <a:endParaRPr lang="id-ID" sz="1013">
                  <a:latin typeface="+mn-lt"/>
                </a:endParaRPr>
              </a:p>
            </p:txBody>
          </p:sp>
          <p:sp>
            <p:nvSpPr>
              <p:cNvPr id="169" name="AutoShape 81">
                <a:extLst>
                  <a:ext uri="{FF2B5EF4-FFF2-40B4-BE49-F238E27FC236}">
                    <a16:creationId xmlns:a16="http://schemas.microsoft.com/office/drawing/2014/main" id="{CA70A021-EDD3-1DF4-3818-CB4BE35B158E}"/>
                  </a:ext>
                </a:extLst>
              </p:cNvPr>
              <p:cNvSpPr>
                <a:spLocks/>
              </p:cNvSpPr>
              <p:nvPr/>
            </p:nvSpPr>
            <p:spPr bwMode="auto">
              <a:xfrm>
                <a:off x="523702" y="1012327"/>
                <a:ext cx="60682" cy="64928"/>
              </a:xfrm>
              <a:custGeom>
                <a:avLst/>
                <a:gdLst>
                  <a:gd name="T0" fmla="*/ 30341 w 21600"/>
                  <a:gd name="T1" fmla="*/ 32464 h 21600"/>
                  <a:gd name="T2" fmla="*/ 30341 w 21600"/>
                  <a:gd name="T3" fmla="*/ 32464 h 21600"/>
                  <a:gd name="T4" fmla="*/ 30341 w 21600"/>
                  <a:gd name="T5" fmla="*/ 32464 h 21600"/>
                  <a:gd name="T6" fmla="*/ 30341 w 21600"/>
                  <a:gd name="T7" fmla="*/ 3246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15096"/>
                    </a:moveTo>
                    <a:cubicBezTo>
                      <a:pt x="3540" y="17699"/>
                      <a:pt x="3475" y="16273"/>
                      <a:pt x="3475" y="17883"/>
                    </a:cubicBezTo>
                    <a:lnTo>
                      <a:pt x="3475" y="20206"/>
                    </a:lnTo>
                    <a:lnTo>
                      <a:pt x="5462" y="21135"/>
                    </a:lnTo>
                    <a:lnTo>
                      <a:pt x="8441" y="21599"/>
                    </a:lnTo>
                    <a:lnTo>
                      <a:pt x="7944" y="17419"/>
                    </a:lnTo>
                    <a:cubicBezTo>
                      <a:pt x="13889" y="19353"/>
                      <a:pt x="13655" y="21162"/>
                      <a:pt x="13655" y="18580"/>
                    </a:cubicBezTo>
                    <a:lnTo>
                      <a:pt x="13655" y="13935"/>
                    </a:lnTo>
                    <a:lnTo>
                      <a:pt x="21599" y="9754"/>
                    </a:lnTo>
                    <a:lnTo>
                      <a:pt x="21103" y="1858"/>
                    </a:lnTo>
                    <a:lnTo>
                      <a:pt x="17875" y="0"/>
                    </a:lnTo>
                    <a:cubicBezTo>
                      <a:pt x="16029" y="1974"/>
                      <a:pt x="16137" y="1035"/>
                      <a:pt x="16137" y="2322"/>
                    </a:cubicBezTo>
                    <a:lnTo>
                      <a:pt x="16634" y="3948"/>
                    </a:lnTo>
                    <a:lnTo>
                      <a:pt x="4965" y="7432"/>
                    </a:lnTo>
                    <a:lnTo>
                      <a:pt x="5958" y="8825"/>
                    </a:lnTo>
                    <a:lnTo>
                      <a:pt x="3972" y="11148"/>
                    </a:lnTo>
                    <a:cubicBezTo>
                      <a:pt x="3641" y="11883"/>
                      <a:pt x="2399" y="11883"/>
                      <a:pt x="1737" y="12541"/>
                    </a:cubicBezTo>
                    <a:cubicBezTo>
                      <a:pt x="1075" y="13200"/>
                      <a:pt x="82" y="14322"/>
                      <a:pt x="0" y="15096"/>
                    </a:cubicBez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eaLnBrk="1" fontAlgn="auto" hangingPunct="1">
                  <a:spcBef>
                    <a:spcPts val="0"/>
                  </a:spcBef>
                  <a:spcAft>
                    <a:spcPts val="0"/>
                  </a:spcAft>
                  <a:defRPr/>
                </a:pPr>
                <a:endParaRPr lang="id-ID" sz="1013">
                  <a:latin typeface="+mn-lt"/>
                </a:endParaRPr>
              </a:p>
            </p:txBody>
          </p:sp>
          <p:sp>
            <p:nvSpPr>
              <p:cNvPr id="170" name="AutoShape 82">
                <a:extLst>
                  <a:ext uri="{FF2B5EF4-FFF2-40B4-BE49-F238E27FC236}">
                    <a16:creationId xmlns:a16="http://schemas.microsoft.com/office/drawing/2014/main" id="{9D010C14-4BFB-C100-8D1E-928D1D604DDF}"/>
                  </a:ext>
                </a:extLst>
              </p:cNvPr>
              <p:cNvSpPr>
                <a:spLocks/>
              </p:cNvSpPr>
              <p:nvPr/>
            </p:nvSpPr>
            <p:spPr bwMode="auto">
              <a:xfrm>
                <a:off x="511830" y="980526"/>
                <a:ext cx="75193" cy="54328"/>
              </a:xfrm>
              <a:custGeom>
                <a:avLst/>
                <a:gdLst>
                  <a:gd name="T0" fmla="*/ 37597 w 21600"/>
                  <a:gd name="T1" fmla="*/ 27164 h 21600"/>
                  <a:gd name="T2" fmla="*/ 37597 w 21600"/>
                  <a:gd name="T3" fmla="*/ 27164 h 21600"/>
                  <a:gd name="T4" fmla="*/ 37597 w 21600"/>
                  <a:gd name="T5" fmla="*/ 27164 h 21600"/>
                  <a:gd name="T6" fmla="*/ 37597 w 21600"/>
                  <a:gd name="T7" fmla="*/ 2716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20232"/>
                    </a:moveTo>
                    <a:cubicBezTo>
                      <a:pt x="4029" y="19954"/>
                      <a:pt x="5286" y="19959"/>
                      <a:pt x="3765" y="19959"/>
                    </a:cubicBezTo>
                    <a:lnTo>
                      <a:pt x="4359" y="21599"/>
                    </a:lnTo>
                    <a:lnTo>
                      <a:pt x="7133" y="21599"/>
                    </a:lnTo>
                    <a:lnTo>
                      <a:pt x="16844" y="16678"/>
                    </a:lnTo>
                    <a:lnTo>
                      <a:pt x="16249" y="14491"/>
                    </a:lnTo>
                    <a:lnTo>
                      <a:pt x="17834" y="12030"/>
                    </a:lnTo>
                    <a:lnTo>
                      <a:pt x="20411" y="13944"/>
                    </a:lnTo>
                    <a:lnTo>
                      <a:pt x="20411" y="8749"/>
                    </a:lnTo>
                    <a:lnTo>
                      <a:pt x="21600" y="1640"/>
                    </a:lnTo>
                    <a:lnTo>
                      <a:pt x="16844" y="0"/>
                    </a:lnTo>
                    <a:lnTo>
                      <a:pt x="9908" y="5468"/>
                    </a:lnTo>
                    <a:lnTo>
                      <a:pt x="11691" y="11483"/>
                    </a:lnTo>
                    <a:lnTo>
                      <a:pt x="10700" y="12030"/>
                    </a:lnTo>
                    <a:lnTo>
                      <a:pt x="8124" y="11756"/>
                    </a:lnTo>
                    <a:lnTo>
                      <a:pt x="6539" y="7108"/>
                    </a:lnTo>
                    <a:lnTo>
                      <a:pt x="3963" y="11210"/>
                    </a:lnTo>
                    <a:lnTo>
                      <a:pt x="3765" y="14491"/>
                    </a:lnTo>
                    <a:lnTo>
                      <a:pt x="0" y="20232"/>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eaLnBrk="1" fontAlgn="auto" hangingPunct="1">
                  <a:spcBef>
                    <a:spcPts val="0"/>
                  </a:spcBef>
                  <a:spcAft>
                    <a:spcPts val="0"/>
                  </a:spcAft>
                  <a:defRPr/>
                </a:pPr>
                <a:endParaRPr lang="id-ID" sz="1013">
                  <a:latin typeface="+mn-lt"/>
                </a:endParaRPr>
              </a:p>
            </p:txBody>
          </p:sp>
          <p:sp>
            <p:nvSpPr>
              <p:cNvPr id="171" name="AutoShape 83">
                <a:extLst>
                  <a:ext uri="{FF2B5EF4-FFF2-40B4-BE49-F238E27FC236}">
                    <a16:creationId xmlns:a16="http://schemas.microsoft.com/office/drawing/2014/main" id="{2356FDD2-012C-FBA5-A2C3-9F57E1EEAD82}"/>
                  </a:ext>
                </a:extLst>
              </p:cNvPr>
              <p:cNvSpPr>
                <a:spLocks/>
              </p:cNvSpPr>
              <p:nvPr/>
            </p:nvSpPr>
            <p:spPr bwMode="auto">
              <a:xfrm>
                <a:off x="558064" y="955350"/>
                <a:ext cx="36874" cy="31802"/>
              </a:xfrm>
              <a:custGeom>
                <a:avLst/>
                <a:gdLst>
                  <a:gd name="T0" fmla="*/ 18436 w 21563"/>
                  <a:gd name="T1" fmla="*/ 15901 h 21600"/>
                  <a:gd name="T2" fmla="*/ 18436 w 21563"/>
                  <a:gd name="T3" fmla="*/ 15901 h 21600"/>
                  <a:gd name="T4" fmla="*/ 18436 w 21563"/>
                  <a:gd name="T5" fmla="*/ 15901 h 21600"/>
                  <a:gd name="T6" fmla="*/ 18436 w 21563"/>
                  <a:gd name="T7" fmla="*/ 1590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63" h="21600">
                    <a:moveTo>
                      <a:pt x="11799" y="18654"/>
                    </a:moveTo>
                    <a:cubicBezTo>
                      <a:pt x="7193" y="17138"/>
                      <a:pt x="5777" y="17181"/>
                      <a:pt x="7730" y="17181"/>
                    </a:cubicBezTo>
                    <a:lnTo>
                      <a:pt x="1221" y="21599"/>
                    </a:lnTo>
                    <a:cubicBezTo>
                      <a:pt x="787" y="15835"/>
                      <a:pt x="1484" y="17816"/>
                      <a:pt x="408" y="15218"/>
                    </a:cubicBezTo>
                    <a:cubicBezTo>
                      <a:pt x="-37" y="11457"/>
                      <a:pt x="1" y="12938"/>
                      <a:pt x="1" y="10800"/>
                    </a:cubicBezTo>
                    <a:cubicBezTo>
                      <a:pt x="543" y="9818"/>
                      <a:pt x="984" y="8742"/>
                      <a:pt x="1628" y="7854"/>
                    </a:cubicBezTo>
                    <a:cubicBezTo>
                      <a:pt x="1950" y="7410"/>
                      <a:pt x="2848" y="6872"/>
                      <a:pt x="2848" y="6872"/>
                    </a:cubicBezTo>
                    <a:lnTo>
                      <a:pt x="3662" y="3436"/>
                    </a:lnTo>
                    <a:lnTo>
                      <a:pt x="8137" y="0"/>
                    </a:lnTo>
                    <a:lnTo>
                      <a:pt x="21563" y="5890"/>
                    </a:lnTo>
                    <a:cubicBezTo>
                      <a:pt x="19449" y="11501"/>
                      <a:pt x="20687" y="12688"/>
                      <a:pt x="19121" y="10800"/>
                    </a:cubicBezTo>
                    <a:lnTo>
                      <a:pt x="12612" y="7854"/>
                    </a:lnTo>
                    <a:lnTo>
                      <a:pt x="11799" y="18654"/>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eaLnBrk="1" fontAlgn="auto" hangingPunct="1">
                  <a:spcBef>
                    <a:spcPts val="0"/>
                  </a:spcBef>
                  <a:spcAft>
                    <a:spcPts val="0"/>
                  </a:spcAft>
                  <a:defRPr/>
                </a:pPr>
                <a:endParaRPr lang="id-ID" sz="1013">
                  <a:latin typeface="+mn-lt"/>
                </a:endParaRPr>
              </a:p>
            </p:txBody>
          </p:sp>
          <p:sp>
            <p:nvSpPr>
              <p:cNvPr id="172" name="AutoShape 84">
                <a:extLst>
                  <a:ext uri="{FF2B5EF4-FFF2-40B4-BE49-F238E27FC236}">
                    <a16:creationId xmlns:a16="http://schemas.microsoft.com/office/drawing/2014/main" id="{5E06E4EE-5853-8617-41B3-E7B268D10245}"/>
                  </a:ext>
                </a:extLst>
              </p:cNvPr>
              <p:cNvSpPr>
                <a:spLocks/>
              </p:cNvSpPr>
              <p:nvPr/>
            </p:nvSpPr>
            <p:spPr bwMode="auto">
              <a:xfrm>
                <a:off x="304723" y="1348886"/>
                <a:ext cx="29023" cy="39752"/>
              </a:xfrm>
              <a:custGeom>
                <a:avLst/>
                <a:gdLst>
                  <a:gd name="T0" fmla="*/ 14512 w 21600"/>
                  <a:gd name="T1" fmla="*/ 19876 h 21600"/>
                  <a:gd name="T2" fmla="*/ 14512 w 21600"/>
                  <a:gd name="T3" fmla="*/ 19876 h 21600"/>
                  <a:gd name="T4" fmla="*/ 14512 w 21600"/>
                  <a:gd name="T5" fmla="*/ 19876 h 21600"/>
                  <a:gd name="T6" fmla="*/ 14512 w 21600"/>
                  <a:gd name="T7" fmla="*/ 1987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11544"/>
                    </a:moveTo>
                    <a:lnTo>
                      <a:pt x="9257" y="6330"/>
                    </a:lnTo>
                    <a:lnTo>
                      <a:pt x="10799" y="372"/>
                    </a:lnTo>
                    <a:lnTo>
                      <a:pt x="14914" y="0"/>
                    </a:lnTo>
                    <a:lnTo>
                      <a:pt x="21600" y="7075"/>
                    </a:lnTo>
                    <a:lnTo>
                      <a:pt x="19028" y="9682"/>
                    </a:lnTo>
                    <a:lnTo>
                      <a:pt x="13885" y="21600"/>
                    </a:lnTo>
                    <a:lnTo>
                      <a:pt x="0" y="11544"/>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eaLnBrk="1" fontAlgn="auto" hangingPunct="1">
                  <a:spcBef>
                    <a:spcPts val="0"/>
                  </a:spcBef>
                  <a:spcAft>
                    <a:spcPts val="0"/>
                  </a:spcAft>
                  <a:defRPr/>
                </a:pPr>
                <a:endParaRPr lang="id-ID" sz="1013">
                  <a:latin typeface="+mn-lt"/>
                </a:endParaRPr>
              </a:p>
            </p:txBody>
          </p:sp>
          <p:sp>
            <p:nvSpPr>
              <p:cNvPr id="173" name="AutoShape 85">
                <a:extLst>
                  <a:ext uri="{FF2B5EF4-FFF2-40B4-BE49-F238E27FC236}">
                    <a16:creationId xmlns:a16="http://schemas.microsoft.com/office/drawing/2014/main" id="{47630468-1CED-A50D-3374-F88D2CB7D5BE}"/>
                  </a:ext>
                </a:extLst>
              </p:cNvPr>
              <p:cNvSpPr>
                <a:spLocks/>
              </p:cNvSpPr>
              <p:nvPr/>
            </p:nvSpPr>
            <p:spPr bwMode="auto">
              <a:xfrm>
                <a:off x="580426" y="1282634"/>
                <a:ext cx="159618" cy="119255"/>
              </a:xfrm>
              <a:custGeom>
                <a:avLst/>
                <a:gdLst>
                  <a:gd name="T0" fmla="*/ 79809 w 21600"/>
                  <a:gd name="T1" fmla="*/ 59628 h 21600"/>
                  <a:gd name="T2" fmla="*/ 79809 w 21600"/>
                  <a:gd name="T3" fmla="*/ 59628 h 21600"/>
                  <a:gd name="T4" fmla="*/ 79809 w 21600"/>
                  <a:gd name="T5" fmla="*/ 59628 h 21600"/>
                  <a:gd name="T6" fmla="*/ 79809 w 21600"/>
                  <a:gd name="T7" fmla="*/ 5962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7069" y="21599"/>
                    </a:moveTo>
                    <a:lnTo>
                      <a:pt x="4712" y="15839"/>
                    </a:lnTo>
                    <a:lnTo>
                      <a:pt x="6283" y="13919"/>
                    </a:lnTo>
                    <a:lnTo>
                      <a:pt x="6283" y="12959"/>
                    </a:lnTo>
                    <a:lnTo>
                      <a:pt x="5890" y="11999"/>
                    </a:lnTo>
                    <a:lnTo>
                      <a:pt x="5498" y="11520"/>
                    </a:lnTo>
                    <a:lnTo>
                      <a:pt x="4319" y="8639"/>
                    </a:lnTo>
                    <a:lnTo>
                      <a:pt x="4319" y="7200"/>
                    </a:lnTo>
                    <a:lnTo>
                      <a:pt x="3534" y="5760"/>
                    </a:lnTo>
                    <a:lnTo>
                      <a:pt x="3534" y="4800"/>
                    </a:lnTo>
                    <a:lnTo>
                      <a:pt x="2749" y="5280"/>
                    </a:lnTo>
                    <a:lnTo>
                      <a:pt x="785" y="3360"/>
                    </a:lnTo>
                    <a:lnTo>
                      <a:pt x="785" y="1440"/>
                    </a:lnTo>
                    <a:lnTo>
                      <a:pt x="392" y="480"/>
                    </a:lnTo>
                    <a:lnTo>
                      <a:pt x="0" y="0"/>
                    </a:lnTo>
                    <a:lnTo>
                      <a:pt x="1963" y="0"/>
                    </a:lnTo>
                    <a:lnTo>
                      <a:pt x="3534" y="480"/>
                    </a:lnTo>
                    <a:lnTo>
                      <a:pt x="3534" y="960"/>
                    </a:lnTo>
                    <a:lnTo>
                      <a:pt x="4712" y="2400"/>
                    </a:lnTo>
                    <a:lnTo>
                      <a:pt x="5498" y="2880"/>
                    </a:lnTo>
                    <a:lnTo>
                      <a:pt x="6283" y="3840"/>
                    </a:lnTo>
                    <a:lnTo>
                      <a:pt x="7461" y="4319"/>
                    </a:lnTo>
                    <a:lnTo>
                      <a:pt x="8640" y="4319"/>
                    </a:lnTo>
                    <a:lnTo>
                      <a:pt x="9425" y="3840"/>
                    </a:lnTo>
                    <a:lnTo>
                      <a:pt x="11389" y="2880"/>
                    </a:lnTo>
                    <a:lnTo>
                      <a:pt x="13745" y="2880"/>
                    </a:lnTo>
                    <a:lnTo>
                      <a:pt x="16494" y="4319"/>
                    </a:lnTo>
                    <a:lnTo>
                      <a:pt x="19243" y="5280"/>
                    </a:lnTo>
                    <a:lnTo>
                      <a:pt x="19636" y="5760"/>
                    </a:lnTo>
                    <a:lnTo>
                      <a:pt x="20029" y="5760"/>
                    </a:lnTo>
                    <a:lnTo>
                      <a:pt x="20421" y="6240"/>
                    </a:lnTo>
                    <a:lnTo>
                      <a:pt x="21207" y="6720"/>
                    </a:lnTo>
                    <a:lnTo>
                      <a:pt x="21600" y="7200"/>
                    </a:lnTo>
                    <a:lnTo>
                      <a:pt x="21600" y="8159"/>
                    </a:lnTo>
                    <a:lnTo>
                      <a:pt x="21207" y="8639"/>
                    </a:lnTo>
                    <a:lnTo>
                      <a:pt x="21207" y="10079"/>
                    </a:lnTo>
                    <a:lnTo>
                      <a:pt x="20814" y="11039"/>
                    </a:lnTo>
                    <a:lnTo>
                      <a:pt x="20421" y="11520"/>
                    </a:lnTo>
                    <a:lnTo>
                      <a:pt x="20421" y="12480"/>
                    </a:lnTo>
                    <a:lnTo>
                      <a:pt x="19636" y="13440"/>
                    </a:lnTo>
                    <a:lnTo>
                      <a:pt x="19243" y="13440"/>
                    </a:lnTo>
                    <a:lnTo>
                      <a:pt x="19243" y="13919"/>
                    </a:lnTo>
                    <a:lnTo>
                      <a:pt x="18458" y="15839"/>
                    </a:lnTo>
                    <a:lnTo>
                      <a:pt x="18850" y="16319"/>
                    </a:lnTo>
                    <a:lnTo>
                      <a:pt x="18065" y="16319"/>
                    </a:lnTo>
                    <a:lnTo>
                      <a:pt x="17672" y="16799"/>
                    </a:lnTo>
                    <a:lnTo>
                      <a:pt x="16887" y="16799"/>
                    </a:lnTo>
                    <a:lnTo>
                      <a:pt x="16101" y="17279"/>
                    </a:lnTo>
                    <a:lnTo>
                      <a:pt x="15316" y="18239"/>
                    </a:lnTo>
                    <a:lnTo>
                      <a:pt x="14530" y="19680"/>
                    </a:lnTo>
                    <a:lnTo>
                      <a:pt x="14138" y="21120"/>
                    </a:lnTo>
                    <a:lnTo>
                      <a:pt x="10996" y="21120"/>
                    </a:lnTo>
                    <a:lnTo>
                      <a:pt x="10603" y="20639"/>
                    </a:lnTo>
                    <a:lnTo>
                      <a:pt x="7069" y="21599"/>
                    </a:lnTo>
                    <a:close/>
                  </a:path>
                </a:pathLst>
              </a:custGeom>
              <a:grpFill/>
              <a:ln w="3175" cap="flat" cmpd="sng">
                <a:solidFill>
                  <a:srgbClr val="F2F2F2"/>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eaLnBrk="1" fontAlgn="auto" hangingPunct="1">
                  <a:spcBef>
                    <a:spcPts val="0"/>
                  </a:spcBef>
                  <a:spcAft>
                    <a:spcPts val="0"/>
                  </a:spcAft>
                  <a:defRPr/>
                </a:pPr>
                <a:endParaRPr lang="id-ID" sz="1013">
                  <a:latin typeface="+mn-lt"/>
                </a:endParaRPr>
              </a:p>
            </p:txBody>
          </p:sp>
          <p:sp>
            <p:nvSpPr>
              <p:cNvPr id="174" name="AutoShape 86">
                <a:extLst>
                  <a:ext uri="{FF2B5EF4-FFF2-40B4-BE49-F238E27FC236}">
                    <a16:creationId xmlns:a16="http://schemas.microsoft.com/office/drawing/2014/main" id="{C3832A64-B76B-12CD-0DEE-10485713D4AF}"/>
                  </a:ext>
                </a:extLst>
              </p:cNvPr>
              <p:cNvSpPr>
                <a:spLocks/>
              </p:cNvSpPr>
              <p:nvPr/>
            </p:nvSpPr>
            <p:spPr bwMode="auto">
              <a:xfrm>
                <a:off x="513149" y="1211082"/>
                <a:ext cx="110810" cy="76853"/>
              </a:xfrm>
              <a:custGeom>
                <a:avLst/>
                <a:gdLst>
                  <a:gd name="T0" fmla="*/ 55405 w 21600"/>
                  <a:gd name="T1" fmla="*/ 38427 h 21600"/>
                  <a:gd name="T2" fmla="*/ 55405 w 21600"/>
                  <a:gd name="T3" fmla="*/ 38427 h 21600"/>
                  <a:gd name="T4" fmla="*/ 55405 w 21600"/>
                  <a:gd name="T5" fmla="*/ 38427 h 21600"/>
                  <a:gd name="T6" fmla="*/ 55405 w 21600"/>
                  <a:gd name="T7" fmla="*/ 3842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1936" y="6703"/>
                    </a:moveTo>
                    <a:lnTo>
                      <a:pt x="10231" y="6703"/>
                    </a:lnTo>
                    <a:lnTo>
                      <a:pt x="9663" y="7448"/>
                    </a:lnTo>
                    <a:lnTo>
                      <a:pt x="8526" y="8193"/>
                    </a:lnTo>
                    <a:lnTo>
                      <a:pt x="7389" y="8193"/>
                    </a:lnTo>
                    <a:lnTo>
                      <a:pt x="5684" y="8937"/>
                    </a:lnTo>
                    <a:lnTo>
                      <a:pt x="3410" y="8193"/>
                    </a:lnTo>
                    <a:lnTo>
                      <a:pt x="1705" y="5958"/>
                    </a:lnTo>
                    <a:lnTo>
                      <a:pt x="1705" y="6703"/>
                    </a:lnTo>
                    <a:lnTo>
                      <a:pt x="1136" y="6703"/>
                    </a:lnTo>
                    <a:lnTo>
                      <a:pt x="568" y="7448"/>
                    </a:lnTo>
                    <a:lnTo>
                      <a:pt x="0" y="8937"/>
                    </a:lnTo>
                    <a:lnTo>
                      <a:pt x="0" y="14151"/>
                    </a:lnTo>
                    <a:lnTo>
                      <a:pt x="568" y="15641"/>
                    </a:lnTo>
                    <a:lnTo>
                      <a:pt x="1136" y="17875"/>
                    </a:lnTo>
                    <a:lnTo>
                      <a:pt x="1136" y="19365"/>
                    </a:lnTo>
                    <a:lnTo>
                      <a:pt x="1705" y="20855"/>
                    </a:lnTo>
                    <a:lnTo>
                      <a:pt x="2273" y="21600"/>
                    </a:lnTo>
                    <a:lnTo>
                      <a:pt x="7957" y="21600"/>
                    </a:lnTo>
                    <a:lnTo>
                      <a:pt x="10231" y="20110"/>
                    </a:lnTo>
                    <a:lnTo>
                      <a:pt x="10800" y="20110"/>
                    </a:lnTo>
                    <a:lnTo>
                      <a:pt x="13073" y="19365"/>
                    </a:lnTo>
                    <a:lnTo>
                      <a:pt x="13642" y="20110"/>
                    </a:lnTo>
                    <a:lnTo>
                      <a:pt x="15915" y="20110"/>
                    </a:lnTo>
                    <a:lnTo>
                      <a:pt x="15915" y="19365"/>
                    </a:lnTo>
                    <a:lnTo>
                      <a:pt x="17052" y="19365"/>
                    </a:lnTo>
                    <a:lnTo>
                      <a:pt x="17621" y="17875"/>
                    </a:lnTo>
                    <a:lnTo>
                      <a:pt x="18757" y="17131"/>
                    </a:lnTo>
                    <a:lnTo>
                      <a:pt x="19326" y="15641"/>
                    </a:lnTo>
                    <a:lnTo>
                      <a:pt x="20463" y="11172"/>
                    </a:lnTo>
                    <a:lnTo>
                      <a:pt x="20463" y="7448"/>
                    </a:lnTo>
                    <a:lnTo>
                      <a:pt x="21031" y="5958"/>
                    </a:lnTo>
                    <a:lnTo>
                      <a:pt x="21031" y="4468"/>
                    </a:lnTo>
                    <a:lnTo>
                      <a:pt x="21600" y="3724"/>
                    </a:lnTo>
                    <a:lnTo>
                      <a:pt x="19894" y="0"/>
                    </a:lnTo>
                    <a:lnTo>
                      <a:pt x="19326" y="744"/>
                    </a:lnTo>
                    <a:lnTo>
                      <a:pt x="15915" y="744"/>
                    </a:lnTo>
                    <a:lnTo>
                      <a:pt x="15347" y="1489"/>
                    </a:lnTo>
                    <a:lnTo>
                      <a:pt x="14778" y="1489"/>
                    </a:lnTo>
                    <a:lnTo>
                      <a:pt x="13073" y="2979"/>
                    </a:lnTo>
                    <a:lnTo>
                      <a:pt x="13073" y="5213"/>
                    </a:lnTo>
                    <a:lnTo>
                      <a:pt x="12505" y="5958"/>
                    </a:lnTo>
                    <a:lnTo>
                      <a:pt x="12505" y="6703"/>
                    </a:lnTo>
                    <a:lnTo>
                      <a:pt x="11936" y="6703"/>
                    </a:lnTo>
                    <a:close/>
                  </a:path>
                </a:pathLst>
              </a:custGeom>
              <a:grpFill/>
              <a:ln w="3175" cap="flat" cmpd="sng">
                <a:solidFill>
                  <a:srgbClr val="F2F2F2"/>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eaLnBrk="1" fontAlgn="auto" hangingPunct="1">
                  <a:spcBef>
                    <a:spcPts val="0"/>
                  </a:spcBef>
                  <a:spcAft>
                    <a:spcPts val="0"/>
                  </a:spcAft>
                  <a:defRPr/>
                </a:pPr>
                <a:endParaRPr lang="id-ID" sz="1013">
                  <a:latin typeface="+mn-lt"/>
                </a:endParaRPr>
              </a:p>
            </p:txBody>
          </p:sp>
          <p:sp>
            <p:nvSpPr>
              <p:cNvPr id="175" name="AutoShape 87">
                <a:extLst>
                  <a:ext uri="{FF2B5EF4-FFF2-40B4-BE49-F238E27FC236}">
                    <a16:creationId xmlns:a16="http://schemas.microsoft.com/office/drawing/2014/main" id="{39287C6F-6ECB-706C-E333-4932EA8A53D9}"/>
                  </a:ext>
                </a:extLst>
              </p:cNvPr>
              <p:cNvSpPr>
                <a:spLocks/>
              </p:cNvSpPr>
              <p:nvPr/>
            </p:nvSpPr>
            <p:spPr bwMode="auto">
              <a:xfrm>
                <a:off x="594937" y="1211082"/>
                <a:ext cx="147745" cy="111304"/>
              </a:xfrm>
              <a:custGeom>
                <a:avLst/>
                <a:gdLst>
                  <a:gd name="T0" fmla="*/ 73873 w 21600"/>
                  <a:gd name="T1" fmla="*/ 55652 h 21600"/>
                  <a:gd name="T2" fmla="*/ 73873 w 21600"/>
                  <a:gd name="T3" fmla="*/ 55652 h 21600"/>
                  <a:gd name="T4" fmla="*/ 73873 w 21600"/>
                  <a:gd name="T5" fmla="*/ 55652 h 21600"/>
                  <a:gd name="T6" fmla="*/ 73873 w 21600"/>
                  <a:gd name="T7" fmla="*/ 5565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4235" y="1542"/>
                    </a:moveTo>
                    <a:lnTo>
                      <a:pt x="4658" y="1028"/>
                    </a:lnTo>
                    <a:cubicBezTo>
                      <a:pt x="4870" y="771"/>
                      <a:pt x="5294" y="771"/>
                      <a:pt x="5505" y="514"/>
                    </a:cubicBezTo>
                    <a:lnTo>
                      <a:pt x="8894" y="514"/>
                    </a:lnTo>
                    <a:cubicBezTo>
                      <a:pt x="9317" y="771"/>
                      <a:pt x="9741" y="771"/>
                      <a:pt x="10164" y="1028"/>
                    </a:cubicBezTo>
                    <a:lnTo>
                      <a:pt x="10588" y="1028"/>
                    </a:lnTo>
                    <a:lnTo>
                      <a:pt x="11011" y="1542"/>
                    </a:lnTo>
                    <a:lnTo>
                      <a:pt x="13976" y="1542"/>
                    </a:lnTo>
                    <a:lnTo>
                      <a:pt x="14399" y="1028"/>
                    </a:lnTo>
                    <a:lnTo>
                      <a:pt x="14823" y="1028"/>
                    </a:lnTo>
                    <a:cubicBezTo>
                      <a:pt x="15035" y="771"/>
                      <a:pt x="15035" y="257"/>
                      <a:pt x="15247" y="0"/>
                    </a:cubicBezTo>
                    <a:cubicBezTo>
                      <a:pt x="15458" y="257"/>
                      <a:pt x="15882" y="514"/>
                      <a:pt x="16094" y="514"/>
                    </a:cubicBezTo>
                    <a:lnTo>
                      <a:pt x="17152" y="514"/>
                    </a:lnTo>
                    <a:cubicBezTo>
                      <a:pt x="17576" y="514"/>
                      <a:pt x="18211" y="1028"/>
                      <a:pt x="18423" y="1285"/>
                    </a:cubicBezTo>
                    <a:cubicBezTo>
                      <a:pt x="18423" y="1799"/>
                      <a:pt x="19058" y="2314"/>
                      <a:pt x="19270" y="2571"/>
                    </a:cubicBezTo>
                    <a:cubicBezTo>
                      <a:pt x="19270" y="2828"/>
                      <a:pt x="19482" y="3342"/>
                      <a:pt x="19482" y="3599"/>
                    </a:cubicBezTo>
                    <a:lnTo>
                      <a:pt x="19482" y="4114"/>
                    </a:lnTo>
                    <a:cubicBezTo>
                      <a:pt x="19694" y="4371"/>
                      <a:pt x="19694" y="4885"/>
                      <a:pt x="19905" y="5142"/>
                    </a:cubicBezTo>
                    <a:cubicBezTo>
                      <a:pt x="20117" y="5399"/>
                      <a:pt x="20117" y="5914"/>
                      <a:pt x="20329" y="6171"/>
                    </a:cubicBezTo>
                    <a:lnTo>
                      <a:pt x="20329" y="7714"/>
                    </a:lnTo>
                    <a:cubicBezTo>
                      <a:pt x="20541" y="7971"/>
                      <a:pt x="20541" y="8485"/>
                      <a:pt x="20752" y="8742"/>
                    </a:cubicBezTo>
                    <a:lnTo>
                      <a:pt x="20752" y="10285"/>
                    </a:lnTo>
                    <a:cubicBezTo>
                      <a:pt x="20541" y="11057"/>
                      <a:pt x="20541" y="11571"/>
                      <a:pt x="20329" y="12342"/>
                    </a:cubicBezTo>
                    <a:lnTo>
                      <a:pt x="20329" y="14914"/>
                    </a:lnTo>
                    <a:lnTo>
                      <a:pt x="21599" y="16457"/>
                    </a:lnTo>
                    <a:lnTo>
                      <a:pt x="21176" y="16971"/>
                    </a:lnTo>
                    <a:lnTo>
                      <a:pt x="21176" y="21600"/>
                    </a:lnTo>
                    <a:lnTo>
                      <a:pt x="20752" y="21085"/>
                    </a:lnTo>
                    <a:cubicBezTo>
                      <a:pt x="20541" y="20828"/>
                      <a:pt x="20117" y="20828"/>
                      <a:pt x="19905" y="20571"/>
                    </a:cubicBezTo>
                    <a:lnTo>
                      <a:pt x="19482" y="20057"/>
                    </a:lnTo>
                    <a:cubicBezTo>
                      <a:pt x="19270" y="19799"/>
                      <a:pt x="18847" y="19799"/>
                      <a:pt x="18635" y="19542"/>
                    </a:cubicBezTo>
                    <a:lnTo>
                      <a:pt x="17788" y="19542"/>
                    </a:lnTo>
                    <a:cubicBezTo>
                      <a:pt x="17152" y="19285"/>
                      <a:pt x="16305" y="18771"/>
                      <a:pt x="15670" y="18514"/>
                    </a:cubicBezTo>
                    <a:lnTo>
                      <a:pt x="15670" y="18000"/>
                    </a:lnTo>
                    <a:lnTo>
                      <a:pt x="15247" y="18000"/>
                    </a:lnTo>
                    <a:cubicBezTo>
                      <a:pt x="15035" y="17742"/>
                      <a:pt x="14611" y="17742"/>
                      <a:pt x="14399" y="17485"/>
                    </a:cubicBezTo>
                    <a:cubicBezTo>
                      <a:pt x="14188" y="17228"/>
                      <a:pt x="13764" y="17228"/>
                      <a:pt x="13552" y="16971"/>
                    </a:cubicBezTo>
                    <a:lnTo>
                      <a:pt x="10164" y="16971"/>
                    </a:lnTo>
                    <a:cubicBezTo>
                      <a:pt x="9741" y="17228"/>
                      <a:pt x="9317" y="17228"/>
                      <a:pt x="8894" y="17485"/>
                    </a:cubicBezTo>
                    <a:cubicBezTo>
                      <a:pt x="8258" y="17742"/>
                      <a:pt x="7835" y="18257"/>
                      <a:pt x="7200" y="18514"/>
                    </a:cubicBezTo>
                    <a:lnTo>
                      <a:pt x="5505" y="18514"/>
                    </a:lnTo>
                    <a:lnTo>
                      <a:pt x="4658" y="17485"/>
                    </a:lnTo>
                    <a:cubicBezTo>
                      <a:pt x="4235" y="17228"/>
                      <a:pt x="3811" y="16714"/>
                      <a:pt x="3388" y="16457"/>
                    </a:cubicBezTo>
                    <a:cubicBezTo>
                      <a:pt x="2752" y="15942"/>
                      <a:pt x="2329" y="15428"/>
                      <a:pt x="1694" y="14914"/>
                    </a:cubicBezTo>
                    <a:cubicBezTo>
                      <a:pt x="1482" y="14657"/>
                      <a:pt x="1058" y="14657"/>
                      <a:pt x="847" y="14400"/>
                    </a:cubicBezTo>
                    <a:cubicBezTo>
                      <a:pt x="635" y="14142"/>
                      <a:pt x="211" y="14142"/>
                      <a:pt x="0" y="13885"/>
                    </a:cubicBezTo>
                    <a:lnTo>
                      <a:pt x="423" y="13885"/>
                    </a:lnTo>
                    <a:lnTo>
                      <a:pt x="1694" y="12342"/>
                    </a:lnTo>
                    <a:cubicBezTo>
                      <a:pt x="1905" y="12085"/>
                      <a:pt x="1905" y="11571"/>
                      <a:pt x="2117" y="11314"/>
                    </a:cubicBezTo>
                    <a:lnTo>
                      <a:pt x="2964" y="10285"/>
                    </a:lnTo>
                    <a:cubicBezTo>
                      <a:pt x="3176" y="10028"/>
                      <a:pt x="3176" y="9514"/>
                      <a:pt x="3388" y="9257"/>
                    </a:cubicBezTo>
                    <a:lnTo>
                      <a:pt x="3388" y="6685"/>
                    </a:lnTo>
                    <a:cubicBezTo>
                      <a:pt x="3600" y="6171"/>
                      <a:pt x="3600" y="5657"/>
                      <a:pt x="3811" y="5142"/>
                    </a:cubicBezTo>
                    <a:lnTo>
                      <a:pt x="3811" y="3085"/>
                    </a:lnTo>
                    <a:lnTo>
                      <a:pt x="4235" y="2571"/>
                    </a:lnTo>
                    <a:lnTo>
                      <a:pt x="4235" y="1542"/>
                    </a:lnTo>
                    <a:close/>
                  </a:path>
                </a:pathLst>
              </a:custGeom>
              <a:grpFill/>
              <a:ln w="3175" cap="flat" cmpd="sng">
                <a:solidFill>
                  <a:srgbClr val="F2F2F2"/>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eaLnBrk="1" fontAlgn="auto" hangingPunct="1">
                  <a:spcBef>
                    <a:spcPts val="0"/>
                  </a:spcBef>
                  <a:spcAft>
                    <a:spcPts val="0"/>
                  </a:spcAft>
                  <a:defRPr/>
                </a:pPr>
                <a:endParaRPr lang="id-ID" sz="1013">
                  <a:latin typeface="+mn-lt"/>
                </a:endParaRPr>
              </a:p>
            </p:txBody>
          </p:sp>
          <p:sp>
            <p:nvSpPr>
              <p:cNvPr id="176" name="AutoShape 88">
                <a:extLst>
                  <a:ext uri="{FF2B5EF4-FFF2-40B4-BE49-F238E27FC236}">
                    <a16:creationId xmlns:a16="http://schemas.microsoft.com/office/drawing/2014/main" id="{1D91521C-AEDC-F8D6-F6C5-FA022D75B7DA}"/>
                  </a:ext>
                </a:extLst>
              </p:cNvPr>
              <p:cNvSpPr>
                <a:spLocks/>
              </p:cNvSpPr>
              <p:nvPr/>
            </p:nvSpPr>
            <p:spPr bwMode="auto">
              <a:xfrm>
                <a:off x="682001" y="1372737"/>
                <a:ext cx="60681" cy="56977"/>
              </a:xfrm>
              <a:custGeom>
                <a:avLst/>
                <a:gdLst>
                  <a:gd name="T0" fmla="*/ 30341 w 21600"/>
                  <a:gd name="T1" fmla="*/ 28489 h 21600"/>
                  <a:gd name="T2" fmla="*/ 30341 w 21600"/>
                  <a:gd name="T3" fmla="*/ 28489 h 21600"/>
                  <a:gd name="T4" fmla="*/ 30341 w 21600"/>
                  <a:gd name="T5" fmla="*/ 28489 h 21600"/>
                  <a:gd name="T6" fmla="*/ 30341 w 21600"/>
                  <a:gd name="T7" fmla="*/ 2848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3371" y="0"/>
                    </a:moveTo>
                    <a:lnTo>
                      <a:pt x="13371" y="1963"/>
                    </a:lnTo>
                    <a:lnTo>
                      <a:pt x="18514" y="6872"/>
                    </a:lnTo>
                    <a:lnTo>
                      <a:pt x="21599" y="10800"/>
                    </a:lnTo>
                    <a:lnTo>
                      <a:pt x="20571" y="10800"/>
                    </a:lnTo>
                    <a:lnTo>
                      <a:pt x="20571" y="11781"/>
                    </a:lnTo>
                    <a:lnTo>
                      <a:pt x="19542" y="13745"/>
                    </a:lnTo>
                    <a:lnTo>
                      <a:pt x="18514" y="14727"/>
                    </a:lnTo>
                    <a:lnTo>
                      <a:pt x="15428" y="14727"/>
                    </a:lnTo>
                    <a:lnTo>
                      <a:pt x="14399" y="15709"/>
                    </a:lnTo>
                    <a:lnTo>
                      <a:pt x="11314" y="15709"/>
                    </a:lnTo>
                    <a:lnTo>
                      <a:pt x="6171" y="20618"/>
                    </a:lnTo>
                    <a:lnTo>
                      <a:pt x="5142" y="20618"/>
                    </a:lnTo>
                    <a:lnTo>
                      <a:pt x="4114" y="21599"/>
                    </a:lnTo>
                    <a:lnTo>
                      <a:pt x="0" y="21599"/>
                    </a:lnTo>
                    <a:lnTo>
                      <a:pt x="1028" y="17672"/>
                    </a:lnTo>
                    <a:lnTo>
                      <a:pt x="1028" y="9818"/>
                    </a:lnTo>
                    <a:lnTo>
                      <a:pt x="2057" y="7854"/>
                    </a:lnTo>
                    <a:lnTo>
                      <a:pt x="2057" y="5890"/>
                    </a:lnTo>
                    <a:lnTo>
                      <a:pt x="6171" y="1963"/>
                    </a:lnTo>
                    <a:lnTo>
                      <a:pt x="7199" y="1963"/>
                    </a:lnTo>
                    <a:lnTo>
                      <a:pt x="8228" y="981"/>
                    </a:lnTo>
                    <a:lnTo>
                      <a:pt x="10285" y="0"/>
                    </a:lnTo>
                    <a:lnTo>
                      <a:pt x="13371" y="0"/>
                    </a:lnTo>
                    <a:close/>
                  </a:path>
                </a:pathLst>
              </a:custGeom>
              <a:grpFill/>
              <a:ln w="3175" cap="flat" cmpd="sng">
                <a:solidFill>
                  <a:srgbClr val="F2F2F2"/>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eaLnBrk="1" fontAlgn="auto" hangingPunct="1">
                  <a:spcBef>
                    <a:spcPts val="0"/>
                  </a:spcBef>
                  <a:spcAft>
                    <a:spcPts val="0"/>
                  </a:spcAft>
                  <a:defRPr/>
                </a:pPr>
                <a:endParaRPr lang="id-ID" sz="1013">
                  <a:latin typeface="+mn-lt"/>
                </a:endParaRPr>
              </a:p>
            </p:txBody>
          </p:sp>
          <p:sp>
            <p:nvSpPr>
              <p:cNvPr id="177" name="AutoShape 89">
                <a:extLst>
                  <a:ext uri="{FF2B5EF4-FFF2-40B4-BE49-F238E27FC236}">
                    <a16:creationId xmlns:a16="http://schemas.microsoft.com/office/drawing/2014/main" id="{15DCDB10-361A-0B52-FF88-924934B6BA46}"/>
                  </a:ext>
                </a:extLst>
              </p:cNvPr>
              <p:cNvSpPr>
                <a:spLocks/>
              </p:cNvSpPr>
              <p:nvPr/>
            </p:nvSpPr>
            <p:spPr bwMode="auto">
              <a:xfrm>
                <a:off x="614724" y="1154106"/>
                <a:ext cx="266435" cy="165630"/>
              </a:xfrm>
              <a:custGeom>
                <a:avLst/>
                <a:gdLst>
                  <a:gd name="T0" fmla="*/ 133211 w 21597"/>
                  <a:gd name="T1" fmla="*/ 82815 h 21600"/>
                  <a:gd name="T2" fmla="*/ 133211 w 21597"/>
                  <a:gd name="T3" fmla="*/ 82815 h 21600"/>
                  <a:gd name="T4" fmla="*/ 133211 w 21597"/>
                  <a:gd name="T5" fmla="*/ 82815 h 21600"/>
                  <a:gd name="T6" fmla="*/ 133211 w 21597"/>
                  <a:gd name="T7" fmla="*/ 8281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97" h="21600">
                    <a:moveTo>
                      <a:pt x="674" y="8877"/>
                    </a:moveTo>
                    <a:lnTo>
                      <a:pt x="0" y="7047"/>
                    </a:lnTo>
                    <a:lnTo>
                      <a:pt x="449" y="6498"/>
                    </a:lnTo>
                    <a:lnTo>
                      <a:pt x="1237" y="6589"/>
                    </a:lnTo>
                    <a:lnTo>
                      <a:pt x="843" y="6132"/>
                    </a:lnTo>
                    <a:lnTo>
                      <a:pt x="843" y="5033"/>
                    </a:lnTo>
                    <a:lnTo>
                      <a:pt x="1124" y="4027"/>
                    </a:lnTo>
                    <a:lnTo>
                      <a:pt x="787" y="3844"/>
                    </a:lnTo>
                    <a:lnTo>
                      <a:pt x="4724" y="1647"/>
                    </a:lnTo>
                    <a:lnTo>
                      <a:pt x="5905" y="0"/>
                    </a:lnTo>
                    <a:lnTo>
                      <a:pt x="7817" y="0"/>
                    </a:lnTo>
                    <a:lnTo>
                      <a:pt x="8492" y="1189"/>
                    </a:lnTo>
                    <a:lnTo>
                      <a:pt x="9448" y="823"/>
                    </a:lnTo>
                    <a:lnTo>
                      <a:pt x="10123" y="1830"/>
                    </a:lnTo>
                    <a:lnTo>
                      <a:pt x="10179" y="3477"/>
                    </a:lnTo>
                    <a:lnTo>
                      <a:pt x="10573" y="3752"/>
                    </a:lnTo>
                    <a:lnTo>
                      <a:pt x="12260" y="2928"/>
                    </a:lnTo>
                    <a:lnTo>
                      <a:pt x="13779" y="4210"/>
                    </a:lnTo>
                    <a:cubicBezTo>
                      <a:pt x="14585" y="4397"/>
                      <a:pt x="14831" y="4393"/>
                      <a:pt x="14510" y="4393"/>
                    </a:cubicBezTo>
                    <a:lnTo>
                      <a:pt x="15073" y="4942"/>
                    </a:lnTo>
                    <a:lnTo>
                      <a:pt x="18110" y="5400"/>
                    </a:lnTo>
                    <a:lnTo>
                      <a:pt x="20191" y="4027"/>
                    </a:lnTo>
                    <a:lnTo>
                      <a:pt x="21428" y="5125"/>
                    </a:lnTo>
                    <a:cubicBezTo>
                      <a:pt x="21600" y="6986"/>
                      <a:pt x="21597" y="6338"/>
                      <a:pt x="21597" y="7047"/>
                    </a:cubicBezTo>
                    <a:cubicBezTo>
                      <a:pt x="20220" y="7140"/>
                      <a:pt x="20565" y="6620"/>
                      <a:pt x="20191" y="7230"/>
                    </a:cubicBezTo>
                    <a:lnTo>
                      <a:pt x="19684" y="8054"/>
                    </a:lnTo>
                    <a:lnTo>
                      <a:pt x="19684" y="8786"/>
                    </a:lnTo>
                    <a:cubicBezTo>
                      <a:pt x="20262" y="9444"/>
                      <a:pt x="20476" y="9427"/>
                      <a:pt x="20191" y="9427"/>
                    </a:cubicBezTo>
                    <a:lnTo>
                      <a:pt x="20359" y="12447"/>
                    </a:lnTo>
                    <a:cubicBezTo>
                      <a:pt x="19843" y="13662"/>
                      <a:pt x="19557" y="13637"/>
                      <a:pt x="19909" y="13637"/>
                    </a:cubicBezTo>
                    <a:lnTo>
                      <a:pt x="19178" y="13637"/>
                    </a:lnTo>
                    <a:lnTo>
                      <a:pt x="17941" y="16200"/>
                    </a:lnTo>
                    <a:cubicBezTo>
                      <a:pt x="17248" y="16481"/>
                      <a:pt x="17266" y="16851"/>
                      <a:pt x="17266" y="16383"/>
                    </a:cubicBezTo>
                    <a:lnTo>
                      <a:pt x="16760" y="18305"/>
                    </a:lnTo>
                    <a:lnTo>
                      <a:pt x="17491" y="19494"/>
                    </a:lnTo>
                    <a:lnTo>
                      <a:pt x="20191" y="20867"/>
                    </a:lnTo>
                    <a:lnTo>
                      <a:pt x="20191" y="21233"/>
                    </a:lnTo>
                    <a:lnTo>
                      <a:pt x="17997" y="21599"/>
                    </a:lnTo>
                    <a:lnTo>
                      <a:pt x="16591" y="21050"/>
                    </a:lnTo>
                    <a:cubicBezTo>
                      <a:pt x="15954" y="20410"/>
                      <a:pt x="15323" y="19751"/>
                      <a:pt x="14679" y="19128"/>
                    </a:cubicBezTo>
                    <a:cubicBezTo>
                      <a:pt x="14628" y="19079"/>
                      <a:pt x="15269" y="19113"/>
                      <a:pt x="14510" y="19037"/>
                    </a:cubicBezTo>
                    <a:lnTo>
                      <a:pt x="10067" y="20135"/>
                    </a:lnTo>
                    <a:lnTo>
                      <a:pt x="10123" y="18579"/>
                    </a:lnTo>
                    <a:lnTo>
                      <a:pt x="10517" y="18213"/>
                    </a:lnTo>
                    <a:lnTo>
                      <a:pt x="9617" y="17206"/>
                    </a:lnTo>
                    <a:lnTo>
                      <a:pt x="9617" y="15467"/>
                    </a:lnTo>
                    <a:cubicBezTo>
                      <a:pt x="9904" y="14065"/>
                      <a:pt x="9898" y="14577"/>
                      <a:pt x="9898" y="14003"/>
                    </a:cubicBezTo>
                    <a:lnTo>
                      <a:pt x="9898" y="12813"/>
                    </a:lnTo>
                    <a:lnTo>
                      <a:pt x="9617" y="12355"/>
                    </a:lnTo>
                    <a:cubicBezTo>
                      <a:pt x="9675" y="11410"/>
                      <a:pt x="9673" y="11747"/>
                      <a:pt x="9673" y="11349"/>
                    </a:cubicBezTo>
                    <a:lnTo>
                      <a:pt x="9223" y="9976"/>
                    </a:lnTo>
                    <a:lnTo>
                      <a:pt x="9223" y="9427"/>
                    </a:lnTo>
                    <a:lnTo>
                      <a:pt x="8436" y="8054"/>
                    </a:lnTo>
                    <a:lnTo>
                      <a:pt x="6861" y="7139"/>
                    </a:lnTo>
                    <a:lnTo>
                      <a:pt x="6524" y="7871"/>
                    </a:lnTo>
                    <a:lnTo>
                      <a:pt x="6186" y="7779"/>
                    </a:lnTo>
                    <a:lnTo>
                      <a:pt x="6130" y="8328"/>
                    </a:lnTo>
                    <a:lnTo>
                      <a:pt x="4443" y="8237"/>
                    </a:lnTo>
                    <a:lnTo>
                      <a:pt x="4218" y="7779"/>
                    </a:lnTo>
                    <a:lnTo>
                      <a:pt x="3430" y="7505"/>
                    </a:lnTo>
                    <a:lnTo>
                      <a:pt x="674" y="8877"/>
                    </a:lnTo>
                    <a:close/>
                  </a:path>
                </a:pathLst>
              </a:custGeom>
              <a:grpFill/>
              <a:ln w="3175" cap="flat" cmpd="sng">
                <a:solidFill>
                  <a:srgbClr val="F2F2F2"/>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eaLnBrk="1" fontAlgn="auto" hangingPunct="1">
                  <a:spcBef>
                    <a:spcPts val="0"/>
                  </a:spcBef>
                  <a:spcAft>
                    <a:spcPts val="0"/>
                  </a:spcAft>
                  <a:defRPr/>
                </a:pPr>
                <a:endParaRPr lang="id-ID" sz="1013">
                  <a:latin typeface="+mn-lt"/>
                </a:endParaRPr>
              </a:p>
            </p:txBody>
          </p:sp>
          <p:sp>
            <p:nvSpPr>
              <p:cNvPr id="178" name="AutoShape 90">
                <a:extLst>
                  <a:ext uri="{FF2B5EF4-FFF2-40B4-BE49-F238E27FC236}">
                    <a16:creationId xmlns:a16="http://schemas.microsoft.com/office/drawing/2014/main" id="{857526B3-85CA-FA09-9A3A-95451C603EFB}"/>
                  </a:ext>
                </a:extLst>
              </p:cNvPr>
              <p:cNvSpPr>
                <a:spLocks/>
              </p:cNvSpPr>
              <p:nvPr/>
            </p:nvSpPr>
            <p:spPr bwMode="auto">
              <a:xfrm>
                <a:off x="693974" y="1211082"/>
                <a:ext cx="44741" cy="64928"/>
              </a:xfrm>
              <a:custGeom>
                <a:avLst/>
                <a:gdLst>
                  <a:gd name="T0" fmla="*/ 22369 w 20931"/>
                  <a:gd name="T1" fmla="*/ 32464 h 21600"/>
                  <a:gd name="T2" fmla="*/ 22369 w 20931"/>
                  <a:gd name="T3" fmla="*/ 32464 h 21600"/>
                  <a:gd name="T4" fmla="*/ 22369 w 20931"/>
                  <a:gd name="T5" fmla="*/ 32464 h 21600"/>
                  <a:gd name="T6" fmla="*/ 22369 w 20931"/>
                  <a:gd name="T7" fmla="*/ 3246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931" h="21600">
                    <a:moveTo>
                      <a:pt x="1315" y="8129"/>
                    </a:moveTo>
                    <a:cubicBezTo>
                      <a:pt x="-32" y="5035"/>
                      <a:pt x="0" y="6162"/>
                      <a:pt x="0" y="4877"/>
                    </a:cubicBezTo>
                    <a:cubicBezTo>
                      <a:pt x="1021" y="1751"/>
                      <a:pt x="-47" y="2588"/>
                      <a:pt x="1315" y="1625"/>
                    </a:cubicBezTo>
                    <a:lnTo>
                      <a:pt x="2631" y="0"/>
                    </a:lnTo>
                    <a:lnTo>
                      <a:pt x="11510" y="2090"/>
                    </a:lnTo>
                    <a:lnTo>
                      <a:pt x="16443" y="5806"/>
                    </a:lnTo>
                    <a:lnTo>
                      <a:pt x="16443" y="7664"/>
                    </a:lnTo>
                    <a:lnTo>
                      <a:pt x="19402" y="10916"/>
                    </a:lnTo>
                    <a:lnTo>
                      <a:pt x="18416" y="13470"/>
                    </a:lnTo>
                    <a:cubicBezTo>
                      <a:pt x="20818" y="14198"/>
                      <a:pt x="21552" y="14167"/>
                      <a:pt x="20389" y="14167"/>
                    </a:cubicBezTo>
                    <a:lnTo>
                      <a:pt x="20060" y="18812"/>
                    </a:lnTo>
                    <a:lnTo>
                      <a:pt x="13483" y="21599"/>
                    </a:lnTo>
                    <a:lnTo>
                      <a:pt x="8221" y="21135"/>
                    </a:lnTo>
                    <a:cubicBezTo>
                      <a:pt x="8335" y="18890"/>
                      <a:pt x="8550" y="16646"/>
                      <a:pt x="8550" y="14399"/>
                    </a:cubicBezTo>
                    <a:cubicBezTo>
                      <a:pt x="6493" y="13189"/>
                      <a:pt x="7433" y="13238"/>
                      <a:pt x="6248" y="13238"/>
                    </a:cubicBezTo>
                    <a:lnTo>
                      <a:pt x="1315" y="8129"/>
                    </a:lnTo>
                    <a:close/>
                  </a:path>
                </a:pathLst>
              </a:custGeom>
              <a:grpFill/>
              <a:ln w="3175" cap="flat" cmpd="sng">
                <a:solidFill>
                  <a:srgbClr val="F2F2F2"/>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eaLnBrk="1" fontAlgn="auto" hangingPunct="1">
                  <a:spcBef>
                    <a:spcPts val="0"/>
                  </a:spcBef>
                  <a:spcAft>
                    <a:spcPts val="0"/>
                  </a:spcAft>
                  <a:defRPr/>
                </a:pPr>
                <a:endParaRPr lang="id-ID" sz="1013">
                  <a:latin typeface="+mn-lt"/>
                </a:endParaRPr>
              </a:p>
            </p:txBody>
          </p:sp>
          <p:sp>
            <p:nvSpPr>
              <p:cNvPr id="179" name="AutoShape 91">
                <a:extLst>
                  <a:ext uri="{FF2B5EF4-FFF2-40B4-BE49-F238E27FC236}">
                    <a16:creationId xmlns:a16="http://schemas.microsoft.com/office/drawing/2014/main" id="{38F7E9BF-F9D9-295D-677A-E31074F70DB3}"/>
                  </a:ext>
                </a:extLst>
              </p:cNvPr>
              <p:cNvSpPr>
                <a:spLocks/>
              </p:cNvSpPr>
              <p:nvPr/>
            </p:nvSpPr>
            <p:spPr bwMode="auto">
              <a:xfrm>
                <a:off x="498639" y="1315760"/>
                <a:ext cx="53388" cy="51321"/>
              </a:xfrm>
              <a:custGeom>
                <a:avLst/>
                <a:gdLst>
                  <a:gd name="T0" fmla="*/ 26694 w 19426"/>
                  <a:gd name="T1" fmla="*/ 25659 h 21451"/>
                  <a:gd name="T2" fmla="*/ 26694 w 19426"/>
                  <a:gd name="T3" fmla="*/ 25659 h 21451"/>
                  <a:gd name="T4" fmla="*/ 26694 w 19426"/>
                  <a:gd name="T5" fmla="*/ 25659 h 21451"/>
                  <a:gd name="T6" fmla="*/ 26694 w 19426"/>
                  <a:gd name="T7" fmla="*/ 25659 h 2145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426" h="21451">
                    <a:moveTo>
                      <a:pt x="16164" y="0"/>
                    </a:moveTo>
                    <a:cubicBezTo>
                      <a:pt x="17945" y="12716"/>
                      <a:pt x="21599" y="12620"/>
                      <a:pt x="17679" y="12620"/>
                    </a:cubicBezTo>
                    <a:lnTo>
                      <a:pt x="16416" y="17316"/>
                    </a:lnTo>
                    <a:cubicBezTo>
                      <a:pt x="14901" y="18685"/>
                      <a:pt x="13537" y="20318"/>
                      <a:pt x="11870" y="21424"/>
                    </a:cubicBezTo>
                    <a:cubicBezTo>
                      <a:pt x="11607" y="21599"/>
                      <a:pt x="11112" y="20837"/>
                      <a:pt x="11112" y="20837"/>
                    </a:cubicBezTo>
                    <a:lnTo>
                      <a:pt x="7829" y="17609"/>
                    </a:lnTo>
                    <a:lnTo>
                      <a:pt x="4546" y="17316"/>
                    </a:lnTo>
                    <a:lnTo>
                      <a:pt x="4546" y="15848"/>
                    </a:lnTo>
                    <a:lnTo>
                      <a:pt x="5303" y="16435"/>
                    </a:lnTo>
                    <a:lnTo>
                      <a:pt x="0" y="3521"/>
                    </a:lnTo>
                    <a:cubicBezTo>
                      <a:pt x="1328" y="2286"/>
                      <a:pt x="723" y="2347"/>
                      <a:pt x="1515" y="2347"/>
                    </a:cubicBezTo>
                    <a:cubicBezTo>
                      <a:pt x="4863" y="5639"/>
                      <a:pt x="4798" y="3910"/>
                      <a:pt x="4798" y="5869"/>
                    </a:cubicBezTo>
                    <a:lnTo>
                      <a:pt x="16164" y="0"/>
                    </a:lnTo>
                    <a:close/>
                  </a:path>
                </a:pathLst>
              </a:custGeom>
              <a:grpFill/>
              <a:ln w="3175" cap="flat" cmpd="sng">
                <a:solidFill>
                  <a:srgbClr val="F2F2F2"/>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eaLnBrk="1" fontAlgn="auto" hangingPunct="1">
                  <a:spcBef>
                    <a:spcPts val="0"/>
                  </a:spcBef>
                  <a:spcAft>
                    <a:spcPts val="0"/>
                  </a:spcAft>
                  <a:defRPr/>
                </a:pPr>
                <a:endParaRPr lang="id-ID" sz="1013">
                  <a:latin typeface="+mn-lt"/>
                </a:endParaRPr>
              </a:p>
            </p:txBody>
          </p:sp>
          <p:sp>
            <p:nvSpPr>
              <p:cNvPr id="180" name="AutoShape 92">
                <a:extLst>
                  <a:ext uri="{FF2B5EF4-FFF2-40B4-BE49-F238E27FC236}">
                    <a16:creationId xmlns:a16="http://schemas.microsoft.com/office/drawing/2014/main" id="{854872FF-33EF-B8BC-BC0D-6F383BF4EF86}"/>
                  </a:ext>
                </a:extLst>
              </p:cNvPr>
              <p:cNvSpPr>
                <a:spLocks/>
              </p:cNvSpPr>
              <p:nvPr/>
            </p:nvSpPr>
            <p:spPr bwMode="auto">
              <a:xfrm>
                <a:off x="995958" y="1428603"/>
                <a:ext cx="58044" cy="51463"/>
              </a:xfrm>
              <a:custGeom>
                <a:avLst/>
                <a:gdLst>
                  <a:gd name="T0" fmla="*/ 29022 w 21600"/>
                  <a:gd name="T1" fmla="*/ 25947 h 21510"/>
                  <a:gd name="T2" fmla="*/ 29022 w 21600"/>
                  <a:gd name="T3" fmla="*/ 25947 h 21510"/>
                  <a:gd name="T4" fmla="*/ 29022 w 21600"/>
                  <a:gd name="T5" fmla="*/ 25947 h 21510"/>
                  <a:gd name="T6" fmla="*/ 29022 w 21600"/>
                  <a:gd name="T7" fmla="*/ 25947 h 2151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510">
                    <a:moveTo>
                      <a:pt x="0" y="5522"/>
                    </a:moveTo>
                    <a:lnTo>
                      <a:pt x="3085" y="11627"/>
                    </a:lnTo>
                    <a:lnTo>
                      <a:pt x="4628" y="17731"/>
                    </a:lnTo>
                    <a:cubicBezTo>
                      <a:pt x="10401" y="15654"/>
                      <a:pt x="8886" y="14114"/>
                      <a:pt x="10542" y="15987"/>
                    </a:cubicBezTo>
                    <a:lnTo>
                      <a:pt x="21600" y="21509"/>
                    </a:lnTo>
                    <a:cubicBezTo>
                      <a:pt x="16674" y="10959"/>
                      <a:pt x="20203" y="11045"/>
                      <a:pt x="16457" y="11045"/>
                    </a:cubicBezTo>
                    <a:lnTo>
                      <a:pt x="9514" y="2906"/>
                    </a:lnTo>
                    <a:cubicBezTo>
                      <a:pt x="8453" y="-90"/>
                      <a:pt x="9408" y="-1"/>
                      <a:pt x="8228" y="-1"/>
                    </a:cubicBezTo>
                    <a:lnTo>
                      <a:pt x="0" y="5522"/>
                    </a:lnTo>
                    <a:close/>
                  </a:path>
                </a:pathLst>
              </a:custGeom>
              <a:grpFill/>
              <a:ln w="3175" cap="flat" cmpd="sng">
                <a:solidFill>
                  <a:srgbClr val="F2F2F2"/>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eaLnBrk="1" fontAlgn="auto" hangingPunct="1">
                  <a:spcBef>
                    <a:spcPts val="0"/>
                  </a:spcBef>
                  <a:spcAft>
                    <a:spcPts val="0"/>
                  </a:spcAft>
                  <a:defRPr/>
                </a:pPr>
                <a:endParaRPr lang="id-ID" sz="1013">
                  <a:latin typeface="+mn-lt"/>
                </a:endParaRPr>
              </a:p>
            </p:txBody>
          </p:sp>
          <p:sp>
            <p:nvSpPr>
              <p:cNvPr id="181" name="AutoShape 93">
                <a:extLst>
                  <a:ext uri="{FF2B5EF4-FFF2-40B4-BE49-F238E27FC236}">
                    <a16:creationId xmlns:a16="http://schemas.microsoft.com/office/drawing/2014/main" id="{C9CFF200-ED97-8D15-EB85-E653FEA8C691}"/>
                  </a:ext>
                </a:extLst>
              </p:cNvPr>
              <p:cNvSpPr>
                <a:spLocks/>
              </p:cNvSpPr>
              <p:nvPr/>
            </p:nvSpPr>
            <p:spPr bwMode="auto">
              <a:xfrm>
                <a:off x="1018384" y="1379362"/>
                <a:ext cx="98112" cy="99379"/>
              </a:xfrm>
              <a:custGeom>
                <a:avLst/>
                <a:gdLst>
                  <a:gd name="T0" fmla="*/ 49056 w 21138"/>
                  <a:gd name="T1" fmla="*/ 49689 h 21600"/>
                  <a:gd name="T2" fmla="*/ 49056 w 21138"/>
                  <a:gd name="T3" fmla="*/ 49689 h 21600"/>
                  <a:gd name="T4" fmla="*/ 49056 w 21138"/>
                  <a:gd name="T5" fmla="*/ 49689 h 21600"/>
                  <a:gd name="T6" fmla="*/ 49056 w 21138"/>
                  <a:gd name="T7" fmla="*/ 4968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138" h="21600">
                    <a:moveTo>
                      <a:pt x="0" y="11026"/>
                    </a:moveTo>
                    <a:lnTo>
                      <a:pt x="4590" y="16615"/>
                    </a:lnTo>
                    <a:lnTo>
                      <a:pt x="6071" y="16615"/>
                    </a:lnTo>
                    <a:lnTo>
                      <a:pt x="6219" y="18276"/>
                    </a:lnTo>
                    <a:lnTo>
                      <a:pt x="7700" y="21600"/>
                    </a:lnTo>
                    <a:lnTo>
                      <a:pt x="11403" y="17974"/>
                    </a:lnTo>
                    <a:lnTo>
                      <a:pt x="14957" y="20391"/>
                    </a:lnTo>
                    <a:lnTo>
                      <a:pt x="15697" y="11479"/>
                    </a:lnTo>
                    <a:lnTo>
                      <a:pt x="20288" y="12083"/>
                    </a:lnTo>
                    <a:cubicBezTo>
                      <a:pt x="20894" y="9920"/>
                      <a:pt x="21599" y="9969"/>
                      <a:pt x="20733" y="9969"/>
                    </a:cubicBezTo>
                    <a:lnTo>
                      <a:pt x="15549" y="6646"/>
                    </a:lnTo>
                    <a:lnTo>
                      <a:pt x="16882" y="906"/>
                    </a:lnTo>
                    <a:lnTo>
                      <a:pt x="13180" y="0"/>
                    </a:lnTo>
                    <a:cubicBezTo>
                      <a:pt x="13130" y="1258"/>
                      <a:pt x="13081" y="2517"/>
                      <a:pt x="13032" y="3776"/>
                    </a:cubicBezTo>
                    <a:lnTo>
                      <a:pt x="11699" y="4682"/>
                    </a:lnTo>
                    <a:lnTo>
                      <a:pt x="11551" y="6646"/>
                    </a:lnTo>
                    <a:lnTo>
                      <a:pt x="8293" y="4380"/>
                    </a:lnTo>
                    <a:lnTo>
                      <a:pt x="5183" y="4380"/>
                    </a:lnTo>
                    <a:lnTo>
                      <a:pt x="5923" y="8458"/>
                    </a:lnTo>
                    <a:lnTo>
                      <a:pt x="0" y="11026"/>
                    </a:lnTo>
                    <a:close/>
                  </a:path>
                </a:pathLst>
              </a:custGeom>
              <a:grpFill/>
              <a:ln w="3175" cap="flat" cmpd="sng">
                <a:solidFill>
                  <a:srgbClr val="F2F2F2"/>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eaLnBrk="1" fontAlgn="auto" hangingPunct="1">
                  <a:spcBef>
                    <a:spcPts val="0"/>
                  </a:spcBef>
                  <a:spcAft>
                    <a:spcPts val="0"/>
                  </a:spcAft>
                  <a:defRPr/>
                </a:pPr>
                <a:endParaRPr lang="id-ID" sz="1013">
                  <a:latin typeface="+mn-lt"/>
                </a:endParaRPr>
              </a:p>
            </p:txBody>
          </p:sp>
          <p:sp>
            <p:nvSpPr>
              <p:cNvPr id="182" name="AutoShape 94">
                <a:extLst>
                  <a:ext uri="{FF2B5EF4-FFF2-40B4-BE49-F238E27FC236}">
                    <a16:creationId xmlns:a16="http://schemas.microsoft.com/office/drawing/2014/main" id="{1278741C-909F-6084-8A68-06DD37754502}"/>
                  </a:ext>
                </a:extLst>
              </p:cNvPr>
              <p:cNvSpPr>
                <a:spLocks/>
              </p:cNvSpPr>
              <p:nvPr/>
            </p:nvSpPr>
            <p:spPr bwMode="auto">
              <a:xfrm>
                <a:off x="953746" y="1370087"/>
                <a:ext cx="93660" cy="71553"/>
              </a:xfrm>
              <a:custGeom>
                <a:avLst/>
                <a:gdLst>
                  <a:gd name="T0" fmla="*/ 46830 w 21600"/>
                  <a:gd name="T1" fmla="*/ 35777 h 21600"/>
                  <a:gd name="T2" fmla="*/ 46830 w 21600"/>
                  <a:gd name="T3" fmla="*/ 35777 h 21600"/>
                  <a:gd name="T4" fmla="*/ 46830 w 21600"/>
                  <a:gd name="T5" fmla="*/ 35777 h 21600"/>
                  <a:gd name="T6" fmla="*/ 46830 w 21600"/>
                  <a:gd name="T7" fmla="*/ 3577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9920" y="21599"/>
                    </a:moveTo>
                    <a:lnTo>
                      <a:pt x="7520" y="18454"/>
                    </a:lnTo>
                    <a:cubicBezTo>
                      <a:pt x="4111" y="16539"/>
                      <a:pt x="5378" y="16566"/>
                      <a:pt x="4000" y="16566"/>
                    </a:cubicBezTo>
                    <a:cubicBezTo>
                      <a:pt x="3946" y="16287"/>
                      <a:pt x="3961" y="15967"/>
                      <a:pt x="3839" y="15728"/>
                    </a:cubicBezTo>
                    <a:cubicBezTo>
                      <a:pt x="3733" y="15518"/>
                      <a:pt x="3360" y="15308"/>
                      <a:pt x="3360" y="15308"/>
                    </a:cubicBezTo>
                    <a:cubicBezTo>
                      <a:pt x="2028" y="15745"/>
                      <a:pt x="2080" y="16304"/>
                      <a:pt x="2080" y="15518"/>
                    </a:cubicBezTo>
                    <a:lnTo>
                      <a:pt x="1760" y="14260"/>
                    </a:lnTo>
                    <a:lnTo>
                      <a:pt x="0" y="14260"/>
                    </a:lnTo>
                    <a:lnTo>
                      <a:pt x="2400" y="11533"/>
                    </a:lnTo>
                    <a:lnTo>
                      <a:pt x="2080" y="5871"/>
                    </a:lnTo>
                    <a:lnTo>
                      <a:pt x="6240" y="5662"/>
                    </a:lnTo>
                    <a:lnTo>
                      <a:pt x="8319" y="7968"/>
                    </a:lnTo>
                    <a:cubicBezTo>
                      <a:pt x="8997" y="7080"/>
                      <a:pt x="8658" y="7130"/>
                      <a:pt x="9120" y="7130"/>
                    </a:cubicBezTo>
                    <a:lnTo>
                      <a:pt x="9120" y="5871"/>
                    </a:lnTo>
                    <a:lnTo>
                      <a:pt x="10879" y="5452"/>
                    </a:lnTo>
                    <a:lnTo>
                      <a:pt x="12000" y="3145"/>
                    </a:lnTo>
                    <a:lnTo>
                      <a:pt x="12000" y="0"/>
                    </a:lnTo>
                    <a:lnTo>
                      <a:pt x="16800" y="0"/>
                    </a:lnTo>
                    <a:lnTo>
                      <a:pt x="15359" y="5662"/>
                    </a:lnTo>
                    <a:lnTo>
                      <a:pt x="20479" y="9017"/>
                    </a:lnTo>
                    <a:lnTo>
                      <a:pt x="21599" y="14469"/>
                    </a:lnTo>
                    <a:lnTo>
                      <a:pt x="14719" y="18244"/>
                    </a:lnTo>
                    <a:lnTo>
                      <a:pt x="9920" y="21599"/>
                    </a:lnTo>
                    <a:close/>
                  </a:path>
                </a:pathLst>
              </a:custGeom>
              <a:grpFill/>
              <a:ln w="3175" cap="flat" cmpd="sng">
                <a:solidFill>
                  <a:srgbClr val="F2F2F2"/>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eaLnBrk="1" fontAlgn="auto" hangingPunct="1">
                  <a:spcBef>
                    <a:spcPts val="0"/>
                  </a:spcBef>
                  <a:spcAft>
                    <a:spcPts val="0"/>
                  </a:spcAft>
                  <a:defRPr/>
                </a:pPr>
                <a:endParaRPr lang="id-ID" sz="1013">
                  <a:latin typeface="+mn-lt"/>
                </a:endParaRPr>
              </a:p>
            </p:txBody>
          </p:sp>
          <p:sp>
            <p:nvSpPr>
              <p:cNvPr id="183" name="AutoShape 95">
                <a:extLst>
                  <a:ext uri="{FF2B5EF4-FFF2-40B4-BE49-F238E27FC236}">
                    <a16:creationId xmlns:a16="http://schemas.microsoft.com/office/drawing/2014/main" id="{4793F208-2871-2F91-0F7C-5702B384EB20}"/>
                  </a:ext>
                </a:extLst>
              </p:cNvPr>
              <p:cNvSpPr>
                <a:spLocks/>
              </p:cNvSpPr>
              <p:nvPr/>
            </p:nvSpPr>
            <p:spPr bwMode="auto">
              <a:xfrm>
                <a:off x="453787" y="1276009"/>
                <a:ext cx="97619" cy="76762"/>
              </a:xfrm>
              <a:custGeom>
                <a:avLst/>
                <a:gdLst>
                  <a:gd name="T0" fmla="*/ 48809 w 21600"/>
                  <a:gd name="T1" fmla="*/ 38379 h 20513"/>
                  <a:gd name="T2" fmla="*/ 48809 w 21600"/>
                  <a:gd name="T3" fmla="*/ 38379 h 20513"/>
                  <a:gd name="T4" fmla="*/ 48809 w 21600"/>
                  <a:gd name="T5" fmla="*/ 38379 h 20513"/>
                  <a:gd name="T6" fmla="*/ 48809 w 21600"/>
                  <a:gd name="T7" fmla="*/ 38379 h 2051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0513">
                    <a:moveTo>
                      <a:pt x="19455" y="11704"/>
                    </a:moveTo>
                    <a:lnTo>
                      <a:pt x="21599" y="3511"/>
                    </a:lnTo>
                    <a:lnTo>
                      <a:pt x="15472" y="3511"/>
                    </a:lnTo>
                    <a:lnTo>
                      <a:pt x="14400" y="1560"/>
                    </a:lnTo>
                    <a:lnTo>
                      <a:pt x="14706" y="0"/>
                    </a:lnTo>
                    <a:lnTo>
                      <a:pt x="10723" y="2731"/>
                    </a:lnTo>
                    <a:lnTo>
                      <a:pt x="10723" y="5462"/>
                    </a:lnTo>
                    <a:lnTo>
                      <a:pt x="9497" y="8193"/>
                    </a:lnTo>
                    <a:lnTo>
                      <a:pt x="1378" y="7022"/>
                    </a:lnTo>
                    <a:lnTo>
                      <a:pt x="0" y="7998"/>
                    </a:lnTo>
                    <a:lnTo>
                      <a:pt x="459" y="9753"/>
                    </a:lnTo>
                    <a:cubicBezTo>
                      <a:pt x="1409" y="11366"/>
                      <a:pt x="1889" y="11314"/>
                      <a:pt x="1225" y="11314"/>
                    </a:cubicBezTo>
                    <a:cubicBezTo>
                      <a:pt x="6166" y="16819"/>
                      <a:pt x="6127" y="14011"/>
                      <a:pt x="6127" y="16971"/>
                    </a:cubicBezTo>
                    <a:lnTo>
                      <a:pt x="6893" y="15605"/>
                    </a:lnTo>
                    <a:cubicBezTo>
                      <a:pt x="9237" y="16999"/>
                      <a:pt x="9191" y="15895"/>
                      <a:pt x="9191" y="17166"/>
                    </a:cubicBezTo>
                    <a:cubicBezTo>
                      <a:pt x="11027" y="16741"/>
                      <a:pt x="13190" y="21599"/>
                      <a:pt x="13190" y="20287"/>
                    </a:cubicBezTo>
                    <a:cubicBezTo>
                      <a:pt x="12253" y="17105"/>
                      <a:pt x="9957" y="14181"/>
                      <a:pt x="9957" y="12874"/>
                    </a:cubicBezTo>
                    <a:lnTo>
                      <a:pt x="10876" y="12094"/>
                    </a:lnTo>
                    <a:cubicBezTo>
                      <a:pt x="12615" y="14107"/>
                      <a:pt x="12024" y="13361"/>
                      <a:pt x="12714" y="14240"/>
                    </a:cubicBezTo>
                    <a:lnTo>
                      <a:pt x="19455" y="11704"/>
                    </a:lnTo>
                    <a:close/>
                  </a:path>
                </a:pathLst>
              </a:custGeom>
              <a:grpFill/>
              <a:ln w="3175" cap="flat" cmpd="sng">
                <a:solidFill>
                  <a:srgbClr val="F2F2F2"/>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eaLnBrk="1" fontAlgn="auto" hangingPunct="1">
                  <a:spcBef>
                    <a:spcPts val="0"/>
                  </a:spcBef>
                  <a:spcAft>
                    <a:spcPts val="0"/>
                  </a:spcAft>
                  <a:defRPr/>
                </a:pPr>
                <a:endParaRPr lang="id-ID" sz="1013">
                  <a:latin typeface="+mn-lt"/>
                </a:endParaRPr>
              </a:p>
            </p:txBody>
          </p:sp>
          <p:sp>
            <p:nvSpPr>
              <p:cNvPr id="184" name="AutoShape 96">
                <a:extLst>
                  <a:ext uri="{FF2B5EF4-FFF2-40B4-BE49-F238E27FC236}">
                    <a16:creationId xmlns:a16="http://schemas.microsoft.com/office/drawing/2014/main" id="{85D39C60-5AED-69C0-A167-3B6B5071885D}"/>
                  </a:ext>
                </a:extLst>
              </p:cNvPr>
              <p:cNvSpPr>
                <a:spLocks/>
              </p:cNvSpPr>
              <p:nvPr/>
            </p:nvSpPr>
            <p:spPr bwMode="auto">
              <a:xfrm>
                <a:off x="540851" y="1279984"/>
                <a:ext cx="87065" cy="104851"/>
              </a:xfrm>
              <a:custGeom>
                <a:avLst/>
                <a:gdLst>
                  <a:gd name="T0" fmla="*/ 43532 w 21600"/>
                  <a:gd name="T1" fmla="*/ 52423 h 21365"/>
                  <a:gd name="T2" fmla="*/ 43532 w 21600"/>
                  <a:gd name="T3" fmla="*/ 52423 h 21365"/>
                  <a:gd name="T4" fmla="*/ 43532 w 21600"/>
                  <a:gd name="T5" fmla="*/ 52423 h 21365"/>
                  <a:gd name="T6" fmla="*/ 43532 w 21600"/>
                  <a:gd name="T7" fmla="*/ 52423 h 2136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365">
                    <a:moveTo>
                      <a:pt x="0" y="8374"/>
                    </a:moveTo>
                    <a:lnTo>
                      <a:pt x="2592" y="1845"/>
                    </a:lnTo>
                    <a:lnTo>
                      <a:pt x="6048" y="567"/>
                    </a:lnTo>
                    <a:lnTo>
                      <a:pt x="10195" y="0"/>
                    </a:lnTo>
                    <a:lnTo>
                      <a:pt x="11404" y="2271"/>
                    </a:lnTo>
                    <a:lnTo>
                      <a:pt x="11231" y="4400"/>
                    </a:lnTo>
                    <a:cubicBezTo>
                      <a:pt x="14386" y="6559"/>
                      <a:pt x="12992" y="6529"/>
                      <a:pt x="14515" y="6529"/>
                    </a:cubicBezTo>
                    <a:cubicBezTo>
                      <a:pt x="16175" y="5923"/>
                      <a:pt x="15503" y="5961"/>
                      <a:pt x="16416" y="5961"/>
                    </a:cubicBezTo>
                    <a:lnTo>
                      <a:pt x="16416" y="7097"/>
                    </a:lnTo>
                    <a:lnTo>
                      <a:pt x="17798" y="8800"/>
                    </a:lnTo>
                    <a:lnTo>
                      <a:pt x="17798" y="10361"/>
                    </a:lnTo>
                    <a:lnTo>
                      <a:pt x="20217" y="13910"/>
                    </a:lnTo>
                    <a:lnTo>
                      <a:pt x="21599" y="14904"/>
                    </a:lnTo>
                    <a:lnTo>
                      <a:pt x="21599" y="16465"/>
                    </a:lnTo>
                    <a:cubicBezTo>
                      <a:pt x="18617" y="18482"/>
                      <a:pt x="19930" y="18452"/>
                      <a:pt x="18489" y="18452"/>
                    </a:cubicBezTo>
                    <a:lnTo>
                      <a:pt x="19007" y="19588"/>
                    </a:lnTo>
                    <a:cubicBezTo>
                      <a:pt x="17919" y="20035"/>
                      <a:pt x="17971" y="19696"/>
                      <a:pt x="17971" y="20155"/>
                    </a:cubicBezTo>
                    <a:lnTo>
                      <a:pt x="17971" y="20723"/>
                    </a:lnTo>
                    <a:cubicBezTo>
                      <a:pt x="14386" y="20576"/>
                      <a:pt x="15546" y="21005"/>
                      <a:pt x="14169" y="20439"/>
                    </a:cubicBezTo>
                    <a:lnTo>
                      <a:pt x="13305" y="20439"/>
                    </a:lnTo>
                    <a:cubicBezTo>
                      <a:pt x="12034" y="21335"/>
                      <a:pt x="12471" y="21599"/>
                      <a:pt x="11923" y="21149"/>
                    </a:cubicBezTo>
                    <a:lnTo>
                      <a:pt x="8812" y="16181"/>
                    </a:lnTo>
                    <a:lnTo>
                      <a:pt x="5183" y="16181"/>
                    </a:lnTo>
                    <a:lnTo>
                      <a:pt x="3283" y="13484"/>
                    </a:lnTo>
                    <a:lnTo>
                      <a:pt x="0" y="8374"/>
                    </a:lnTo>
                    <a:close/>
                  </a:path>
                </a:pathLst>
              </a:custGeom>
              <a:grpFill/>
              <a:ln w="3175" cap="flat" cmpd="sng">
                <a:solidFill>
                  <a:srgbClr val="F2F2F2"/>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eaLnBrk="1" fontAlgn="auto" hangingPunct="1">
                  <a:spcBef>
                    <a:spcPts val="0"/>
                  </a:spcBef>
                  <a:spcAft>
                    <a:spcPts val="0"/>
                  </a:spcAft>
                  <a:defRPr/>
                </a:pPr>
                <a:endParaRPr lang="id-ID" sz="1013">
                  <a:latin typeface="+mn-lt"/>
                </a:endParaRPr>
              </a:p>
            </p:txBody>
          </p:sp>
          <p:sp>
            <p:nvSpPr>
              <p:cNvPr id="185" name="AutoShape 97">
                <a:extLst>
                  <a:ext uri="{FF2B5EF4-FFF2-40B4-BE49-F238E27FC236}">
                    <a16:creationId xmlns:a16="http://schemas.microsoft.com/office/drawing/2014/main" id="{A9C4239D-EDE2-182E-8126-09E97F7ADF32}"/>
                  </a:ext>
                </a:extLst>
              </p:cNvPr>
              <p:cNvSpPr>
                <a:spLocks/>
              </p:cNvSpPr>
              <p:nvPr/>
            </p:nvSpPr>
            <p:spPr bwMode="auto">
              <a:xfrm>
                <a:off x="427404" y="1257459"/>
                <a:ext cx="93661" cy="50352"/>
              </a:xfrm>
              <a:custGeom>
                <a:avLst/>
                <a:gdLst>
                  <a:gd name="T0" fmla="*/ 46831 w 21600"/>
                  <a:gd name="T1" fmla="*/ 25176 h 21600"/>
                  <a:gd name="T2" fmla="*/ 46831 w 21600"/>
                  <a:gd name="T3" fmla="*/ 25176 h 21600"/>
                  <a:gd name="T4" fmla="*/ 46831 w 21600"/>
                  <a:gd name="T5" fmla="*/ 25176 h 21600"/>
                  <a:gd name="T6" fmla="*/ 46831 w 21600"/>
                  <a:gd name="T7" fmla="*/ 2517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14602"/>
                    </a:moveTo>
                    <a:lnTo>
                      <a:pt x="4159" y="18253"/>
                    </a:lnTo>
                    <a:cubicBezTo>
                      <a:pt x="6154" y="18885"/>
                      <a:pt x="5621" y="17989"/>
                      <a:pt x="6240" y="19166"/>
                    </a:cubicBezTo>
                    <a:lnTo>
                      <a:pt x="6559" y="20383"/>
                    </a:lnTo>
                    <a:lnTo>
                      <a:pt x="7679" y="19166"/>
                    </a:lnTo>
                    <a:lnTo>
                      <a:pt x="15999" y="21600"/>
                    </a:lnTo>
                    <a:lnTo>
                      <a:pt x="17439" y="17036"/>
                    </a:lnTo>
                    <a:lnTo>
                      <a:pt x="17439" y="12169"/>
                    </a:lnTo>
                    <a:lnTo>
                      <a:pt x="21599" y="9430"/>
                    </a:lnTo>
                    <a:lnTo>
                      <a:pt x="21599" y="7605"/>
                    </a:lnTo>
                    <a:lnTo>
                      <a:pt x="19519" y="0"/>
                    </a:lnTo>
                    <a:lnTo>
                      <a:pt x="17919" y="2738"/>
                    </a:lnTo>
                    <a:lnTo>
                      <a:pt x="18559" y="5171"/>
                    </a:lnTo>
                    <a:lnTo>
                      <a:pt x="10399" y="6388"/>
                    </a:lnTo>
                    <a:lnTo>
                      <a:pt x="0" y="14602"/>
                    </a:lnTo>
                    <a:close/>
                  </a:path>
                </a:pathLst>
              </a:custGeom>
              <a:grpFill/>
              <a:ln w="3175" cap="flat" cmpd="sng">
                <a:solidFill>
                  <a:srgbClr val="F2F2F2"/>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eaLnBrk="1" fontAlgn="auto" hangingPunct="1">
                  <a:spcBef>
                    <a:spcPts val="0"/>
                  </a:spcBef>
                  <a:spcAft>
                    <a:spcPts val="0"/>
                  </a:spcAft>
                  <a:defRPr/>
                </a:pPr>
                <a:endParaRPr lang="id-ID" sz="1013">
                  <a:latin typeface="+mn-lt"/>
                </a:endParaRPr>
              </a:p>
            </p:txBody>
          </p:sp>
          <p:sp>
            <p:nvSpPr>
              <p:cNvPr id="186" name="AutoShape 98">
                <a:extLst>
                  <a:ext uri="{FF2B5EF4-FFF2-40B4-BE49-F238E27FC236}">
                    <a16:creationId xmlns:a16="http://schemas.microsoft.com/office/drawing/2014/main" id="{CD4B3413-026E-8058-7440-595CD0CED54F}"/>
                  </a:ext>
                </a:extLst>
              </p:cNvPr>
              <p:cNvSpPr>
                <a:spLocks/>
              </p:cNvSpPr>
              <p:nvPr/>
            </p:nvSpPr>
            <p:spPr bwMode="auto">
              <a:xfrm>
                <a:off x="517107" y="1173981"/>
                <a:ext cx="113448" cy="70228"/>
              </a:xfrm>
              <a:custGeom>
                <a:avLst/>
                <a:gdLst>
                  <a:gd name="T0" fmla="*/ 56724 w 21600"/>
                  <a:gd name="T1" fmla="*/ 35114 h 21600"/>
                  <a:gd name="T2" fmla="*/ 56724 w 21600"/>
                  <a:gd name="T3" fmla="*/ 35114 h 21600"/>
                  <a:gd name="T4" fmla="*/ 56724 w 21600"/>
                  <a:gd name="T5" fmla="*/ 35114 h 21600"/>
                  <a:gd name="T6" fmla="*/ 56724 w 21600"/>
                  <a:gd name="T7" fmla="*/ 3511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15611"/>
                    </a:moveTo>
                    <a:lnTo>
                      <a:pt x="4058" y="2780"/>
                    </a:lnTo>
                    <a:lnTo>
                      <a:pt x="5236" y="3849"/>
                    </a:lnTo>
                    <a:lnTo>
                      <a:pt x="6545" y="3635"/>
                    </a:lnTo>
                    <a:lnTo>
                      <a:pt x="6545" y="6415"/>
                    </a:lnTo>
                    <a:cubicBezTo>
                      <a:pt x="10513" y="3823"/>
                      <a:pt x="9062" y="3849"/>
                      <a:pt x="10603" y="3849"/>
                    </a:cubicBezTo>
                    <a:cubicBezTo>
                      <a:pt x="12214" y="4946"/>
                      <a:pt x="12174" y="5845"/>
                      <a:pt x="12174" y="4704"/>
                    </a:cubicBezTo>
                    <a:cubicBezTo>
                      <a:pt x="12087" y="3706"/>
                      <a:pt x="11912" y="2719"/>
                      <a:pt x="11912" y="1710"/>
                    </a:cubicBezTo>
                    <a:cubicBezTo>
                      <a:pt x="11912" y="1453"/>
                      <a:pt x="12174" y="2352"/>
                      <a:pt x="12174" y="2352"/>
                    </a:cubicBezTo>
                    <a:lnTo>
                      <a:pt x="12698" y="2352"/>
                    </a:lnTo>
                    <a:cubicBezTo>
                      <a:pt x="13507" y="368"/>
                      <a:pt x="13011" y="427"/>
                      <a:pt x="13614" y="427"/>
                    </a:cubicBezTo>
                    <a:lnTo>
                      <a:pt x="14661" y="1283"/>
                    </a:lnTo>
                    <a:lnTo>
                      <a:pt x="15578" y="0"/>
                    </a:lnTo>
                    <a:lnTo>
                      <a:pt x="17018" y="0"/>
                    </a:lnTo>
                    <a:lnTo>
                      <a:pt x="17672" y="1497"/>
                    </a:lnTo>
                    <a:lnTo>
                      <a:pt x="18589" y="1710"/>
                    </a:lnTo>
                    <a:lnTo>
                      <a:pt x="21207" y="4063"/>
                    </a:lnTo>
                    <a:lnTo>
                      <a:pt x="20552" y="6415"/>
                    </a:lnTo>
                    <a:lnTo>
                      <a:pt x="20552" y="9196"/>
                    </a:lnTo>
                    <a:lnTo>
                      <a:pt x="21599" y="10479"/>
                    </a:lnTo>
                    <a:lnTo>
                      <a:pt x="19636" y="10051"/>
                    </a:lnTo>
                    <a:lnTo>
                      <a:pt x="18196" y="12190"/>
                    </a:lnTo>
                    <a:lnTo>
                      <a:pt x="16887" y="12403"/>
                    </a:lnTo>
                    <a:lnTo>
                      <a:pt x="15709" y="13687"/>
                    </a:lnTo>
                    <a:lnTo>
                      <a:pt x="14400" y="12403"/>
                    </a:lnTo>
                    <a:lnTo>
                      <a:pt x="12698" y="14970"/>
                    </a:lnTo>
                    <a:lnTo>
                      <a:pt x="11912" y="14970"/>
                    </a:lnTo>
                    <a:lnTo>
                      <a:pt x="11912" y="17536"/>
                    </a:lnTo>
                    <a:cubicBezTo>
                      <a:pt x="11775" y="19104"/>
                      <a:pt x="12090" y="19033"/>
                      <a:pt x="11650" y="19033"/>
                    </a:cubicBezTo>
                    <a:lnTo>
                      <a:pt x="9425" y="19033"/>
                    </a:lnTo>
                    <a:lnTo>
                      <a:pt x="6283" y="21599"/>
                    </a:lnTo>
                    <a:lnTo>
                      <a:pt x="3665" y="21599"/>
                    </a:lnTo>
                    <a:lnTo>
                      <a:pt x="3141" y="20102"/>
                    </a:lnTo>
                    <a:cubicBezTo>
                      <a:pt x="1984" y="21048"/>
                      <a:pt x="2370" y="21409"/>
                      <a:pt x="1832" y="20530"/>
                    </a:cubicBezTo>
                    <a:lnTo>
                      <a:pt x="0" y="15611"/>
                    </a:lnTo>
                    <a:close/>
                  </a:path>
                </a:pathLst>
              </a:custGeom>
              <a:grpFill/>
              <a:ln w="3175" cap="flat" cmpd="sng">
                <a:solidFill>
                  <a:srgbClr val="F2F2F2"/>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eaLnBrk="1" fontAlgn="auto" hangingPunct="1">
                  <a:spcBef>
                    <a:spcPts val="0"/>
                  </a:spcBef>
                  <a:spcAft>
                    <a:spcPts val="0"/>
                  </a:spcAft>
                  <a:defRPr/>
                </a:pPr>
                <a:endParaRPr lang="id-ID" sz="1013">
                  <a:latin typeface="+mn-lt"/>
                </a:endParaRPr>
              </a:p>
            </p:txBody>
          </p:sp>
        </p:grpSp>
        <p:grpSp>
          <p:nvGrpSpPr>
            <p:cNvPr id="7" name="Group 99">
              <a:extLst>
                <a:ext uri="{FF2B5EF4-FFF2-40B4-BE49-F238E27FC236}">
                  <a16:creationId xmlns:a16="http://schemas.microsoft.com/office/drawing/2014/main" id="{7E0B00DB-B922-755F-070B-F99FE1AA2AF5}"/>
                </a:ext>
              </a:extLst>
            </p:cNvPr>
            <p:cNvGrpSpPr>
              <a:grpSpLocks/>
            </p:cNvGrpSpPr>
            <p:nvPr/>
          </p:nvGrpSpPr>
          <p:grpSpPr bwMode="auto">
            <a:xfrm>
              <a:off x="1353449" y="2008759"/>
              <a:ext cx="1117317" cy="1629796"/>
              <a:chOff x="-1" y="0"/>
              <a:chExt cx="1117318" cy="1629796"/>
            </a:xfrm>
            <a:grpFill/>
          </p:grpSpPr>
          <p:sp>
            <p:nvSpPr>
              <p:cNvPr id="112" name="AutoShape 100">
                <a:extLst>
                  <a:ext uri="{FF2B5EF4-FFF2-40B4-BE49-F238E27FC236}">
                    <a16:creationId xmlns:a16="http://schemas.microsoft.com/office/drawing/2014/main" id="{98A1191B-B24C-5105-BB2F-CB33B6717E18}"/>
                  </a:ext>
                </a:extLst>
              </p:cNvPr>
              <p:cNvSpPr>
                <a:spLocks/>
              </p:cNvSpPr>
              <p:nvPr/>
            </p:nvSpPr>
            <p:spPr bwMode="auto">
              <a:xfrm>
                <a:off x="401020" y="500864"/>
                <a:ext cx="257234" cy="270308"/>
              </a:xfrm>
              <a:custGeom>
                <a:avLst/>
                <a:gdLst>
                  <a:gd name="T0" fmla="*/ 128617 w 21600"/>
                  <a:gd name="T1" fmla="*/ 135154 h 21600"/>
                  <a:gd name="T2" fmla="*/ 128617 w 21600"/>
                  <a:gd name="T3" fmla="*/ 135154 h 21600"/>
                  <a:gd name="T4" fmla="*/ 128617 w 21600"/>
                  <a:gd name="T5" fmla="*/ 135154 h 21600"/>
                  <a:gd name="T6" fmla="*/ 128617 w 21600"/>
                  <a:gd name="T7" fmla="*/ 13515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10164"/>
                    </a:moveTo>
                    <a:lnTo>
                      <a:pt x="245" y="9952"/>
                    </a:lnTo>
                    <a:lnTo>
                      <a:pt x="490" y="9952"/>
                    </a:lnTo>
                    <a:lnTo>
                      <a:pt x="981" y="9529"/>
                    </a:lnTo>
                    <a:lnTo>
                      <a:pt x="1472" y="9317"/>
                    </a:lnTo>
                    <a:lnTo>
                      <a:pt x="2209" y="9105"/>
                    </a:lnTo>
                    <a:lnTo>
                      <a:pt x="2700" y="8894"/>
                    </a:lnTo>
                    <a:lnTo>
                      <a:pt x="2945" y="8894"/>
                    </a:lnTo>
                    <a:lnTo>
                      <a:pt x="3436" y="8470"/>
                    </a:lnTo>
                    <a:lnTo>
                      <a:pt x="3436" y="7835"/>
                    </a:lnTo>
                    <a:lnTo>
                      <a:pt x="3190" y="7411"/>
                    </a:lnTo>
                    <a:lnTo>
                      <a:pt x="3190" y="7199"/>
                    </a:lnTo>
                    <a:lnTo>
                      <a:pt x="2945" y="7199"/>
                    </a:lnTo>
                    <a:lnTo>
                      <a:pt x="2945" y="5505"/>
                    </a:lnTo>
                    <a:lnTo>
                      <a:pt x="3190" y="5082"/>
                    </a:lnTo>
                    <a:lnTo>
                      <a:pt x="3190" y="4870"/>
                    </a:lnTo>
                    <a:lnTo>
                      <a:pt x="3436" y="4658"/>
                    </a:lnTo>
                    <a:lnTo>
                      <a:pt x="3436" y="4235"/>
                    </a:lnTo>
                    <a:lnTo>
                      <a:pt x="3190" y="4023"/>
                    </a:lnTo>
                    <a:lnTo>
                      <a:pt x="3190" y="3811"/>
                    </a:lnTo>
                    <a:lnTo>
                      <a:pt x="1963" y="2117"/>
                    </a:lnTo>
                    <a:lnTo>
                      <a:pt x="4172" y="1905"/>
                    </a:lnTo>
                    <a:lnTo>
                      <a:pt x="4663" y="1905"/>
                    </a:lnTo>
                    <a:lnTo>
                      <a:pt x="5154" y="1694"/>
                    </a:lnTo>
                    <a:lnTo>
                      <a:pt x="5400" y="1270"/>
                    </a:lnTo>
                    <a:lnTo>
                      <a:pt x="5890" y="847"/>
                    </a:lnTo>
                    <a:lnTo>
                      <a:pt x="6381" y="635"/>
                    </a:lnTo>
                    <a:lnTo>
                      <a:pt x="6627" y="423"/>
                    </a:lnTo>
                    <a:lnTo>
                      <a:pt x="7118" y="423"/>
                    </a:lnTo>
                    <a:lnTo>
                      <a:pt x="7363" y="635"/>
                    </a:lnTo>
                    <a:lnTo>
                      <a:pt x="7854" y="635"/>
                    </a:lnTo>
                    <a:lnTo>
                      <a:pt x="8099" y="423"/>
                    </a:lnTo>
                    <a:lnTo>
                      <a:pt x="8099" y="211"/>
                    </a:lnTo>
                    <a:lnTo>
                      <a:pt x="8345" y="0"/>
                    </a:lnTo>
                    <a:lnTo>
                      <a:pt x="8836" y="0"/>
                    </a:lnTo>
                    <a:lnTo>
                      <a:pt x="9081" y="211"/>
                    </a:lnTo>
                    <a:lnTo>
                      <a:pt x="9081" y="635"/>
                    </a:lnTo>
                    <a:lnTo>
                      <a:pt x="8836" y="1058"/>
                    </a:lnTo>
                    <a:lnTo>
                      <a:pt x="8836" y="2117"/>
                    </a:lnTo>
                    <a:lnTo>
                      <a:pt x="9327" y="3388"/>
                    </a:lnTo>
                    <a:lnTo>
                      <a:pt x="10554" y="4447"/>
                    </a:lnTo>
                    <a:lnTo>
                      <a:pt x="12027" y="4870"/>
                    </a:lnTo>
                    <a:lnTo>
                      <a:pt x="13254" y="4658"/>
                    </a:lnTo>
                    <a:lnTo>
                      <a:pt x="13254" y="4870"/>
                    </a:lnTo>
                    <a:lnTo>
                      <a:pt x="13499" y="5082"/>
                    </a:lnTo>
                    <a:lnTo>
                      <a:pt x="13990" y="5929"/>
                    </a:lnTo>
                    <a:lnTo>
                      <a:pt x="14481" y="6352"/>
                    </a:lnTo>
                    <a:lnTo>
                      <a:pt x="15218" y="6564"/>
                    </a:lnTo>
                    <a:lnTo>
                      <a:pt x="15709" y="6988"/>
                    </a:lnTo>
                    <a:lnTo>
                      <a:pt x="16199" y="7199"/>
                    </a:lnTo>
                    <a:lnTo>
                      <a:pt x="16690" y="7623"/>
                    </a:lnTo>
                    <a:lnTo>
                      <a:pt x="17181" y="8258"/>
                    </a:lnTo>
                    <a:lnTo>
                      <a:pt x="17427" y="8682"/>
                    </a:lnTo>
                    <a:lnTo>
                      <a:pt x="17672" y="9317"/>
                    </a:lnTo>
                    <a:lnTo>
                      <a:pt x="20372" y="9529"/>
                    </a:lnTo>
                    <a:lnTo>
                      <a:pt x="20372" y="10800"/>
                    </a:lnTo>
                    <a:lnTo>
                      <a:pt x="20863" y="11223"/>
                    </a:lnTo>
                    <a:lnTo>
                      <a:pt x="21109" y="11223"/>
                    </a:lnTo>
                    <a:lnTo>
                      <a:pt x="21354" y="11435"/>
                    </a:lnTo>
                    <a:lnTo>
                      <a:pt x="21599" y="11858"/>
                    </a:lnTo>
                    <a:lnTo>
                      <a:pt x="21599" y="15247"/>
                    </a:lnTo>
                    <a:lnTo>
                      <a:pt x="21354" y="16517"/>
                    </a:lnTo>
                    <a:lnTo>
                      <a:pt x="21109" y="17152"/>
                    </a:lnTo>
                    <a:lnTo>
                      <a:pt x="19881" y="16094"/>
                    </a:lnTo>
                    <a:lnTo>
                      <a:pt x="18409" y="15670"/>
                    </a:lnTo>
                    <a:lnTo>
                      <a:pt x="16690" y="15670"/>
                    </a:lnTo>
                    <a:lnTo>
                      <a:pt x="16199" y="15882"/>
                    </a:lnTo>
                    <a:lnTo>
                      <a:pt x="15463" y="16729"/>
                    </a:lnTo>
                    <a:lnTo>
                      <a:pt x="14236" y="17788"/>
                    </a:lnTo>
                    <a:lnTo>
                      <a:pt x="13254" y="20329"/>
                    </a:lnTo>
                    <a:lnTo>
                      <a:pt x="13254" y="20117"/>
                    </a:lnTo>
                    <a:lnTo>
                      <a:pt x="13009" y="20117"/>
                    </a:lnTo>
                    <a:lnTo>
                      <a:pt x="12518" y="19694"/>
                    </a:lnTo>
                    <a:lnTo>
                      <a:pt x="12027" y="19694"/>
                    </a:lnTo>
                    <a:lnTo>
                      <a:pt x="11536" y="19905"/>
                    </a:lnTo>
                    <a:lnTo>
                      <a:pt x="10800" y="20329"/>
                    </a:lnTo>
                    <a:lnTo>
                      <a:pt x="10309" y="21176"/>
                    </a:lnTo>
                    <a:lnTo>
                      <a:pt x="10063" y="20752"/>
                    </a:lnTo>
                    <a:lnTo>
                      <a:pt x="10063" y="20541"/>
                    </a:lnTo>
                    <a:lnTo>
                      <a:pt x="9818" y="20329"/>
                    </a:lnTo>
                    <a:lnTo>
                      <a:pt x="9572" y="19905"/>
                    </a:lnTo>
                    <a:lnTo>
                      <a:pt x="9327" y="19905"/>
                    </a:lnTo>
                    <a:lnTo>
                      <a:pt x="7118" y="19482"/>
                    </a:lnTo>
                    <a:lnTo>
                      <a:pt x="7118" y="19694"/>
                    </a:lnTo>
                    <a:lnTo>
                      <a:pt x="6872" y="19905"/>
                    </a:lnTo>
                    <a:lnTo>
                      <a:pt x="6627" y="20329"/>
                    </a:lnTo>
                    <a:lnTo>
                      <a:pt x="6381" y="20541"/>
                    </a:lnTo>
                    <a:lnTo>
                      <a:pt x="6136" y="20964"/>
                    </a:lnTo>
                    <a:lnTo>
                      <a:pt x="5890" y="20964"/>
                    </a:lnTo>
                    <a:lnTo>
                      <a:pt x="5645" y="21176"/>
                    </a:lnTo>
                    <a:lnTo>
                      <a:pt x="5645" y="21388"/>
                    </a:lnTo>
                    <a:lnTo>
                      <a:pt x="5400" y="21388"/>
                    </a:lnTo>
                    <a:lnTo>
                      <a:pt x="5154" y="21600"/>
                    </a:lnTo>
                    <a:lnTo>
                      <a:pt x="4909" y="21600"/>
                    </a:lnTo>
                    <a:lnTo>
                      <a:pt x="4663" y="21388"/>
                    </a:lnTo>
                    <a:lnTo>
                      <a:pt x="4172" y="19058"/>
                    </a:lnTo>
                    <a:lnTo>
                      <a:pt x="3681" y="16941"/>
                    </a:lnTo>
                    <a:lnTo>
                      <a:pt x="3681" y="15882"/>
                    </a:lnTo>
                    <a:lnTo>
                      <a:pt x="3436" y="15247"/>
                    </a:lnTo>
                    <a:lnTo>
                      <a:pt x="3190" y="14823"/>
                    </a:lnTo>
                    <a:lnTo>
                      <a:pt x="2945" y="14611"/>
                    </a:lnTo>
                    <a:lnTo>
                      <a:pt x="1472" y="12917"/>
                    </a:lnTo>
                    <a:lnTo>
                      <a:pt x="1472" y="12705"/>
                    </a:lnTo>
                    <a:lnTo>
                      <a:pt x="736" y="12070"/>
                    </a:lnTo>
                    <a:lnTo>
                      <a:pt x="0" y="10164"/>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eaLnBrk="1" fontAlgn="auto" hangingPunct="1">
                  <a:spcBef>
                    <a:spcPts val="0"/>
                  </a:spcBef>
                  <a:spcAft>
                    <a:spcPts val="0"/>
                  </a:spcAft>
                  <a:defRPr/>
                </a:pPr>
                <a:endParaRPr lang="id-ID" sz="1013">
                  <a:latin typeface="+mn-lt"/>
                </a:endParaRPr>
              </a:p>
            </p:txBody>
          </p:sp>
          <p:sp>
            <p:nvSpPr>
              <p:cNvPr id="113" name="AutoShape 101">
                <a:extLst>
                  <a:ext uri="{FF2B5EF4-FFF2-40B4-BE49-F238E27FC236}">
                    <a16:creationId xmlns:a16="http://schemas.microsoft.com/office/drawing/2014/main" id="{A8982AE4-83BE-2A98-8E00-AD887BF4D830}"/>
                  </a:ext>
                </a:extLst>
              </p:cNvPr>
              <p:cNvSpPr>
                <a:spLocks/>
              </p:cNvSpPr>
              <p:nvPr/>
            </p:nvSpPr>
            <p:spPr bwMode="auto">
              <a:xfrm>
                <a:off x="183361" y="315358"/>
                <a:ext cx="258553" cy="323310"/>
              </a:xfrm>
              <a:custGeom>
                <a:avLst/>
                <a:gdLst>
                  <a:gd name="T0" fmla="*/ 129277 w 21600"/>
                  <a:gd name="T1" fmla="*/ 161655 h 21600"/>
                  <a:gd name="T2" fmla="*/ 129277 w 21600"/>
                  <a:gd name="T3" fmla="*/ 161655 h 21600"/>
                  <a:gd name="T4" fmla="*/ 129277 w 21600"/>
                  <a:gd name="T5" fmla="*/ 161655 h 21600"/>
                  <a:gd name="T6" fmla="*/ 129277 w 21600"/>
                  <a:gd name="T7" fmla="*/ 16165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9950" y="20006"/>
                    </a:moveTo>
                    <a:lnTo>
                      <a:pt x="9222" y="19652"/>
                    </a:lnTo>
                    <a:lnTo>
                      <a:pt x="8737" y="19121"/>
                    </a:lnTo>
                    <a:lnTo>
                      <a:pt x="8251" y="18059"/>
                    </a:lnTo>
                    <a:lnTo>
                      <a:pt x="8251" y="17704"/>
                    </a:lnTo>
                    <a:lnTo>
                      <a:pt x="8008" y="17350"/>
                    </a:lnTo>
                    <a:lnTo>
                      <a:pt x="7766" y="16819"/>
                    </a:lnTo>
                    <a:lnTo>
                      <a:pt x="7038" y="15580"/>
                    </a:lnTo>
                    <a:lnTo>
                      <a:pt x="6310" y="14518"/>
                    </a:lnTo>
                    <a:lnTo>
                      <a:pt x="5824" y="13455"/>
                    </a:lnTo>
                    <a:lnTo>
                      <a:pt x="4853" y="12039"/>
                    </a:lnTo>
                    <a:lnTo>
                      <a:pt x="3640" y="10800"/>
                    </a:lnTo>
                    <a:lnTo>
                      <a:pt x="2184" y="9560"/>
                    </a:lnTo>
                    <a:lnTo>
                      <a:pt x="1213" y="8675"/>
                    </a:lnTo>
                    <a:lnTo>
                      <a:pt x="728" y="8321"/>
                    </a:lnTo>
                    <a:lnTo>
                      <a:pt x="485" y="7967"/>
                    </a:lnTo>
                    <a:lnTo>
                      <a:pt x="485" y="7436"/>
                    </a:lnTo>
                    <a:lnTo>
                      <a:pt x="728" y="7436"/>
                    </a:lnTo>
                    <a:lnTo>
                      <a:pt x="728" y="7081"/>
                    </a:lnTo>
                    <a:lnTo>
                      <a:pt x="485" y="6904"/>
                    </a:lnTo>
                    <a:lnTo>
                      <a:pt x="485" y="6727"/>
                    </a:lnTo>
                    <a:lnTo>
                      <a:pt x="242" y="6550"/>
                    </a:lnTo>
                    <a:lnTo>
                      <a:pt x="0" y="6550"/>
                    </a:lnTo>
                    <a:lnTo>
                      <a:pt x="242" y="6019"/>
                    </a:lnTo>
                    <a:lnTo>
                      <a:pt x="970" y="5488"/>
                    </a:lnTo>
                    <a:lnTo>
                      <a:pt x="1213" y="5488"/>
                    </a:lnTo>
                    <a:lnTo>
                      <a:pt x="1698" y="5665"/>
                    </a:lnTo>
                    <a:lnTo>
                      <a:pt x="1941" y="5842"/>
                    </a:lnTo>
                    <a:lnTo>
                      <a:pt x="3155" y="5842"/>
                    </a:lnTo>
                    <a:lnTo>
                      <a:pt x="3397" y="6019"/>
                    </a:lnTo>
                    <a:lnTo>
                      <a:pt x="4125" y="6019"/>
                    </a:lnTo>
                    <a:lnTo>
                      <a:pt x="4368" y="5842"/>
                    </a:lnTo>
                    <a:lnTo>
                      <a:pt x="4368" y="5665"/>
                    </a:lnTo>
                    <a:lnTo>
                      <a:pt x="4853" y="5311"/>
                    </a:lnTo>
                    <a:lnTo>
                      <a:pt x="4853" y="4957"/>
                    </a:lnTo>
                    <a:lnTo>
                      <a:pt x="5096" y="4780"/>
                    </a:lnTo>
                    <a:lnTo>
                      <a:pt x="5339" y="4426"/>
                    </a:lnTo>
                    <a:lnTo>
                      <a:pt x="5582" y="4249"/>
                    </a:lnTo>
                    <a:lnTo>
                      <a:pt x="5824" y="4249"/>
                    </a:lnTo>
                    <a:lnTo>
                      <a:pt x="7280" y="3895"/>
                    </a:lnTo>
                    <a:lnTo>
                      <a:pt x="8494" y="3186"/>
                    </a:lnTo>
                    <a:lnTo>
                      <a:pt x="9465" y="2478"/>
                    </a:lnTo>
                    <a:lnTo>
                      <a:pt x="9950" y="1593"/>
                    </a:lnTo>
                    <a:lnTo>
                      <a:pt x="10193" y="1239"/>
                    </a:lnTo>
                    <a:lnTo>
                      <a:pt x="10193" y="885"/>
                    </a:lnTo>
                    <a:lnTo>
                      <a:pt x="9950" y="708"/>
                    </a:lnTo>
                    <a:lnTo>
                      <a:pt x="9950" y="0"/>
                    </a:lnTo>
                    <a:lnTo>
                      <a:pt x="10678" y="354"/>
                    </a:lnTo>
                    <a:lnTo>
                      <a:pt x="11406" y="531"/>
                    </a:lnTo>
                    <a:lnTo>
                      <a:pt x="11649" y="531"/>
                    </a:lnTo>
                    <a:lnTo>
                      <a:pt x="12620" y="885"/>
                    </a:lnTo>
                    <a:lnTo>
                      <a:pt x="14076" y="1239"/>
                    </a:lnTo>
                    <a:lnTo>
                      <a:pt x="14804" y="1593"/>
                    </a:lnTo>
                    <a:lnTo>
                      <a:pt x="15047" y="1947"/>
                    </a:lnTo>
                    <a:lnTo>
                      <a:pt x="15047" y="2301"/>
                    </a:lnTo>
                    <a:lnTo>
                      <a:pt x="15289" y="2478"/>
                    </a:lnTo>
                    <a:lnTo>
                      <a:pt x="15289" y="2832"/>
                    </a:lnTo>
                    <a:lnTo>
                      <a:pt x="16260" y="3186"/>
                    </a:lnTo>
                    <a:lnTo>
                      <a:pt x="18202" y="3186"/>
                    </a:lnTo>
                    <a:lnTo>
                      <a:pt x="18687" y="3363"/>
                    </a:lnTo>
                    <a:lnTo>
                      <a:pt x="19173" y="3363"/>
                    </a:lnTo>
                    <a:lnTo>
                      <a:pt x="19658" y="3718"/>
                    </a:lnTo>
                    <a:lnTo>
                      <a:pt x="19658" y="3895"/>
                    </a:lnTo>
                    <a:lnTo>
                      <a:pt x="18930" y="5311"/>
                    </a:lnTo>
                    <a:lnTo>
                      <a:pt x="19658" y="5311"/>
                    </a:lnTo>
                    <a:lnTo>
                      <a:pt x="19658" y="5842"/>
                    </a:lnTo>
                    <a:lnTo>
                      <a:pt x="18930" y="5842"/>
                    </a:lnTo>
                    <a:lnTo>
                      <a:pt x="18687" y="5665"/>
                    </a:lnTo>
                    <a:lnTo>
                      <a:pt x="17959" y="5665"/>
                    </a:lnTo>
                    <a:lnTo>
                      <a:pt x="17716" y="5842"/>
                    </a:lnTo>
                    <a:lnTo>
                      <a:pt x="17231" y="5842"/>
                    </a:lnTo>
                    <a:lnTo>
                      <a:pt x="16746" y="6019"/>
                    </a:lnTo>
                    <a:lnTo>
                      <a:pt x="16260" y="6019"/>
                    </a:lnTo>
                    <a:lnTo>
                      <a:pt x="15532" y="6373"/>
                    </a:lnTo>
                    <a:lnTo>
                      <a:pt x="15047" y="6727"/>
                    </a:lnTo>
                    <a:lnTo>
                      <a:pt x="14804" y="7081"/>
                    </a:lnTo>
                    <a:lnTo>
                      <a:pt x="14804" y="7613"/>
                    </a:lnTo>
                    <a:lnTo>
                      <a:pt x="14561" y="7967"/>
                    </a:lnTo>
                    <a:lnTo>
                      <a:pt x="14319" y="8144"/>
                    </a:lnTo>
                    <a:lnTo>
                      <a:pt x="14319" y="8321"/>
                    </a:lnTo>
                    <a:lnTo>
                      <a:pt x="13833" y="8675"/>
                    </a:lnTo>
                    <a:lnTo>
                      <a:pt x="13591" y="9029"/>
                    </a:lnTo>
                    <a:lnTo>
                      <a:pt x="13348" y="9560"/>
                    </a:lnTo>
                    <a:lnTo>
                      <a:pt x="13348" y="10268"/>
                    </a:lnTo>
                    <a:lnTo>
                      <a:pt x="13833" y="10800"/>
                    </a:lnTo>
                    <a:lnTo>
                      <a:pt x="13833" y="11154"/>
                    </a:lnTo>
                    <a:lnTo>
                      <a:pt x="14076" y="11331"/>
                    </a:lnTo>
                    <a:lnTo>
                      <a:pt x="14076" y="11862"/>
                    </a:lnTo>
                    <a:lnTo>
                      <a:pt x="14319" y="11862"/>
                    </a:lnTo>
                    <a:lnTo>
                      <a:pt x="14561" y="11685"/>
                    </a:lnTo>
                    <a:lnTo>
                      <a:pt x="14804" y="11685"/>
                    </a:lnTo>
                    <a:lnTo>
                      <a:pt x="15289" y="11862"/>
                    </a:lnTo>
                    <a:lnTo>
                      <a:pt x="15289" y="12039"/>
                    </a:lnTo>
                    <a:lnTo>
                      <a:pt x="15532" y="12216"/>
                    </a:lnTo>
                    <a:lnTo>
                      <a:pt x="16017" y="12216"/>
                    </a:lnTo>
                    <a:lnTo>
                      <a:pt x="16746" y="12393"/>
                    </a:lnTo>
                    <a:lnTo>
                      <a:pt x="17231" y="12393"/>
                    </a:lnTo>
                    <a:lnTo>
                      <a:pt x="17474" y="12216"/>
                    </a:lnTo>
                    <a:lnTo>
                      <a:pt x="17959" y="12039"/>
                    </a:lnTo>
                    <a:lnTo>
                      <a:pt x="18687" y="11508"/>
                    </a:lnTo>
                    <a:lnTo>
                      <a:pt x="18444" y="13809"/>
                    </a:lnTo>
                    <a:lnTo>
                      <a:pt x="18687" y="13986"/>
                    </a:lnTo>
                    <a:lnTo>
                      <a:pt x="18930" y="13986"/>
                    </a:lnTo>
                    <a:lnTo>
                      <a:pt x="19415" y="14163"/>
                    </a:lnTo>
                    <a:lnTo>
                      <a:pt x="20143" y="14163"/>
                    </a:lnTo>
                    <a:lnTo>
                      <a:pt x="21357" y="15580"/>
                    </a:lnTo>
                    <a:lnTo>
                      <a:pt x="21357" y="15757"/>
                    </a:lnTo>
                    <a:lnTo>
                      <a:pt x="21600" y="15934"/>
                    </a:lnTo>
                    <a:lnTo>
                      <a:pt x="21600" y="16288"/>
                    </a:lnTo>
                    <a:lnTo>
                      <a:pt x="21357" y="16465"/>
                    </a:lnTo>
                    <a:lnTo>
                      <a:pt x="21357" y="16642"/>
                    </a:lnTo>
                    <a:lnTo>
                      <a:pt x="21114" y="16996"/>
                    </a:lnTo>
                    <a:lnTo>
                      <a:pt x="21114" y="18413"/>
                    </a:lnTo>
                    <a:lnTo>
                      <a:pt x="21357" y="18413"/>
                    </a:lnTo>
                    <a:lnTo>
                      <a:pt x="21357" y="18590"/>
                    </a:lnTo>
                    <a:lnTo>
                      <a:pt x="21600" y="18944"/>
                    </a:lnTo>
                    <a:lnTo>
                      <a:pt x="21600" y="19475"/>
                    </a:lnTo>
                    <a:lnTo>
                      <a:pt x="21114" y="19829"/>
                    </a:lnTo>
                    <a:lnTo>
                      <a:pt x="20629" y="19829"/>
                    </a:lnTo>
                    <a:lnTo>
                      <a:pt x="20143" y="20006"/>
                    </a:lnTo>
                    <a:lnTo>
                      <a:pt x="19415" y="20183"/>
                    </a:lnTo>
                    <a:lnTo>
                      <a:pt x="18930" y="20360"/>
                    </a:lnTo>
                    <a:lnTo>
                      <a:pt x="18687" y="20714"/>
                    </a:lnTo>
                    <a:lnTo>
                      <a:pt x="18444" y="20891"/>
                    </a:lnTo>
                    <a:lnTo>
                      <a:pt x="17959" y="21068"/>
                    </a:lnTo>
                    <a:lnTo>
                      <a:pt x="17231" y="21245"/>
                    </a:lnTo>
                    <a:lnTo>
                      <a:pt x="16746" y="21422"/>
                    </a:lnTo>
                    <a:lnTo>
                      <a:pt x="16017" y="21600"/>
                    </a:lnTo>
                    <a:lnTo>
                      <a:pt x="14319" y="21600"/>
                    </a:lnTo>
                    <a:lnTo>
                      <a:pt x="14076" y="21422"/>
                    </a:lnTo>
                    <a:lnTo>
                      <a:pt x="12620" y="20891"/>
                    </a:lnTo>
                    <a:lnTo>
                      <a:pt x="11892" y="20714"/>
                    </a:lnTo>
                    <a:lnTo>
                      <a:pt x="11406" y="20360"/>
                    </a:lnTo>
                    <a:lnTo>
                      <a:pt x="9950" y="20006"/>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eaLnBrk="1" fontAlgn="auto" hangingPunct="1">
                  <a:spcBef>
                    <a:spcPts val="0"/>
                  </a:spcBef>
                  <a:spcAft>
                    <a:spcPts val="0"/>
                  </a:spcAft>
                  <a:defRPr/>
                </a:pPr>
                <a:endParaRPr lang="id-ID" sz="1013">
                  <a:latin typeface="+mn-lt"/>
                </a:endParaRPr>
              </a:p>
            </p:txBody>
          </p:sp>
          <p:sp>
            <p:nvSpPr>
              <p:cNvPr id="114" name="AutoShape 102">
                <a:extLst>
                  <a:ext uri="{FF2B5EF4-FFF2-40B4-BE49-F238E27FC236}">
                    <a16:creationId xmlns:a16="http://schemas.microsoft.com/office/drawing/2014/main" id="{1AD1E217-945E-BDC3-A4CD-4BC4864A5EA0}"/>
                  </a:ext>
                </a:extLst>
              </p:cNvPr>
              <p:cNvSpPr>
                <a:spLocks/>
              </p:cNvSpPr>
              <p:nvPr/>
            </p:nvSpPr>
            <p:spPr bwMode="auto">
              <a:xfrm>
                <a:off x="364084" y="76852"/>
                <a:ext cx="255915" cy="227907"/>
              </a:xfrm>
              <a:custGeom>
                <a:avLst/>
                <a:gdLst>
                  <a:gd name="T0" fmla="*/ 127958 w 21600"/>
                  <a:gd name="T1" fmla="*/ 113954 h 21600"/>
                  <a:gd name="T2" fmla="*/ 127958 w 21600"/>
                  <a:gd name="T3" fmla="*/ 113954 h 21600"/>
                  <a:gd name="T4" fmla="*/ 127958 w 21600"/>
                  <a:gd name="T5" fmla="*/ 113954 h 21600"/>
                  <a:gd name="T6" fmla="*/ 127958 w 21600"/>
                  <a:gd name="T7" fmla="*/ 11395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599" y="7283"/>
                    </a:moveTo>
                    <a:lnTo>
                      <a:pt x="20863" y="6781"/>
                    </a:lnTo>
                    <a:lnTo>
                      <a:pt x="19145" y="5023"/>
                    </a:lnTo>
                    <a:lnTo>
                      <a:pt x="18654" y="4772"/>
                    </a:lnTo>
                    <a:lnTo>
                      <a:pt x="17918" y="4520"/>
                    </a:lnTo>
                    <a:lnTo>
                      <a:pt x="17672" y="4269"/>
                    </a:lnTo>
                    <a:lnTo>
                      <a:pt x="17427" y="4269"/>
                    </a:lnTo>
                    <a:lnTo>
                      <a:pt x="16936" y="4018"/>
                    </a:lnTo>
                    <a:lnTo>
                      <a:pt x="16690" y="3516"/>
                    </a:lnTo>
                    <a:lnTo>
                      <a:pt x="16199" y="3013"/>
                    </a:lnTo>
                    <a:lnTo>
                      <a:pt x="15463" y="2762"/>
                    </a:lnTo>
                    <a:lnTo>
                      <a:pt x="14727" y="3013"/>
                    </a:lnTo>
                    <a:lnTo>
                      <a:pt x="14236" y="3013"/>
                    </a:lnTo>
                    <a:lnTo>
                      <a:pt x="13499" y="3265"/>
                    </a:lnTo>
                    <a:lnTo>
                      <a:pt x="13254" y="3265"/>
                    </a:lnTo>
                    <a:lnTo>
                      <a:pt x="13009" y="3516"/>
                    </a:lnTo>
                    <a:lnTo>
                      <a:pt x="11536" y="4018"/>
                    </a:lnTo>
                    <a:lnTo>
                      <a:pt x="9572" y="4018"/>
                    </a:lnTo>
                    <a:lnTo>
                      <a:pt x="8836" y="3767"/>
                    </a:lnTo>
                    <a:lnTo>
                      <a:pt x="8345" y="3516"/>
                    </a:lnTo>
                    <a:lnTo>
                      <a:pt x="7609" y="2762"/>
                    </a:lnTo>
                    <a:lnTo>
                      <a:pt x="6872" y="2260"/>
                    </a:lnTo>
                    <a:lnTo>
                      <a:pt x="6627" y="1758"/>
                    </a:lnTo>
                    <a:lnTo>
                      <a:pt x="6136" y="1255"/>
                    </a:lnTo>
                    <a:lnTo>
                      <a:pt x="6136" y="1004"/>
                    </a:lnTo>
                    <a:lnTo>
                      <a:pt x="5645" y="502"/>
                    </a:lnTo>
                    <a:lnTo>
                      <a:pt x="5154" y="502"/>
                    </a:lnTo>
                    <a:lnTo>
                      <a:pt x="5154" y="0"/>
                    </a:lnTo>
                    <a:lnTo>
                      <a:pt x="4909" y="0"/>
                    </a:lnTo>
                    <a:lnTo>
                      <a:pt x="4909" y="251"/>
                    </a:lnTo>
                    <a:lnTo>
                      <a:pt x="5154" y="502"/>
                    </a:lnTo>
                    <a:lnTo>
                      <a:pt x="4909" y="502"/>
                    </a:lnTo>
                    <a:lnTo>
                      <a:pt x="4909" y="1004"/>
                    </a:lnTo>
                    <a:lnTo>
                      <a:pt x="4663" y="1004"/>
                    </a:lnTo>
                    <a:lnTo>
                      <a:pt x="4663" y="1255"/>
                    </a:lnTo>
                    <a:lnTo>
                      <a:pt x="4418" y="1506"/>
                    </a:lnTo>
                    <a:lnTo>
                      <a:pt x="4418" y="2511"/>
                    </a:lnTo>
                    <a:lnTo>
                      <a:pt x="4172" y="2511"/>
                    </a:lnTo>
                    <a:lnTo>
                      <a:pt x="3927" y="2260"/>
                    </a:lnTo>
                    <a:lnTo>
                      <a:pt x="3927" y="1758"/>
                    </a:lnTo>
                    <a:lnTo>
                      <a:pt x="4172" y="1758"/>
                    </a:lnTo>
                    <a:lnTo>
                      <a:pt x="4172" y="1255"/>
                    </a:lnTo>
                    <a:lnTo>
                      <a:pt x="3927" y="1004"/>
                    </a:lnTo>
                    <a:lnTo>
                      <a:pt x="3927" y="502"/>
                    </a:lnTo>
                    <a:lnTo>
                      <a:pt x="3436" y="753"/>
                    </a:lnTo>
                    <a:lnTo>
                      <a:pt x="2945" y="1255"/>
                    </a:lnTo>
                    <a:lnTo>
                      <a:pt x="2700" y="1758"/>
                    </a:lnTo>
                    <a:lnTo>
                      <a:pt x="2454" y="2009"/>
                    </a:lnTo>
                    <a:lnTo>
                      <a:pt x="2209" y="2009"/>
                    </a:lnTo>
                    <a:lnTo>
                      <a:pt x="2209" y="2260"/>
                    </a:lnTo>
                    <a:lnTo>
                      <a:pt x="1718" y="2260"/>
                    </a:lnTo>
                    <a:lnTo>
                      <a:pt x="1227" y="2511"/>
                    </a:lnTo>
                    <a:lnTo>
                      <a:pt x="736" y="3013"/>
                    </a:lnTo>
                    <a:lnTo>
                      <a:pt x="245" y="3265"/>
                    </a:lnTo>
                    <a:lnTo>
                      <a:pt x="0" y="3767"/>
                    </a:lnTo>
                    <a:lnTo>
                      <a:pt x="0" y="5776"/>
                    </a:lnTo>
                    <a:lnTo>
                      <a:pt x="245" y="6027"/>
                    </a:lnTo>
                    <a:lnTo>
                      <a:pt x="245" y="6279"/>
                    </a:lnTo>
                    <a:lnTo>
                      <a:pt x="490" y="6781"/>
                    </a:lnTo>
                    <a:lnTo>
                      <a:pt x="490" y="7283"/>
                    </a:lnTo>
                    <a:lnTo>
                      <a:pt x="245" y="7534"/>
                    </a:lnTo>
                    <a:lnTo>
                      <a:pt x="245" y="8037"/>
                    </a:lnTo>
                    <a:lnTo>
                      <a:pt x="0" y="8539"/>
                    </a:lnTo>
                    <a:lnTo>
                      <a:pt x="0" y="9041"/>
                    </a:lnTo>
                    <a:lnTo>
                      <a:pt x="245" y="9544"/>
                    </a:lnTo>
                    <a:lnTo>
                      <a:pt x="245" y="10046"/>
                    </a:lnTo>
                    <a:lnTo>
                      <a:pt x="736" y="10548"/>
                    </a:lnTo>
                    <a:lnTo>
                      <a:pt x="1472" y="10800"/>
                    </a:lnTo>
                    <a:lnTo>
                      <a:pt x="5400" y="11302"/>
                    </a:lnTo>
                    <a:lnTo>
                      <a:pt x="5890" y="12306"/>
                    </a:lnTo>
                    <a:lnTo>
                      <a:pt x="7363" y="12306"/>
                    </a:lnTo>
                    <a:lnTo>
                      <a:pt x="7609" y="12055"/>
                    </a:lnTo>
                    <a:lnTo>
                      <a:pt x="8100" y="12055"/>
                    </a:lnTo>
                    <a:lnTo>
                      <a:pt x="8100" y="12809"/>
                    </a:lnTo>
                    <a:lnTo>
                      <a:pt x="7363" y="13562"/>
                    </a:lnTo>
                    <a:lnTo>
                      <a:pt x="7363" y="14065"/>
                    </a:lnTo>
                    <a:lnTo>
                      <a:pt x="7118" y="14567"/>
                    </a:lnTo>
                    <a:lnTo>
                      <a:pt x="7609" y="16074"/>
                    </a:lnTo>
                    <a:lnTo>
                      <a:pt x="8345" y="16576"/>
                    </a:lnTo>
                    <a:lnTo>
                      <a:pt x="7363" y="17581"/>
                    </a:lnTo>
                    <a:lnTo>
                      <a:pt x="7609" y="17581"/>
                    </a:lnTo>
                    <a:lnTo>
                      <a:pt x="7609" y="18083"/>
                    </a:lnTo>
                    <a:lnTo>
                      <a:pt x="7854" y="18586"/>
                    </a:lnTo>
                    <a:lnTo>
                      <a:pt x="8345" y="20093"/>
                    </a:lnTo>
                    <a:lnTo>
                      <a:pt x="8345" y="20595"/>
                    </a:lnTo>
                    <a:lnTo>
                      <a:pt x="9818" y="20846"/>
                    </a:lnTo>
                    <a:lnTo>
                      <a:pt x="12027" y="21600"/>
                    </a:lnTo>
                    <a:lnTo>
                      <a:pt x="14236" y="19088"/>
                    </a:lnTo>
                    <a:lnTo>
                      <a:pt x="15218" y="18586"/>
                    </a:lnTo>
                    <a:lnTo>
                      <a:pt x="15218" y="17581"/>
                    </a:lnTo>
                    <a:lnTo>
                      <a:pt x="13990" y="17581"/>
                    </a:lnTo>
                    <a:lnTo>
                      <a:pt x="13745" y="17330"/>
                    </a:lnTo>
                    <a:lnTo>
                      <a:pt x="13745" y="16325"/>
                    </a:lnTo>
                    <a:lnTo>
                      <a:pt x="13009" y="15572"/>
                    </a:lnTo>
                    <a:lnTo>
                      <a:pt x="12763" y="15572"/>
                    </a:lnTo>
                    <a:lnTo>
                      <a:pt x="12763" y="14818"/>
                    </a:lnTo>
                    <a:lnTo>
                      <a:pt x="13009" y="14818"/>
                    </a:lnTo>
                    <a:lnTo>
                      <a:pt x="13254" y="15069"/>
                    </a:lnTo>
                    <a:lnTo>
                      <a:pt x="13990" y="15320"/>
                    </a:lnTo>
                    <a:lnTo>
                      <a:pt x="15463" y="15572"/>
                    </a:lnTo>
                    <a:lnTo>
                      <a:pt x="15709" y="16325"/>
                    </a:lnTo>
                    <a:lnTo>
                      <a:pt x="17672" y="16074"/>
                    </a:lnTo>
                    <a:lnTo>
                      <a:pt x="17672" y="15572"/>
                    </a:lnTo>
                    <a:lnTo>
                      <a:pt x="18654" y="15069"/>
                    </a:lnTo>
                    <a:lnTo>
                      <a:pt x="18899" y="15069"/>
                    </a:lnTo>
                    <a:lnTo>
                      <a:pt x="19145" y="15320"/>
                    </a:lnTo>
                    <a:lnTo>
                      <a:pt x="19390" y="15320"/>
                    </a:lnTo>
                    <a:lnTo>
                      <a:pt x="19636" y="15069"/>
                    </a:lnTo>
                    <a:lnTo>
                      <a:pt x="19881" y="15069"/>
                    </a:lnTo>
                    <a:lnTo>
                      <a:pt x="20127" y="14818"/>
                    </a:lnTo>
                    <a:lnTo>
                      <a:pt x="20127" y="14567"/>
                    </a:lnTo>
                    <a:lnTo>
                      <a:pt x="19145" y="12558"/>
                    </a:lnTo>
                    <a:lnTo>
                      <a:pt x="19145" y="12306"/>
                    </a:lnTo>
                    <a:lnTo>
                      <a:pt x="18899" y="12055"/>
                    </a:lnTo>
                    <a:lnTo>
                      <a:pt x="18899" y="10548"/>
                    </a:lnTo>
                    <a:lnTo>
                      <a:pt x="19145" y="9795"/>
                    </a:lnTo>
                    <a:lnTo>
                      <a:pt x="20372" y="9544"/>
                    </a:lnTo>
                    <a:lnTo>
                      <a:pt x="20127" y="8037"/>
                    </a:lnTo>
                    <a:lnTo>
                      <a:pt x="20618" y="7786"/>
                    </a:lnTo>
                    <a:lnTo>
                      <a:pt x="20863" y="7786"/>
                    </a:lnTo>
                    <a:lnTo>
                      <a:pt x="21354" y="7534"/>
                    </a:lnTo>
                    <a:lnTo>
                      <a:pt x="21599" y="7283"/>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eaLnBrk="1" fontAlgn="auto" hangingPunct="1">
                  <a:spcBef>
                    <a:spcPts val="0"/>
                  </a:spcBef>
                  <a:spcAft>
                    <a:spcPts val="0"/>
                  </a:spcAft>
                  <a:defRPr/>
                </a:pPr>
                <a:endParaRPr lang="id-ID" sz="1013">
                  <a:latin typeface="+mn-lt"/>
                </a:endParaRPr>
              </a:p>
            </p:txBody>
          </p:sp>
          <p:sp>
            <p:nvSpPr>
              <p:cNvPr id="115" name="AutoShape 103">
                <a:extLst>
                  <a:ext uri="{FF2B5EF4-FFF2-40B4-BE49-F238E27FC236}">
                    <a16:creationId xmlns:a16="http://schemas.microsoft.com/office/drawing/2014/main" id="{19152599-71CE-EAC3-164F-9357957B7EEB}"/>
                  </a:ext>
                </a:extLst>
              </p:cNvPr>
              <p:cNvSpPr>
                <a:spLocks/>
              </p:cNvSpPr>
              <p:nvPr/>
            </p:nvSpPr>
            <p:spPr bwMode="auto">
              <a:xfrm>
                <a:off x="588338" y="153704"/>
                <a:ext cx="75193" cy="113954"/>
              </a:xfrm>
              <a:custGeom>
                <a:avLst/>
                <a:gdLst>
                  <a:gd name="T0" fmla="*/ 37597 w 21600"/>
                  <a:gd name="T1" fmla="*/ 56977 h 21600"/>
                  <a:gd name="T2" fmla="*/ 37597 w 21600"/>
                  <a:gd name="T3" fmla="*/ 56977 h 21600"/>
                  <a:gd name="T4" fmla="*/ 37597 w 21600"/>
                  <a:gd name="T5" fmla="*/ 56977 h 21600"/>
                  <a:gd name="T6" fmla="*/ 37597 w 21600"/>
                  <a:gd name="T7" fmla="*/ 5697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599" y="7032"/>
                    </a:moveTo>
                    <a:lnTo>
                      <a:pt x="19938" y="6530"/>
                    </a:lnTo>
                    <a:lnTo>
                      <a:pt x="19107" y="5525"/>
                    </a:lnTo>
                    <a:lnTo>
                      <a:pt x="16615" y="4018"/>
                    </a:lnTo>
                    <a:lnTo>
                      <a:pt x="14123" y="3013"/>
                    </a:lnTo>
                    <a:lnTo>
                      <a:pt x="9138" y="0"/>
                    </a:lnTo>
                    <a:lnTo>
                      <a:pt x="8307" y="502"/>
                    </a:lnTo>
                    <a:lnTo>
                      <a:pt x="6646" y="1004"/>
                    </a:lnTo>
                    <a:lnTo>
                      <a:pt x="5815" y="1004"/>
                    </a:lnTo>
                    <a:lnTo>
                      <a:pt x="4153" y="1506"/>
                    </a:lnTo>
                    <a:lnTo>
                      <a:pt x="4984" y="4520"/>
                    </a:lnTo>
                    <a:lnTo>
                      <a:pt x="830" y="5023"/>
                    </a:lnTo>
                    <a:lnTo>
                      <a:pt x="0" y="6530"/>
                    </a:lnTo>
                    <a:lnTo>
                      <a:pt x="0" y="9544"/>
                    </a:lnTo>
                    <a:lnTo>
                      <a:pt x="830" y="10046"/>
                    </a:lnTo>
                    <a:lnTo>
                      <a:pt x="830" y="10548"/>
                    </a:lnTo>
                    <a:lnTo>
                      <a:pt x="4153" y="14567"/>
                    </a:lnTo>
                    <a:lnTo>
                      <a:pt x="5815" y="14567"/>
                    </a:lnTo>
                    <a:lnTo>
                      <a:pt x="6646" y="15069"/>
                    </a:lnTo>
                    <a:lnTo>
                      <a:pt x="6646" y="15572"/>
                    </a:lnTo>
                    <a:lnTo>
                      <a:pt x="7476" y="16576"/>
                    </a:lnTo>
                    <a:lnTo>
                      <a:pt x="7476" y="18083"/>
                    </a:lnTo>
                    <a:lnTo>
                      <a:pt x="6646" y="18586"/>
                    </a:lnTo>
                    <a:lnTo>
                      <a:pt x="6646" y="21097"/>
                    </a:lnTo>
                    <a:lnTo>
                      <a:pt x="7476" y="21600"/>
                    </a:lnTo>
                    <a:lnTo>
                      <a:pt x="9969" y="21097"/>
                    </a:lnTo>
                    <a:lnTo>
                      <a:pt x="10800" y="21097"/>
                    </a:lnTo>
                    <a:lnTo>
                      <a:pt x="14953" y="20595"/>
                    </a:lnTo>
                    <a:lnTo>
                      <a:pt x="19107" y="20595"/>
                    </a:lnTo>
                    <a:lnTo>
                      <a:pt x="17446" y="19590"/>
                    </a:lnTo>
                    <a:lnTo>
                      <a:pt x="17446" y="18586"/>
                    </a:lnTo>
                    <a:lnTo>
                      <a:pt x="16615" y="16074"/>
                    </a:lnTo>
                    <a:lnTo>
                      <a:pt x="14953" y="15572"/>
                    </a:lnTo>
                    <a:lnTo>
                      <a:pt x="13292" y="13562"/>
                    </a:lnTo>
                    <a:lnTo>
                      <a:pt x="13292" y="11051"/>
                    </a:lnTo>
                    <a:lnTo>
                      <a:pt x="14123" y="10046"/>
                    </a:lnTo>
                    <a:lnTo>
                      <a:pt x="16615" y="10046"/>
                    </a:lnTo>
                    <a:lnTo>
                      <a:pt x="17446" y="10548"/>
                    </a:lnTo>
                    <a:lnTo>
                      <a:pt x="18276" y="10548"/>
                    </a:lnTo>
                    <a:lnTo>
                      <a:pt x="18276" y="10046"/>
                    </a:lnTo>
                    <a:lnTo>
                      <a:pt x="19107" y="9544"/>
                    </a:lnTo>
                    <a:lnTo>
                      <a:pt x="19107" y="9041"/>
                    </a:lnTo>
                    <a:lnTo>
                      <a:pt x="19938" y="8539"/>
                    </a:lnTo>
                    <a:lnTo>
                      <a:pt x="19938" y="8037"/>
                    </a:lnTo>
                    <a:lnTo>
                      <a:pt x="21599" y="7032"/>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eaLnBrk="1" fontAlgn="auto" hangingPunct="1">
                  <a:spcBef>
                    <a:spcPts val="0"/>
                  </a:spcBef>
                  <a:spcAft>
                    <a:spcPts val="0"/>
                  </a:spcAft>
                  <a:defRPr/>
                </a:pPr>
                <a:endParaRPr lang="id-ID" sz="1013">
                  <a:latin typeface="+mn-lt"/>
                </a:endParaRPr>
              </a:p>
            </p:txBody>
          </p:sp>
          <p:sp>
            <p:nvSpPr>
              <p:cNvPr id="116" name="AutoShape 104">
                <a:extLst>
                  <a:ext uri="{FF2B5EF4-FFF2-40B4-BE49-F238E27FC236}">
                    <a16:creationId xmlns:a16="http://schemas.microsoft.com/office/drawing/2014/main" id="{7DA086D7-D8FE-D056-B8D3-F0EADD120C89}"/>
                  </a:ext>
                </a:extLst>
              </p:cNvPr>
              <p:cNvSpPr>
                <a:spLocks/>
              </p:cNvSpPr>
              <p:nvPr/>
            </p:nvSpPr>
            <p:spPr bwMode="auto">
              <a:xfrm>
                <a:off x="634508" y="190805"/>
                <a:ext cx="67278" cy="74203"/>
              </a:xfrm>
              <a:custGeom>
                <a:avLst/>
                <a:gdLst>
                  <a:gd name="T0" fmla="*/ 33639 w 21600"/>
                  <a:gd name="T1" fmla="*/ 37102 h 21600"/>
                  <a:gd name="T2" fmla="*/ 33639 w 21600"/>
                  <a:gd name="T3" fmla="*/ 37102 h 21600"/>
                  <a:gd name="T4" fmla="*/ 33639 w 21600"/>
                  <a:gd name="T5" fmla="*/ 37102 h 21600"/>
                  <a:gd name="T6" fmla="*/ 33639 w 21600"/>
                  <a:gd name="T7" fmla="*/ 3710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9391" y="0"/>
                    </a:moveTo>
                    <a:lnTo>
                      <a:pt x="16904" y="3085"/>
                    </a:lnTo>
                    <a:lnTo>
                      <a:pt x="21600" y="3857"/>
                    </a:lnTo>
                    <a:lnTo>
                      <a:pt x="20660" y="6171"/>
                    </a:lnTo>
                    <a:lnTo>
                      <a:pt x="17843" y="8485"/>
                    </a:lnTo>
                    <a:lnTo>
                      <a:pt x="17843" y="9257"/>
                    </a:lnTo>
                    <a:lnTo>
                      <a:pt x="16904" y="10028"/>
                    </a:lnTo>
                    <a:lnTo>
                      <a:pt x="16904" y="10800"/>
                    </a:lnTo>
                    <a:lnTo>
                      <a:pt x="18782" y="12342"/>
                    </a:lnTo>
                    <a:lnTo>
                      <a:pt x="19721" y="13885"/>
                    </a:lnTo>
                    <a:lnTo>
                      <a:pt x="19721" y="14657"/>
                    </a:lnTo>
                    <a:lnTo>
                      <a:pt x="18782" y="16200"/>
                    </a:lnTo>
                    <a:lnTo>
                      <a:pt x="18782" y="19285"/>
                    </a:lnTo>
                    <a:lnTo>
                      <a:pt x="17843" y="20057"/>
                    </a:lnTo>
                    <a:lnTo>
                      <a:pt x="15965" y="20057"/>
                    </a:lnTo>
                    <a:lnTo>
                      <a:pt x="15026" y="19285"/>
                    </a:lnTo>
                    <a:lnTo>
                      <a:pt x="13147" y="19285"/>
                    </a:lnTo>
                    <a:lnTo>
                      <a:pt x="12208" y="20057"/>
                    </a:lnTo>
                    <a:lnTo>
                      <a:pt x="11269" y="20057"/>
                    </a:lnTo>
                    <a:lnTo>
                      <a:pt x="9391" y="19285"/>
                    </a:lnTo>
                    <a:lnTo>
                      <a:pt x="8452" y="20828"/>
                    </a:lnTo>
                    <a:lnTo>
                      <a:pt x="9391" y="21600"/>
                    </a:lnTo>
                    <a:lnTo>
                      <a:pt x="6573" y="20828"/>
                    </a:lnTo>
                    <a:lnTo>
                      <a:pt x="4695" y="19285"/>
                    </a:lnTo>
                    <a:lnTo>
                      <a:pt x="4695" y="17742"/>
                    </a:lnTo>
                    <a:lnTo>
                      <a:pt x="3756" y="13885"/>
                    </a:lnTo>
                    <a:lnTo>
                      <a:pt x="1878" y="13114"/>
                    </a:lnTo>
                    <a:lnTo>
                      <a:pt x="0" y="10028"/>
                    </a:lnTo>
                    <a:lnTo>
                      <a:pt x="0" y="6171"/>
                    </a:lnTo>
                    <a:lnTo>
                      <a:pt x="939" y="4628"/>
                    </a:lnTo>
                    <a:lnTo>
                      <a:pt x="3756" y="4628"/>
                    </a:lnTo>
                    <a:lnTo>
                      <a:pt x="4695" y="5399"/>
                    </a:lnTo>
                    <a:lnTo>
                      <a:pt x="5634" y="5399"/>
                    </a:lnTo>
                    <a:lnTo>
                      <a:pt x="5634" y="4628"/>
                    </a:lnTo>
                    <a:lnTo>
                      <a:pt x="6573" y="3857"/>
                    </a:lnTo>
                    <a:lnTo>
                      <a:pt x="6573" y="3085"/>
                    </a:lnTo>
                    <a:lnTo>
                      <a:pt x="7513" y="2314"/>
                    </a:lnTo>
                    <a:lnTo>
                      <a:pt x="7513" y="1542"/>
                    </a:lnTo>
                    <a:lnTo>
                      <a:pt x="9391" y="0"/>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eaLnBrk="1" fontAlgn="auto" hangingPunct="1">
                  <a:spcBef>
                    <a:spcPts val="0"/>
                  </a:spcBef>
                  <a:spcAft>
                    <a:spcPts val="0"/>
                  </a:spcAft>
                  <a:defRPr/>
                </a:pPr>
                <a:endParaRPr lang="id-ID" sz="1013">
                  <a:latin typeface="+mn-lt"/>
                </a:endParaRPr>
              </a:p>
            </p:txBody>
          </p:sp>
          <p:sp>
            <p:nvSpPr>
              <p:cNvPr id="117" name="AutoShape 105">
                <a:extLst>
                  <a:ext uri="{FF2B5EF4-FFF2-40B4-BE49-F238E27FC236}">
                    <a16:creationId xmlns:a16="http://schemas.microsoft.com/office/drawing/2014/main" id="{AB6580DE-EB56-1AA9-0342-E2264F9524B2}"/>
                  </a:ext>
                </a:extLst>
              </p:cNvPr>
              <p:cNvSpPr>
                <a:spLocks/>
              </p:cNvSpPr>
              <p:nvPr/>
            </p:nvSpPr>
            <p:spPr bwMode="auto">
              <a:xfrm>
                <a:off x="687274" y="204055"/>
                <a:ext cx="65959" cy="55653"/>
              </a:xfrm>
              <a:custGeom>
                <a:avLst/>
                <a:gdLst>
                  <a:gd name="T0" fmla="*/ 32980 w 21600"/>
                  <a:gd name="T1" fmla="*/ 27827 h 21600"/>
                  <a:gd name="T2" fmla="*/ 32980 w 21600"/>
                  <a:gd name="T3" fmla="*/ 27827 h 21600"/>
                  <a:gd name="T4" fmla="*/ 32980 w 21600"/>
                  <a:gd name="T5" fmla="*/ 27827 h 21600"/>
                  <a:gd name="T6" fmla="*/ 32980 w 21600"/>
                  <a:gd name="T7" fmla="*/ 2782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600" y="9257"/>
                    </a:moveTo>
                    <a:lnTo>
                      <a:pt x="17843" y="6171"/>
                    </a:lnTo>
                    <a:lnTo>
                      <a:pt x="15026" y="4114"/>
                    </a:lnTo>
                    <a:lnTo>
                      <a:pt x="9391" y="2057"/>
                    </a:lnTo>
                    <a:lnTo>
                      <a:pt x="4695" y="0"/>
                    </a:lnTo>
                    <a:lnTo>
                      <a:pt x="3756" y="1028"/>
                    </a:lnTo>
                    <a:lnTo>
                      <a:pt x="3756" y="3085"/>
                    </a:lnTo>
                    <a:lnTo>
                      <a:pt x="939" y="6171"/>
                    </a:lnTo>
                    <a:lnTo>
                      <a:pt x="939" y="7199"/>
                    </a:lnTo>
                    <a:lnTo>
                      <a:pt x="0" y="8228"/>
                    </a:lnTo>
                    <a:lnTo>
                      <a:pt x="0" y="9257"/>
                    </a:lnTo>
                    <a:lnTo>
                      <a:pt x="1878" y="11314"/>
                    </a:lnTo>
                    <a:lnTo>
                      <a:pt x="2817" y="13371"/>
                    </a:lnTo>
                    <a:lnTo>
                      <a:pt x="2817" y="14399"/>
                    </a:lnTo>
                    <a:lnTo>
                      <a:pt x="1878" y="16457"/>
                    </a:lnTo>
                    <a:lnTo>
                      <a:pt x="1878" y="20571"/>
                    </a:lnTo>
                    <a:lnTo>
                      <a:pt x="939" y="20571"/>
                    </a:lnTo>
                    <a:lnTo>
                      <a:pt x="939" y="21600"/>
                    </a:lnTo>
                    <a:lnTo>
                      <a:pt x="3756" y="21600"/>
                    </a:lnTo>
                    <a:lnTo>
                      <a:pt x="4695" y="20571"/>
                    </a:lnTo>
                    <a:lnTo>
                      <a:pt x="9391" y="20571"/>
                    </a:lnTo>
                    <a:lnTo>
                      <a:pt x="10330" y="21600"/>
                    </a:lnTo>
                    <a:lnTo>
                      <a:pt x="13147" y="21600"/>
                    </a:lnTo>
                    <a:lnTo>
                      <a:pt x="13147" y="20571"/>
                    </a:lnTo>
                    <a:lnTo>
                      <a:pt x="14086" y="19542"/>
                    </a:lnTo>
                    <a:lnTo>
                      <a:pt x="14086" y="18514"/>
                    </a:lnTo>
                    <a:lnTo>
                      <a:pt x="15965" y="14399"/>
                    </a:lnTo>
                    <a:lnTo>
                      <a:pt x="16904" y="13371"/>
                    </a:lnTo>
                    <a:lnTo>
                      <a:pt x="18782" y="13371"/>
                    </a:lnTo>
                    <a:lnTo>
                      <a:pt x="19721" y="11314"/>
                    </a:lnTo>
                    <a:lnTo>
                      <a:pt x="21600" y="9257"/>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eaLnBrk="1" fontAlgn="auto" hangingPunct="1">
                  <a:spcBef>
                    <a:spcPts val="0"/>
                  </a:spcBef>
                  <a:spcAft>
                    <a:spcPts val="0"/>
                  </a:spcAft>
                  <a:defRPr/>
                </a:pPr>
                <a:endParaRPr lang="id-ID" sz="1013">
                  <a:latin typeface="+mn-lt"/>
                </a:endParaRPr>
              </a:p>
            </p:txBody>
          </p:sp>
          <p:sp>
            <p:nvSpPr>
              <p:cNvPr id="118" name="AutoShape 106">
                <a:extLst>
                  <a:ext uri="{FF2B5EF4-FFF2-40B4-BE49-F238E27FC236}">
                    <a16:creationId xmlns:a16="http://schemas.microsoft.com/office/drawing/2014/main" id="{196A8356-5462-3C5F-0B35-CB4791A7F237}"/>
                  </a:ext>
                </a:extLst>
              </p:cNvPr>
              <p:cNvSpPr>
                <a:spLocks/>
              </p:cNvSpPr>
              <p:nvPr/>
            </p:nvSpPr>
            <p:spPr bwMode="auto">
              <a:xfrm>
                <a:off x="246680" y="74202"/>
                <a:ext cx="216341" cy="320660"/>
              </a:xfrm>
              <a:custGeom>
                <a:avLst/>
                <a:gdLst>
                  <a:gd name="T0" fmla="*/ 108171 w 21600"/>
                  <a:gd name="T1" fmla="*/ 160330 h 21600"/>
                  <a:gd name="T2" fmla="*/ 108171 w 21600"/>
                  <a:gd name="T3" fmla="*/ 160330 h 21600"/>
                  <a:gd name="T4" fmla="*/ 108171 w 21600"/>
                  <a:gd name="T5" fmla="*/ 160330 h 21600"/>
                  <a:gd name="T6" fmla="*/ 108171 w 21600"/>
                  <a:gd name="T7" fmla="*/ 16033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8097" y="17315"/>
                    </a:moveTo>
                    <a:lnTo>
                      <a:pt x="18389" y="17851"/>
                    </a:lnTo>
                    <a:lnTo>
                      <a:pt x="18681" y="18208"/>
                    </a:lnTo>
                    <a:lnTo>
                      <a:pt x="18681" y="18565"/>
                    </a:lnTo>
                    <a:lnTo>
                      <a:pt x="18389" y="18922"/>
                    </a:lnTo>
                    <a:lnTo>
                      <a:pt x="17221" y="21600"/>
                    </a:lnTo>
                    <a:lnTo>
                      <a:pt x="16929" y="21421"/>
                    </a:lnTo>
                    <a:lnTo>
                      <a:pt x="16637" y="21421"/>
                    </a:lnTo>
                    <a:lnTo>
                      <a:pt x="16345" y="21600"/>
                    </a:lnTo>
                    <a:lnTo>
                      <a:pt x="17221" y="20171"/>
                    </a:lnTo>
                    <a:lnTo>
                      <a:pt x="17221" y="19993"/>
                    </a:lnTo>
                    <a:lnTo>
                      <a:pt x="16637" y="19636"/>
                    </a:lnTo>
                    <a:lnTo>
                      <a:pt x="16054" y="19636"/>
                    </a:lnTo>
                    <a:lnTo>
                      <a:pt x="15470" y="19457"/>
                    </a:lnTo>
                    <a:lnTo>
                      <a:pt x="13135" y="19457"/>
                    </a:lnTo>
                    <a:lnTo>
                      <a:pt x="11967" y="19100"/>
                    </a:lnTo>
                    <a:lnTo>
                      <a:pt x="11967" y="18743"/>
                    </a:lnTo>
                    <a:lnTo>
                      <a:pt x="11675" y="18565"/>
                    </a:lnTo>
                    <a:lnTo>
                      <a:pt x="11675" y="18208"/>
                    </a:lnTo>
                    <a:lnTo>
                      <a:pt x="11383" y="17851"/>
                    </a:lnTo>
                    <a:lnTo>
                      <a:pt x="10508" y="17494"/>
                    </a:lnTo>
                    <a:lnTo>
                      <a:pt x="8756" y="17137"/>
                    </a:lnTo>
                    <a:lnTo>
                      <a:pt x="7589" y="16780"/>
                    </a:lnTo>
                    <a:lnTo>
                      <a:pt x="7297" y="16780"/>
                    </a:lnTo>
                    <a:lnTo>
                      <a:pt x="6713" y="16601"/>
                    </a:lnTo>
                    <a:lnTo>
                      <a:pt x="5837" y="16423"/>
                    </a:lnTo>
                    <a:lnTo>
                      <a:pt x="5254" y="16066"/>
                    </a:lnTo>
                    <a:lnTo>
                      <a:pt x="4670" y="15887"/>
                    </a:lnTo>
                    <a:lnTo>
                      <a:pt x="3794" y="15352"/>
                    </a:lnTo>
                    <a:lnTo>
                      <a:pt x="2043" y="14995"/>
                    </a:lnTo>
                    <a:lnTo>
                      <a:pt x="1459" y="14995"/>
                    </a:lnTo>
                    <a:lnTo>
                      <a:pt x="583" y="14816"/>
                    </a:lnTo>
                    <a:lnTo>
                      <a:pt x="0" y="14816"/>
                    </a:lnTo>
                    <a:lnTo>
                      <a:pt x="291" y="14459"/>
                    </a:lnTo>
                    <a:lnTo>
                      <a:pt x="1459" y="13745"/>
                    </a:lnTo>
                    <a:lnTo>
                      <a:pt x="2627" y="11603"/>
                    </a:lnTo>
                    <a:lnTo>
                      <a:pt x="2627" y="7140"/>
                    </a:lnTo>
                    <a:lnTo>
                      <a:pt x="2918" y="6604"/>
                    </a:lnTo>
                    <a:lnTo>
                      <a:pt x="2918" y="6247"/>
                    </a:lnTo>
                    <a:lnTo>
                      <a:pt x="2627" y="6069"/>
                    </a:lnTo>
                    <a:lnTo>
                      <a:pt x="2627" y="5890"/>
                    </a:lnTo>
                    <a:lnTo>
                      <a:pt x="2918" y="5533"/>
                    </a:lnTo>
                    <a:lnTo>
                      <a:pt x="2627" y="5176"/>
                    </a:lnTo>
                    <a:lnTo>
                      <a:pt x="2627" y="4998"/>
                    </a:lnTo>
                    <a:lnTo>
                      <a:pt x="2918" y="4998"/>
                    </a:lnTo>
                    <a:lnTo>
                      <a:pt x="2918" y="4819"/>
                    </a:lnTo>
                    <a:lnTo>
                      <a:pt x="4962" y="4462"/>
                    </a:lnTo>
                    <a:lnTo>
                      <a:pt x="6421" y="3034"/>
                    </a:lnTo>
                    <a:lnTo>
                      <a:pt x="7297" y="2142"/>
                    </a:lnTo>
                    <a:lnTo>
                      <a:pt x="9924" y="1963"/>
                    </a:lnTo>
                    <a:lnTo>
                      <a:pt x="11675" y="892"/>
                    </a:lnTo>
                    <a:lnTo>
                      <a:pt x="12259" y="714"/>
                    </a:lnTo>
                    <a:lnTo>
                      <a:pt x="13427" y="714"/>
                    </a:lnTo>
                    <a:lnTo>
                      <a:pt x="13718" y="535"/>
                    </a:lnTo>
                    <a:lnTo>
                      <a:pt x="14010" y="535"/>
                    </a:lnTo>
                    <a:lnTo>
                      <a:pt x="14302" y="357"/>
                    </a:lnTo>
                    <a:lnTo>
                      <a:pt x="14886" y="178"/>
                    </a:lnTo>
                    <a:lnTo>
                      <a:pt x="15470" y="178"/>
                    </a:lnTo>
                    <a:lnTo>
                      <a:pt x="16054" y="0"/>
                    </a:lnTo>
                    <a:lnTo>
                      <a:pt x="16637" y="0"/>
                    </a:lnTo>
                    <a:lnTo>
                      <a:pt x="16637" y="178"/>
                    </a:lnTo>
                    <a:lnTo>
                      <a:pt x="16929" y="178"/>
                    </a:lnTo>
                    <a:lnTo>
                      <a:pt x="16929" y="357"/>
                    </a:lnTo>
                    <a:lnTo>
                      <a:pt x="16637" y="357"/>
                    </a:lnTo>
                    <a:lnTo>
                      <a:pt x="16637" y="535"/>
                    </a:lnTo>
                    <a:lnTo>
                      <a:pt x="16345" y="535"/>
                    </a:lnTo>
                    <a:lnTo>
                      <a:pt x="16054" y="714"/>
                    </a:lnTo>
                    <a:lnTo>
                      <a:pt x="15470" y="892"/>
                    </a:lnTo>
                    <a:lnTo>
                      <a:pt x="14302" y="1606"/>
                    </a:lnTo>
                    <a:lnTo>
                      <a:pt x="14302" y="1785"/>
                    </a:lnTo>
                    <a:lnTo>
                      <a:pt x="13718" y="1785"/>
                    </a:lnTo>
                    <a:lnTo>
                      <a:pt x="13135" y="1963"/>
                    </a:lnTo>
                    <a:lnTo>
                      <a:pt x="12551" y="2320"/>
                    </a:lnTo>
                    <a:lnTo>
                      <a:pt x="11967" y="2499"/>
                    </a:lnTo>
                    <a:lnTo>
                      <a:pt x="11675" y="2856"/>
                    </a:lnTo>
                    <a:lnTo>
                      <a:pt x="11675" y="4284"/>
                    </a:lnTo>
                    <a:lnTo>
                      <a:pt x="11967" y="4462"/>
                    </a:lnTo>
                    <a:lnTo>
                      <a:pt x="11967" y="4641"/>
                    </a:lnTo>
                    <a:lnTo>
                      <a:pt x="12259" y="4998"/>
                    </a:lnTo>
                    <a:lnTo>
                      <a:pt x="12259" y="5355"/>
                    </a:lnTo>
                    <a:lnTo>
                      <a:pt x="11967" y="5533"/>
                    </a:lnTo>
                    <a:lnTo>
                      <a:pt x="11967" y="5890"/>
                    </a:lnTo>
                    <a:lnTo>
                      <a:pt x="11675" y="6247"/>
                    </a:lnTo>
                    <a:lnTo>
                      <a:pt x="11675" y="6604"/>
                    </a:lnTo>
                    <a:lnTo>
                      <a:pt x="11967" y="6961"/>
                    </a:lnTo>
                    <a:lnTo>
                      <a:pt x="11967" y="7319"/>
                    </a:lnTo>
                    <a:lnTo>
                      <a:pt x="12551" y="7676"/>
                    </a:lnTo>
                    <a:lnTo>
                      <a:pt x="13427" y="7854"/>
                    </a:lnTo>
                    <a:lnTo>
                      <a:pt x="18097" y="8211"/>
                    </a:lnTo>
                    <a:lnTo>
                      <a:pt x="18681" y="8925"/>
                    </a:lnTo>
                    <a:lnTo>
                      <a:pt x="20432" y="8925"/>
                    </a:lnTo>
                    <a:lnTo>
                      <a:pt x="20724" y="8747"/>
                    </a:lnTo>
                    <a:lnTo>
                      <a:pt x="21308" y="8747"/>
                    </a:lnTo>
                    <a:lnTo>
                      <a:pt x="21308" y="9282"/>
                    </a:lnTo>
                    <a:lnTo>
                      <a:pt x="20432" y="9818"/>
                    </a:lnTo>
                    <a:lnTo>
                      <a:pt x="20432" y="10175"/>
                    </a:lnTo>
                    <a:lnTo>
                      <a:pt x="20140" y="10532"/>
                    </a:lnTo>
                    <a:lnTo>
                      <a:pt x="20724" y="11603"/>
                    </a:lnTo>
                    <a:lnTo>
                      <a:pt x="21600" y="11960"/>
                    </a:lnTo>
                    <a:lnTo>
                      <a:pt x="20432" y="12674"/>
                    </a:lnTo>
                    <a:lnTo>
                      <a:pt x="20724" y="12674"/>
                    </a:lnTo>
                    <a:lnTo>
                      <a:pt x="20724" y="13031"/>
                    </a:lnTo>
                    <a:lnTo>
                      <a:pt x="21016" y="13388"/>
                    </a:lnTo>
                    <a:lnTo>
                      <a:pt x="21600" y="14459"/>
                    </a:lnTo>
                    <a:lnTo>
                      <a:pt x="21600" y="14816"/>
                    </a:lnTo>
                    <a:lnTo>
                      <a:pt x="21308" y="14816"/>
                    </a:lnTo>
                    <a:lnTo>
                      <a:pt x="21308" y="14638"/>
                    </a:lnTo>
                    <a:lnTo>
                      <a:pt x="20724" y="13923"/>
                    </a:lnTo>
                    <a:lnTo>
                      <a:pt x="17221" y="14280"/>
                    </a:lnTo>
                    <a:lnTo>
                      <a:pt x="17513" y="14995"/>
                    </a:lnTo>
                    <a:lnTo>
                      <a:pt x="18389" y="14995"/>
                    </a:lnTo>
                    <a:lnTo>
                      <a:pt x="18972" y="15887"/>
                    </a:lnTo>
                    <a:lnTo>
                      <a:pt x="18681" y="15887"/>
                    </a:lnTo>
                    <a:lnTo>
                      <a:pt x="18389" y="15709"/>
                    </a:lnTo>
                    <a:lnTo>
                      <a:pt x="18097" y="15709"/>
                    </a:lnTo>
                    <a:lnTo>
                      <a:pt x="17805" y="15530"/>
                    </a:lnTo>
                    <a:lnTo>
                      <a:pt x="17513" y="15530"/>
                    </a:lnTo>
                    <a:lnTo>
                      <a:pt x="17513" y="16601"/>
                    </a:lnTo>
                    <a:lnTo>
                      <a:pt x="17805" y="16780"/>
                    </a:lnTo>
                    <a:lnTo>
                      <a:pt x="18097" y="17315"/>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eaLnBrk="1" fontAlgn="auto" hangingPunct="1">
                  <a:spcBef>
                    <a:spcPts val="0"/>
                  </a:spcBef>
                  <a:spcAft>
                    <a:spcPts val="0"/>
                  </a:spcAft>
                  <a:defRPr/>
                </a:pPr>
                <a:endParaRPr lang="id-ID" sz="1013">
                  <a:latin typeface="+mn-lt"/>
                </a:endParaRPr>
              </a:p>
            </p:txBody>
          </p:sp>
          <p:sp>
            <p:nvSpPr>
              <p:cNvPr id="119" name="AutoShape 107">
                <a:extLst>
                  <a:ext uri="{FF2B5EF4-FFF2-40B4-BE49-F238E27FC236}">
                    <a16:creationId xmlns:a16="http://schemas.microsoft.com/office/drawing/2014/main" id="{9B8134E9-67EF-25EF-B427-5930964C7D38}"/>
                  </a:ext>
                </a:extLst>
              </p:cNvPr>
              <p:cNvSpPr>
                <a:spLocks/>
              </p:cNvSpPr>
              <p:nvPr/>
            </p:nvSpPr>
            <p:spPr bwMode="auto">
              <a:xfrm>
                <a:off x="188637" y="294158"/>
                <a:ext cx="117405" cy="111304"/>
              </a:xfrm>
              <a:custGeom>
                <a:avLst/>
                <a:gdLst>
                  <a:gd name="T0" fmla="*/ 58703 w 21600"/>
                  <a:gd name="T1" fmla="*/ 55652 h 21600"/>
                  <a:gd name="T2" fmla="*/ 58703 w 21600"/>
                  <a:gd name="T3" fmla="*/ 55652 h 21600"/>
                  <a:gd name="T4" fmla="*/ 58703 w 21600"/>
                  <a:gd name="T5" fmla="*/ 55652 h 21600"/>
                  <a:gd name="T6" fmla="*/ 58703 w 21600"/>
                  <a:gd name="T7" fmla="*/ 5565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699" y="20571"/>
                    </a:moveTo>
                    <a:lnTo>
                      <a:pt x="2699" y="19028"/>
                    </a:lnTo>
                    <a:lnTo>
                      <a:pt x="1619" y="19028"/>
                    </a:lnTo>
                    <a:lnTo>
                      <a:pt x="0" y="17485"/>
                    </a:lnTo>
                    <a:lnTo>
                      <a:pt x="0" y="16971"/>
                    </a:lnTo>
                    <a:lnTo>
                      <a:pt x="1619" y="13885"/>
                    </a:lnTo>
                    <a:lnTo>
                      <a:pt x="3779" y="11314"/>
                    </a:lnTo>
                    <a:lnTo>
                      <a:pt x="6480" y="9257"/>
                    </a:lnTo>
                    <a:lnTo>
                      <a:pt x="7559" y="8742"/>
                    </a:lnTo>
                    <a:lnTo>
                      <a:pt x="8100" y="5657"/>
                    </a:lnTo>
                    <a:lnTo>
                      <a:pt x="9180" y="4628"/>
                    </a:lnTo>
                    <a:lnTo>
                      <a:pt x="9720" y="4628"/>
                    </a:lnTo>
                    <a:lnTo>
                      <a:pt x="10260" y="4114"/>
                    </a:lnTo>
                    <a:lnTo>
                      <a:pt x="10260" y="1542"/>
                    </a:lnTo>
                    <a:lnTo>
                      <a:pt x="10800" y="514"/>
                    </a:lnTo>
                    <a:lnTo>
                      <a:pt x="10800" y="0"/>
                    </a:lnTo>
                    <a:lnTo>
                      <a:pt x="11880" y="0"/>
                    </a:lnTo>
                    <a:lnTo>
                      <a:pt x="13500" y="514"/>
                    </a:lnTo>
                    <a:lnTo>
                      <a:pt x="14580" y="514"/>
                    </a:lnTo>
                    <a:lnTo>
                      <a:pt x="17820" y="1542"/>
                    </a:lnTo>
                    <a:lnTo>
                      <a:pt x="18360" y="1542"/>
                    </a:lnTo>
                    <a:lnTo>
                      <a:pt x="18900" y="2571"/>
                    </a:lnTo>
                    <a:lnTo>
                      <a:pt x="19980" y="3085"/>
                    </a:lnTo>
                    <a:lnTo>
                      <a:pt x="21060" y="4114"/>
                    </a:lnTo>
                    <a:lnTo>
                      <a:pt x="21060" y="6171"/>
                    </a:lnTo>
                    <a:lnTo>
                      <a:pt x="21600" y="6685"/>
                    </a:lnTo>
                    <a:lnTo>
                      <a:pt x="21600" y="7714"/>
                    </a:lnTo>
                    <a:lnTo>
                      <a:pt x="21060" y="8742"/>
                    </a:lnTo>
                    <a:lnTo>
                      <a:pt x="19980" y="11314"/>
                    </a:lnTo>
                    <a:lnTo>
                      <a:pt x="17820" y="13371"/>
                    </a:lnTo>
                    <a:lnTo>
                      <a:pt x="15120" y="15428"/>
                    </a:lnTo>
                    <a:lnTo>
                      <a:pt x="11880" y="16457"/>
                    </a:lnTo>
                    <a:lnTo>
                      <a:pt x="11340" y="16457"/>
                    </a:lnTo>
                    <a:lnTo>
                      <a:pt x="10800" y="16971"/>
                    </a:lnTo>
                    <a:lnTo>
                      <a:pt x="10260" y="17999"/>
                    </a:lnTo>
                    <a:lnTo>
                      <a:pt x="9720" y="18514"/>
                    </a:lnTo>
                    <a:lnTo>
                      <a:pt x="9720" y="19542"/>
                    </a:lnTo>
                    <a:lnTo>
                      <a:pt x="8640" y="20571"/>
                    </a:lnTo>
                    <a:lnTo>
                      <a:pt x="8640" y="21085"/>
                    </a:lnTo>
                    <a:lnTo>
                      <a:pt x="8100" y="21600"/>
                    </a:lnTo>
                    <a:lnTo>
                      <a:pt x="6480" y="21600"/>
                    </a:lnTo>
                    <a:lnTo>
                      <a:pt x="5940" y="21085"/>
                    </a:lnTo>
                    <a:lnTo>
                      <a:pt x="3239" y="21085"/>
                    </a:lnTo>
                    <a:lnTo>
                      <a:pt x="2699" y="20571"/>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eaLnBrk="1" fontAlgn="auto" hangingPunct="1">
                  <a:spcBef>
                    <a:spcPts val="0"/>
                  </a:spcBef>
                  <a:spcAft>
                    <a:spcPts val="0"/>
                  </a:spcAft>
                  <a:defRPr/>
                </a:pPr>
                <a:endParaRPr lang="id-ID" sz="1013">
                  <a:latin typeface="+mn-lt"/>
                </a:endParaRPr>
              </a:p>
            </p:txBody>
          </p:sp>
          <p:sp>
            <p:nvSpPr>
              <p:cNvPr id="120" name="AutoShape 108">
                <a:extLst>
                  <a:ext uri="{FF2B5EF4-FFF2-40B4-BE49-F238E27FC236}">
                    <a16:creationId xmlns:a16="http://schemas.microsoft.com/office/drawing/2014/main" id="{D7A98C70-C312-EB62-47D4-0018EC79EEDE}"/>
                  </a:ext>
                </a:extLst>
              </p:cNvPr>
              <p:cNvSpPr>
                <a:spLocks/>
              </p:cNvSpPr>
              <p:nvPr/>
            </p:nvSpPr>
            <p:spPr bwMode="auto">
              <a:xfrm>
                <a:off x="349573" y="744670"/>
                <a:ext cx="389149" cy="874526"/>
              </a:xfrm>
              <a:custGeom>
                <a:avLst/>
                <a:gdLst>
                  <a:gd name="T0" fmla="*/ 194575 w 21600"/>
                  <a:gd name="T1" fmla="*/ 437263 h 21600"/>
                  <a:gd name="T2" fmla="*/ 194575 w 21600"/>
                  <a:gd name="T3" fmla="*/ 437263 h 21600"/>
                  <a:gd name="T4" fmla="*/ 194575 w 21600"/>
                  <a:gd name="T5" fmla="*/ 437263 h 21600"/>
                  <a:gd name="T6" fmla="*/ 194575 w 21600"/>
                  <a:gd name="T7" fmla="*/ 43726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6608" y="589"/>
                    </a:moveTo>
                    <a:lnTo>
                      <a:pt x="6608" y="1178"/>
                    </a:lnTo>
                    <a:lnTo>
                      <a:pt x="6447" y="1178"/>
                    </a:lnTo>
                    <a:lnTo>
                      <a:pt x="5802" y="1439"/>
                    </a:lnTo>
                    <a:lnTo>
                      <a:pt x="5641" y="1636"/>
                    </a:lnTo>
                    <a:lnTo>
                      <a:pt x="5480" y="1898"/>
                    </a:lnTo>
                    <a:lnTo>
                      <a:pt x="4997" y="2290"/>
                    </a:lnTo>
                    <a:lnTo>
                      <a:pt x="4513" y="2618"/>
                    </a:lnTo>
                    <a:lnTo>
                      <a:pt x="4191" y="2945"/>
                    </a:lnTo>
                    <a:lnTo>
                      <a:pt x="4029" y="3207"/>
                    </a:lnTo>
                    <a:lnTo>
                      <a:pt x="3868" y="3403"/>
                    </a:lnTo>
                    <a:lnTo>
                      <a:pt x="3868" y="3665"/>
                    </a:lnTo>
                    <a:lnTo>
                      <a:pt x="3707" y="4123"/>
                    </a:lnTo>
                    <a:lnTo>
                      <a:pt x="3868" y="4712"/>
                    </a:lnTo>
                    <a:lnTo>
                      <a:pt x="3707" y="7658"/>
                    </a:lnTo>
                    <a:lnTo>
                      <a:pt x="3707" y="7723"/>
                    </a:lnTo>
                    <a:lnTo>
                      <a:pt x="3223" y="7919"/>
                    </a:lnTo>
                    <a:lnTo>
                      <a:pt x="3062" y="8050"/>
                    </a:lnTo>
                    <a:lnTo>
                      <a:pt x="2740" y="8181"/>
                    </a:lnTo>
                    <a:lnTo>
                      <a:pt x="2579" y="8378"/>
                    </a:lnTo>
                    <a:lnTo>
                      <a:pt x="2417" y="8509"/>
                    </a:lnTo>
                    <a:lnTo>
                      <a:pt x="2256" y="8574"/>
                    </a:lnTo>
                    <a:lnTo>
                      <a:pt x="1934" y="9163"/>
                    </a:lnTo>
                    <a:lnTo>
                      <a:pt x="1773" y="9229"/>
                    </a:lnTo>
                    <a:lnTo>
                      <a:pt x="1773" y="9294"/>
                    </a:lnTo>
                    <a:lnTo>
                      <a:pt x="1934" y="9556"/>
                    </a:lnTo>
                    <a:lnTo>
                      <a:pt x="1773" y="9883"/>
                    </a:lnTo>
                    <a:lnTo>
                      <a:pt x="1934" y="10145"/>
                    </a:lnTo>
                    <a:lnTo>
                      <a:pt x="1773" y="10538"/>
                    </a:lnTo>
                    <a:lnTo>
                      <a:pt x="1450" y="10603"/>
                    </a:lnTo>
                    <a:lnTo>
                      <a:pt x="1450" y="10865"/>
                    </a:lnTo>
                    <a:lnTo>
                      <a:pt x="1611" y="10865"/>
                    </a:lnTo>
                    <a:lnTo>
                      <a:pt x="1611" y="12240"/>
                    </a:lnTo>
                    <a:lnTo>
                      <a:pt x="1450" y="12370"/>
                    </a:lnTo>
                    <a:lnTo>
                      <a:pt x="1450" y="12567"/>
                    </a:lnTo>
                    <a:lnTo>
                      <a:pt x="1611" y="12632"/>
                    </a:lnTo>
                    <a:lnTo>
                      <a:pt x="1611" y="12698"/>
                    </a:lnTo>
                    <a:lnTo>
                      <a:pt x="1773" y="12763"/>
                    </a:lnTo>
                    <a:lnTo>
                      <a:pt x="1773" y="13745"/>
                    </a:lnTo>
                    <a:lnTo>
                      <a:pt x="1611" y="14007"/>
                    </a:lnTo>
                    <a:lnTo>
                      <a:pt x="1611" y="14072"/>
                    </a:lnTo>
                    <a:lnTo>
                      <a:pt x="1289" y="14138"/>
                    </a:lnTo>
                    <a:lnTo>
                      <a:pt x="483" y="14465"/>
                    </a:lnTo>
                    <a:lnTo>
                      <a:pt x="322" y="14596"/>
                    </a:lnTo>
                    <a:lnTo>
                      <a:pt x="161" y="14792"/>
                    </a:lnTo>
                    <a:lnTo>
                      <a:pt x="161" y="17345"/>
                    </a:lnTo>
                    <a:lnTo>
                      <a:pt x="0" y="17410"/>
                    </a:lnTo>
                    <a:lnTo>
                      <a:pt x="0" y="17541"/>
                    </a:lnTo>
                    <a:lnTo>
                      <a:pt x="161" y="17738"/>
                    </a:lnTo>
                    <a:lnTo>
                      <a:pt x="161" y="18130"/>
                    </a:lnTo>
                    <a:lnTo>
                      <a:pt x="1128" y="18589"/>
                    </a:lnTo>
                    <a:lnTo>
                      <a:pt x="4352" y="18589"/>
                    </a:lnTo>
                    <a:lnTo>
                      <a:pt x="4352" y="18981"/>
                    </a:lnTo>
                    <a:lnTo>
                      <a:pt x="4513" y="19243"/>
                    </a:lnTo>
                    <a:lnTo>
                      <a:pt x="4513" y="20029"/>
                    </a:lnTo>
                    <a:lnTo>
                      <a:pt x="4835" y="20879"/>
                    </a:lnTo>
                    <a:lnTo>
                      <a:pt x="8059" y="20945"/>
                    </a:lnTo>
                    <a:lnTo>
                      <a:pt x="9188" y="21600"/>
                    </a:lnTo>
                    <a:lnTo>
                      <a:pt x="9510" y="21207"/>
                    </a:lnTo>
                    <a:lnTo>
                      <a:pt x="9510" y="20879"/>
                    </a:lnTo>
                    <a:lnTo>
                      <a:pt x="8543" y="20421"/>
                    </a:lnTo>
                    <a:lnTo>
                      <a:pt x="7576" y="20094"/>
                    </a:lnTo>
                    <a:lnTo>
                      <a:pt x="7414" y="20160"/>
                    </a:lnTo>
                    <a:lnTo>
                      <a:pt x="6608" y="20160"/>
                    </a:lnTo>
                    <a:lnTo>
                      <a:pt x="5964" y="20029"/>
                    </a:lnTo>
                    <a:lnTo>
                      <a:pt x="5319" y="19767"/>
                    </a:lnTo>
                    <a:lnTo>
                      <a:pt x="4835" y="19309"/>
                    </a:lnTo>
                    <a:lnTo>
                      <a:pt x="4513" y="18589"/>
                    </a:lnTo>
                    <a:lnTo>
                      <a:pt x="4513" y="18458"/>
                    </a:lnTo>
                    <a:lnTo>
                      <a:pt x="4191" y="17803"/>
                    </a:lnTo>
                    <a:lnTo>
                      <a:pt x="4352" y="17476"/>
                    </a:lnTo>
                    <a:lnTo>
                      <a:pt x="4997" y="17214"/>
                    </a:lnTo>
                    <a:lnTo>
                      <a:pt x="5964" y="16625"/>
                    </a:lnTo>
                    <a:lnTo>
                      <a:pt x="6286" y="16560"/>
                    </a:lnTo>
                    <a:lnTo>
                      <a:pt x="6447" y="16429"/>
                    </a:lnTo>
                    <a:lnTo>
                      <a:pt x="6770" y="16363"/>
                    </a:lnTo>
                    <a:lnTo>
                      <a:pt x="7576" y="16036"/>
                    </a:lnTo>
                    <a:lnTo>
                      <a:pt x="7576" y="15839"/>
                    </a:lnTo>
                    <a:lnTo>
                      <a:pt x="7737" y="15774"/>
                    </a:lnTo>
                    <a:lnTo>
                      <a:pt x="7737" y="15250"/>
                    </a:lnTo>
                    <a:lnTo>
                      <a:pt x="7576" y="15120"/>
                    </a:lnTo>
                    <a:lnTo>
                      <a:pt x="6608" y="14923"/>
                    </a:lnTo>
                    <a:lnTo>
                      <a:pt x="6286" y="14792"/>
                    </a:lnTo>
                    <a:lnTo>
                      <a:pt x="5964" y="14530"/>
                    </a:lnTo>
                    <a:lnTo>
                      <a:pt x="5964" y="14138"/>
                    </a:lnTo>
                    <a:lnTo>
                      <a:pt x="6125" y="14007"/>
                    </a:lnTo>
                    <a:lnTo>
                      <a:pt x="6286" y="13941"/>
                    </a:lnTo>
                    <a:lnTo>
                      <a:pt x="6608" y="13876"/>
                    </a:lnTo>
                    <a:lnTo>
                      <a:pt x="7092" y="13876"/>
                    </a:lnTo>
                    <a:lnTo>
                      <a:pt x="8382" y="13156"/>
                    </a:lnTo>
                    <a:lnTo>
                      <a:pt x="9026" y="12501"/>
                    </a:lnTo>
                    <a:lnTo>
                      <a:pt x="9026" y="12109"/>
                    </a:lnTo>
                    <a:lnTo>
                      <a:pt x="9994" y="12043"/>
                    </a:lnTo>
                    <a:lnTo>
                      <a:pt x="9994" y="11585"/>
                    </a:lnTo>
                    <a:lnTo>
                      <a:pt x="9026" y="11389"/>
                    </a:lnTo>
                    <a:lnTo>
                      <a:pt x="9026" y="11323"/>
                    </a:lnTo>
                    <a:lnTo>
                      <a:pt x="8865" y="11258"/>
                    </a:lnTo>
                    <a:lnTo>
                      <a:pt x="8865" y="10996"/>
                    </a:lnTo>
                    <a:lnTo>
                      <a:pt x="9188" y="10865"/>
                    </a:lnTo>
                    <a:lnTo>
                      <a:pt x="9510" y="10865"/>
                    </a:lnTo>
                    <a:lnTo>
                      <a:pt x="11122" y="10930"/>
                    </a:lnTo>
                    <a:lnTo>
                      <a:pt x="11444" y="10276"/>
                    </a:lnTo>
                    <a:lnTo>
                      <a:pt x="11444" y="10210"/>
                    </a:lnTo>
                    <a:lnTo>
                      <a:pt x="11605" y="10145"/>
                    </a:lnTo>
                    <a:lnTo>
                      <a:pt x="11605" y="10014"/>
                    </a:lnTo>
                    <a:lnTo>
                      <a:pt x="11928" y="9818"/>
                    </a:lnTo>
                    <a:lnTo>
                      <a:pt x="12089" y="9687"/>
                    </a:lnTo>
                    <a:lnTo>
                      <a:pt x="12411" y="9621"/>
                    </a:lnTo>
                    <a:lnTo>
                      <a:pt x="12895" y="9556"/>
                    </a:lnTo>
                    <a:lnTo>
                      <a:pt x="13217" y="9621"/>
                    </a:lnTo>
                    <a:lnTo>
                      <a:pt x="14829" y="9621"/>
                    </a:lnTo>
                    <a:lnTo>
                      <a:pt x="15958" y="9490"/>
                    </a:lnTo>
                    <a:lnTo>
                      <a:pt x="16925" y="9229"/>
                    </a:lnTo>
                    <a:lnTo>
                      <a:pt x="17731" y="8574"/>
                    </a:lnTo>
                    <a:lnTo>
                      <a:pt x="17731" y="8378"/>
                    </a:lnTo>
                    <a:lnTo>
                      <a:pt x="17570" y="8181"/>
                    </a:lnTo>
                    <a:lnTo>
                      <a:pt x="17247" y="7658"/>
                    </a:lnTo>
                    <a:lnTo>
                      <a:pt x="16764" y="7134"/>
                    </a:lnTo>
                    <a:lnTo>
                      <a:pt x="16602" y="7069"/>
                    </a:lnTo>
                    <a:lnTo>
                      <a:pt x="16602" y="7003"/>
                    </a:lnTo>
                    <a:lnTo>
                      <a:pt x="16119" y="6610"/>
                    </a:lnTo>
                    <a:lnTo>
                      <a:pt x="16119" y="6414"/>
                    </a:lnTo>
                    <a:lnTo>
                      <a:pt x="16280" y="6349"/>
                    </a:lnTo>
                    <a:lnTo>
                      <a:pt x="16280" y="6218"/>
                    </a:lnTo>
                    <a:lnTo>
                      <a:pt x="16119" y="5890"/>
                    </a:lnTo>
                    <a:lnTo>
                      <a:pt x="16119" y="5170"/>
                    </a:lnTo>
                    <a:lnTo>
                      <a:pt x="16280" y="4974"/>
                    </a:lnTo>
                    <a:lnTo>
                      <a:pt x="17247" y="4385"/>
                    </a:lnTo>
                    <a:lnTo>
                      <a:pt x="17247" y="4189"/>
                    </a:lnTo>
                    <a:lnTo>
                      <a:pt x="17570" y="4058"/>
                    </a:lnTo>
                    <a:lnTo>
                      <a:pt x="17731" y="3927"/>
                    </a:lnTo>
                    <a:lnTo>
                      <a:pt x="18537" y="3599"/>
                    </a:lnTo>
                    <a:lnTo>
                      <a:pt x="19826" y="3207"/>
                    </a:lnTo>
                    <a:lnTo>
                      <a:pt x="20471" y="2945"/>
                    </a:lnTo>
                    <a:lnTo>
                      <a:pt x="21116" y="2749"/>
                    </a:lnTo>
                    <a:lnTo>
                      <a:pt x="21277" y="2683"/>
                    </a:lnTo>
                    <a:lnTo>
                      <a:pt x="21438" y="2487"/>
                    </a:lnTo>
                    <a:lnTo>
                      <a:pt x="21600" y="2356"/>
                    </a:lnTo>
                    <a:lnTo>
                      <a:pt x="21600" y="2094"/>
                    </a:lnTo>
                    <a:lnTo>
                      <a:pt x="21438" y="2029"/>
                    </a:lnTo>
                    <a:lnTo>
                      <a:pt x="21116" y="2029"/>
                    </a:lnTo>
                    <a:lnTo>
                      <a:pt x="21116" y="1963"/>
                    </a:lnTo>
                    <a:lnTo>
                      <a:pt x="20794" y="1963"/>
                    </a:lnTo>
                    <a:lnTo>
                      <a:pt x="20794" y="1832"/>
                    </a:lnTo>
                    <a:lnTo>
                      <a:pt x="20955" y="1832"/>
                    </a:lnTo>
                    <a:lnTo>
                      <a:pt x="20310" y="1898"/>
                    </a:lnTo>
                    <a:lnTo>
                      <a:pt x="20310" y="1963"/>
                    </a:lnTo>
                    <a:lnTo>
                      <a:pt x="20149" y="2159"/>
                    </a:lnTo>
                    <a:lnTo>
                      <a:pt x="20149" y="2421"/>
                    </a:lnTo>
                    <a:lnTo>
                      <a:pt x="19826" y="2683"/>
                    </a:lnTo>
                    <a:lnTo>
                      <a:pt x="19826" y="2879"/>
                    </a:lnTo>
                    <a:lnTo>
                      <a:pt x="15635" y="2879"/>
                    </a:lnTo>
                    <a:lnTo>
                      <a:pt x="16925" y="1701"/>
                    </a:lnTo>
                    <a:lnTo>
                      <a:pt x="14185" y="1112"/>
                    </a:lnTo>
                    <a:lnTo>
                      <a:pt x="13701" y="916"/>
                    </a:lnTo>
                    <a:lnTo>
                      <a:pt x="12411" y="719"/>
                    </a:lnTo>
                    <a:lnTo>
                      <a:pt x="11767" y="589"/>
                    </a:lnTo>
                    <a:lnTo>
                      <a:pt x="11605" y="523"/>
                    </a:lnTo>
                    <a:lnTo>
                      <a:pt x="11605" y="196"/>
                    </a:lnTo>
                    <a:lnTo>
                      <a:pt x="11283" y="65"/>
                    </a:lnTo>
                    <a:lnTo>
                      <a:pt x="11122" y="65"/>
                    </a:lnTo>
                    <a:lnTo>
                      <a:pt x="10800" y="0"/>
                    </a:lnTo>
                    <a:lnTo>
                      <a:pt x="10477" y="130"/>
                    </a:lnTo>
                    <a:lnTo>
                      <a:pt x="9671" y="523"/>
                    </a:lnTo>
                    <a:lnTo>
                      <a:pt x="9671" y="392"/>
                    </a:lnTo>
                    <a:lnTo>
                      <a:pt x="9510" y="261"/>
                    </a:lnTo>
                    <a:lnTo>
                      <a:pt x="9188" y="130"/>
                    </a:lnTo>
                    <a:lnTo>
                      <a:pt x="8704" y="130"/>
                    </a:lnTo>
                    <a:lnTo>
                      <a:pt x="7576" y="0"/>
                    </a:lnTo>
                    <a:lnTo>
                      <a:pt x="7576" y="65"/>
                    </a:lnTo>
                    <a:lnTo>
                      <a:pt x="7253" y="327"/>
                    </a:lnTo>
                    <a:lnTo>
                      <a:pt x="6608" y="589"/>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eaLnBrk="1" fontAlgn="auto" hangingPunct="1">
                  <a:spcBef>
                    <a:spcPts val="0"/>
                  </a:spcBef>
                  <a:spcAft>
                    <a:spcPts val="0"/>
                  </a:spcAft>
                  <a:defRPr/>
                </a:pPr>
                <a:endParaRPr lang="id-ID" sz="1013">
                  <a:latin typeface="+mn-lt"/>
                </a:endParaRPr>
              </a:p>
            </p:txBody>
          </p:sp>
          <p:sp>
            <p:nvSpPr>
              <p:cNvPr id="121" name="AutoShape 109">
                <a:extLst>
                  <a:ext uri="{FF2B5EF4-FFF2-40B4-BE49-F238E27FC236}">
                    <a16:creationId xmlns:a16="http://schemas.microsoft.com/office/drawing/2014/main" id="{CD914AE7-2121-E851-FD69-40364E858648}"/>
                  </a:ext>
                </a:extLst>
              </p:cNvPr>
              <p:cNvSpPr>
                <a:spLocks/>
              </p:cNvSpPr>
              <p:nvPr/>
            </p:nvSpPr>
            <p:spPr bwMode="auto">
              <a:xfrm>
                <a:off x="342977" y="227906"/>
                <a:ext cx="774340" cy="757922"/>
              </a:xfrm>
              <a:custGeom>
                <a:avLst/>
                <a:gdLst>
                  <a:gd name="T0" fmla="*/ 387170 w 21600"/>
                  <a:gd name="T1" fmla="*/ 378961 h 21600"/>
                  <a:gd name="T2" fmla="*/ 387170 w 21600"/>
                  <a:gd name="T3" fmla="*/ 378961 h 21600"/>
                  <a:gd name="T4" fmla="*/ 387170 w 21600"/>
                  <a:gd name="T5" fmla="*/ 378961 h 21600"/>
                  <a:gd name="T6" fmla="*/ 387170 w 21600"/>
                  <a:gd name="T7" fmla="*/ 37896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1774" y="21222"/>
                    </a:moveTo>
                    <a:lnTo>
                      <a:pt x="11855" y="20995"/>
                    </a:lnTo>
                    <a:lnTo>
                      <a:pt x="12018" y="20693"/>
                    </a:lnTo>
                    <a:lnTo>
                      <a:pt x="12342" y="20240"/>
                    </a:lnTo>
                    <a:lnTo>
                      <a:pt x="12748" y="19560"/>
                    </a:lnTo>
                    <a:lnTo>
                      <a:pt x="13154" y="18579"/>
                    </a:lnTo>
                    <a:lnTo>
                      <a:pt x="13642" y="17295"/>
                    </a:lnTo>
                    <a:lnTo>
                      <a:pt x="14372" y="16615"/>
                    </a:lnTo>
                    <a:lnTo>
                      <a:pt x="15022" y="16086"/>
                    </a:lnTo>
                    <a:lnTo>
                      <a:pt x="15915" y="15633"/>
                    </a:lnTo>
                    <a:lnTo>
                      <a:pt x="16890" y="15331"/>
                    </a:lnTo>
                    <a:lnTo>
                      <a:pt x="16971" y="15255"/>
                    </a:lnTo>
                    <a:lnTo>
                      <a:pt x="17296" y="15104"/>
                    </a:lnTo>
                    <a:lnTo>
                      <a:pt x="17621" y="14878"/>
                    </a:lnTo>
                    <a:lnTo>
                      <a:pt x="18108" y="14425"/>
                    </a:lnTo>
                    <a:lnTo>
                      <a:pt x="18514" y="13820"/>
                    </a:lnTo>
                    <a:lnTo>
                      <a:pt x="18920" y="12990"/>
                    </a:lnTo>
                    <a:lnTo>
                      <a:pt x="19163" y="12008"/>
                    </a:lnTo>
                    <a:lnTo>
                      <a:pt x="19245" y="10724"/>
                    </a:lnTo>
                    <a:lnTo>
                      <a:pt x="20869" y="8156"/>
                    </a:lnTo>
                    <a:lnTo>
                      <a:pt x="20950" y="8081"/>
                    </a:lnTo>
                    <a:lnTo>
                      <a:pt x="21275" y="7703"/>
                    </a:lnTo>
                    <a:lnTo>
                      <a:pt x="21518" y="7174"/>
                    </a:lnTo>
                    <a:lnTo>
                      <a:pt x="21600" y="6419"/>
                    </a:lnTo>
                    <a:lnTo>
                      <a:pt x="21600" y="5815"/>
                    </a:lnTo>
                    <a:lnTo>
                      <a:pt x="21437" y="5513"/>
                    </a:lnTo>
                    <a:lnTo>
                      <a:pt x="21031" y="5211"/>
                    </a:lnTo>
                    <a:lnTo>
                      <a:pt x="20381" y="4984"/>
                    </a:lnTo>
                    <a:lnTo>
                      <a:pt x="20219" y="4909"/>
                    </a:lnTo>
                    <a:lnTo>
                      <a:pt x="19894" y="4682"/>
                    </a:lnTo>
                    <a:lnTo>
                      <a:pt x="19407" y="4380"/>
                    </a:lnTo>
                    <a:lnTo>
                      <a:pt x="18839" y="4153"/>
                    </a:lnTo>
                    <a:lnTo>
                      <a:pt x="18189" y="4153"/>
                    </a:lnTo>
                    <a:lnTo>
                      <a:pt x="16159" y="3549"/>
                    </a:lnTo>
                    <a:lnTo>
                      <a:pt x="15996" y="3474"/>
                    </a:lnTo>
                    <a:lnTo>
                      <a:pt x="15834" y="3549"/>
                    </a:lnTo>
                    <a:lnTo>
                      <a:pt x="15672" y="3549"/>
                    </a:lnTo>
                    <a:lnTo>
                      <a:pt x="15509" y="3625"/>
                    </a:lnTo>
                    <a:lnTo>
                      <a:pt x="15428" y="3700"/>
                    </a:lnTo>
                    <a:lnTo>
                      <a:pt x="15347" y="3700"/>
                    </a:lnTo>
                    <a:lnTo>
                      <a:pt x="15509" y="3398"/>
                    </a:lnTo>
                    <a:lnTo>
                      <a:pt x="15509" y="3247"/>
                    </a:lnTo>
                    <a:lnTo>
                      <a:pt x="15590" y="3096"/>
                    </a:lnTo>
                    <a:lnTo>
                      <a:pt x="15590" y="3020"/>
                    </a:lnTo>
                    <a:lnTo>
                      <a:pt x="15428" y="2869"/>
                    </a:lnTo>
                    <a:lnTo>
                      <a:pt x="14697" y="2869"/>
                    </a:lnTo>
                    <a:lnTo>
                      <a:pt x="14535" y="2794"/>
                    </a:lnTo>
                    <a:lnTo>
                      <a:pt x="14291" y="2794"/>
                    </a:lnTo>
                    <a:lnTo>
                      <a:pt x="14048" y="2718"/>
                    </a:lnTo>
                    <a:lnTo>
                      <a:pt x="13398" y="2718"/>
                    </a:lnTo>
                    <a:lnTo>
                      <a:pt x="13154" y="2869"/>
                    </a:lnTo>
                    <a:lnTo>
                      <a:pt x="12911" y="2945"/>
                    </a:lnTo>
                    <a:lnTo>
                      <a:pt x="12424" y="3172"/>
                    </a:lnTo>
                    <a:lnTo>
                      <a:pt x="12099" y="3398"/>
                    </a:lnTo>
                    <a:lnTo>
                      <a:pt x="11612" y="3700"/>
                    </a:lnTo>
                    <a:lnTo>
                      <a:pt x="11287" y="3700"/>
                    </a:lnTo>
                    <a:lnTo>
                      <a:pt x="11612" y="3549"/>
                    </a:lnTo>
                    <a:lnTo>
                      <a:pt x="11774" y="3398"/>
                    </a:lnTo>
                    <a:lnTo>
                      <a:pt x="11855" y="3247"/>
                    </a:lnTo>
                    <a:lnTo>
                      <a:pt x="12099" y="3020"/>
                    </a:lnTo>
                    <a:lnTo>
                      <a:pt x="12180" y="2869"/>
                    </a:lnTo>
                    <a:lnTo>
                      <a:pt x="12505" y="2567"/>
                    </a:lnTo>
                    <a:lnTo>
                      <a:pt x="12667" y="2492"/>
                    </a:lnTo>
                    <a:lnTo>
                      <a:pt x="12830" y="2341"/>
                    </a:lnTo>
                    <a:lnTo>
                      <a:pt x="12992" y="2114"/>
                    </a:lnTo>
                    <a:lnTo>
                      <a:pt x="13073" y="1888"/>
                    </a:lnTo>
                    <a:lnTo>
                      <a:pt x="13073" y="1737"/>
                    </a:lnTo>
                    <a:lnTo>
                      <a:pt x="12667" y="981"/>
                    </a:lnTo>
                    <a:lnTo>
                      <a:pt x="12018" y="302"/>
                    </a:lnTo>
                    <a:lnTo>
                      <a:pt x="11774" y="151"/>
                    </a:lnTo>
                    <a:lnTo>
                      <a:pt x="11449" y="0"/>
                    </a:lnTo>
                    <a:lnTo>
                      <a:pt x="11206" y="151"/>
                    </a:lnTo>
                    <a:lnTo>
                      <a:pt x="11124" y="302"/>
                    </a:lnTo>
                    <a:lnTo>
                      <a:pt x="10962" y="302"/>
                    </a:lnTo>
                    <a:lnTo>
                      <a:pt x="10962" y="377"/>
                    </a:lnTo>
                    <a:lnTo>
                      <a:pt x="10800" y="679"/>
                    </a:lnTo>
                    <a:lnTo>
                      <a:pt x="10718" y="755"/>
                    </a:lnTo>
                    <a:lnTo>
                      <a:pt x="10718" y="830"/>
                    </a:lnTo>
                    <a:lnTo>
                      <a:pt x="10637" y="906"/>
                    </a:lnTo>
                    <a:lnTo>
                      <a:pt x="10393" y="906"/>
                    </a:lnTo>
                    <a:lnTo>
                      <a:pt x="10312" y="830"/>
                    </a:lnTo>
                    <a:lnTo>
                      <a:pt x="9906" y="830"/>
                    </a:lnTo>
                    <a:lnTo>
                      <a:pt x="9825" y="906"/>
                    </a:lnTo>
                    <a:lnTo>
                      <a:pt x="9500" y="906"/>
                    </a:lnTo>
                    <a:lnTo>
                      <a:pt x="9419" y="830"/>
                    </a:lnTo>
                    <a:lnTo>
                      <a:pt x="9257" y="830"/>
                    </a:lnTo>
                    <a:lnTo>
                      <a:pt x="9175" y="906"/>
                    </a:lnTo>
                    <a:lnTo>
                      <a:pt x="9094" y="906"/>
                    </a:lnTo>
                    <a:lnTo>
                      <a:pt x="8851" y="830"/>
                    </a:lnTo>
                    <a:lnTo>
                      <a:pt x="8851" y="1057"/>
                    </a:lnTo>
                    <a:lnTo>
                      <a:pt x="8688" y="1057"/>
                    </a:lnTo>
                    <a:lnTo>
                      <a:pt x="8607" y="981"/>
                    </a:lnTo>
                    <a:lnTo>
                      <a:pt x="8201" y="981"/>
                    </a:lnTo>
                    <a:lnTo>
                      <a:pt x="7876" y="1057"/>
                    </a:lnTo>
                    <a:lnTo>
                      <a:pt x="7795" y="1057"/>
                    </a:lnTo>
                    <a:lnTo>
                      <a:pt x="7470" y="1132"/>
                    </a:lnTo>
                    <a:lnTo>
                      <a:pt x="7470" y="226"/>
                    </a:lnTo>
                    <a:lnTo>
                      <a:pt x="7389" y="75"/>
                    </a:lnTo>
                    <a:lnTo>
                      <a:pt x="7145" y="75"/>
                    </a:lnTo>
                    <a:lnTo>
                      <a:pt x="7145" y="151"/>
                    </a:lnTo>
                    <a:lnTo>
                      <a:pt x="6983" y="302"/>
                    </a:lnTo>
                    <a:lnTo>
                      <a:pt x="6739" y="226"/>
                    </a:lnTo>
                    <a:lnTo>
                      <a:pt x="6333" y="377"/>
                    </a:lnTo>
                    <a:lnTo>
                      <a:pt x="6333" y="528"/>
                    </a:lnTo>
                    <a:lnTo>
                      <a:pt x="5765" y="604"/>
                    </a:lnTo>
                    <a:lnTo>
                      <a:pt x="5603" y="377"/>
                    </a:lnTo>
                    <a:lnTo>
                      <a:pt x="5440" y="377"/>
                    </a:lnTo>
                    <a:lnTo>
                      <a:pt x="5196" y="302"/>
                    </a:lnTo>
                    <a:lnTo>
                      <a:pt x="5034" y="302"/>
                    </a:lnTo>
                    <a:lnTo>
                      <a:pt x="4709" y="151"/>
                    </a:lnTo>
                    <a:lnTo>
                      <a:pt x="4709" y="377"/>
                    </a:lnTo>
                    <a:lnTo>
                      <a:pt x="4872" y="377"/>
                    </a:lnTo>
                    <a:lnTo>
                      <a:pt x="5034" y="528"/>
                    </a:lnTo>
                    <a:lnTo>
                      <a:pt x="5034" y="830"/>
                    </a:lnTo>
                    <a:lnTo>
                      <a:pt x="5196" y="981"/>
                    </a:lnTo>
                    <a:lnTo>
                      <a:pt x="5521" y="981"/>
                    </a:lnTo>
                    <a:lnTo>
                      <a:pt x="5521" y="1283"/>
                    </a:lnTo>
                    <a:lnTo>
                      <a:pt x="5196" y="1434"/>
                    </a:lnTo>
                    <a:lnTo>
                      <a:pt x="4466" y="2190"/>
                    </a:lnTo>
                    <a:lnTo>
                      <a:pt x="3735" y="1963"/>
                    </a:lnTo>
                    <a:lnTo>
                      <a:pt x="3572" y="1963"/>
                    </a:lnTo>
                    <a:lnTo>
                      <a:pt x="3410" y="1888"/>
                    </a:lnTo>
                    <a:lnTo>
                      <a:pt x="3166" y="1888"/>
                    </a:lnTo>
                    <a:lnTo>
                      <a:pt x="3166" y="1737"/>
                    </a:lnTo>
                    <a:lnTo>
                      <a:pt x="3085" y="1661"/>
                    </a:lnTo>
                    <a:lnTo>
                      <a:pt x="3085" y="1586"/>
                    </a:lnTo>
                    <a:lnTo>
                      <a:pt x="3004" y="1510"/>
                    </a:lnTo>
                    <a:lnTo>
                      <a:pt x="2111" y="1661"/>
                    </a:lnTo>
                    <a:lnTo>
                      <a:pt x="2111" y="1963"/>
                    </a:lnTo>
                    <a:lnTo>
                      <a:pt x="2436" y="1963"/>
                    </a:lnTo>
                    <a:lnTo>
                      <a:pt x="2517" y="2341"/>
                    </a:lnTo>
                    <a:lnTo>
                      <a:pt x="2436" y="2265"/>
                    </a:lnTo>
                    <a:lnTo>
                      <a:pt x="2354" y="2265"/>
                    </a:lnTo>
                    <a:lnTo>
                      <a:pt x="2273" y="2190"/>
                    </a:lnTo>
                    <a:lnTo>
                      <a:pt x="2192" y="2190"/>
                    </a:lnTo>
                    <a:lnTo>
                      <a:pt x="2111" y="2265"/>
                    </a:lnTo>
                    <a:lnTo>
                      <a:pt x="2111" y="2643"/>
                    </a:lnTo>
                    <a:lnTo>
                      <a:pt x="2192" y="2643"/>
                    </a:lnTo>
                    <a:lnTo>
                      <a:pt x="2192" y="2718"/>
                    </a:lnTo>
                    <a:lnTo>
                      <a:pt x="2354" y="3020"/>
                    </a:lnTo>
                    <a:lnTo>
                      <a:pt x="2436" y="3247"/>
                    </a:lnTo>
                    <a:lnTo>
                      <a:pt x="2436" y="3625"/>
                    </a:lnTo>
                    <a:lnTo>
                      <a:pt x="2111" y="4758"/>
                    </a:lnTo>
                    <a:lnTo>
                      <a:pt x="2030" y="4984"/>
                    </a:lnTo>
                    <a:lnTo>
                      <a:pt x="1786" y="4984"/>
                    </a:lnTo>
                    <a:lnTo>
                      <a:pt x="1705" y="4909"/>
                    </a:lnTo>
                    <a:lnTo>
                      <a:pt x="1542" y="4909"/>
                    </a:lnTo>
                    <a:lnTo>
                      <a:pt x="1461" y="4984"/>
                    </a:lnTo>
                    <a:lnTo>
                      <a:pt x="1299" y="4984"/>
                    </a:lnTo>
                    <a:lnTo>
                      <a:pt x="1136" y="5060"/>
                    </a:lnTo>
                    <a:lnTo>
                      <a:pt x="893" y="5060"/>
                    </a:lnTo>
                    <a:lnTo>
                      <a:pt x="406" y="5513"/>
                    </a:lnTo>
                    <a:lnTo>
                      <a:pt x="406" y="5739"/>
                    </a:lnTo>
                    <a:lnTo>
                      <a:pt x="324" y="5890"/>
                    </a:lnTo>
                    <a:lnTo>
                      <a:pt x="243" y="5966"/>
                    </a:lnTo>
                    <a:lnTo>
                      <a:pt x="243" y="6041"/>
                    </a:lnTo>
                    <a:lnTo>
                      <a:pt x="81" y="6193"/>
                    </a:lnTo>
                    <a:lnTo>
                      <a:pt x="0" y="6344"/>
                    </a:lnTo>
                    <a:lnTo>
                      <a:pt x="0" y="6872"/>
                    </a:lnTo>
                    <a:lnTo>
                      <a:pt x="81" y="7099"/>
                    </a:lnTo>
                    <a:lnTo>
                      <a:pt x="81" y="7174"/>
                    </a:lnTo>
                    <a:lnTo>
                      <a:pt x="162" y="7250"/>
                    </a:lnTo>
                    <a:lnTo>
                      <a:pt x="162" y="7325"/>
                    </a:lnTo>
                    <a:lnTo>
                      <a:pt x="243" y="7476"/>
                    </a:lnTo>
                    <a:lnTo>
                      <a:pt x="243" y="7552"/>
                    </a:lnTo>
                    <a:lnTo>
                      <a:pt x="162" y="7552"/>
                    </a:lnTo>
                    <a:lnTo>
                      <a:pt x="243" y="7552"/>
                    </a:lnTo>
                    <a:lnTo>
                      <a:pt x="406" y="7476"/>
                    </a:lnTo>
                    <a:lnTo>
                      <a:pt x="487" y="7476"/>
                    </a:lnTo>
                    <a:lnTo>
                      <a:pt x="730" y="7703"/>
                    </a:lnTo>
                    <a:lnTo>
                      <a:pt x="893" y="7703"/>
                    </a:lnTo>
                    <a:lnTo>
                      <a:pt x="1055" y="7779"/>
                    </a:lnTo>
                    <a:lnTo>
                      <a:pt x="1218" y="7779"/>
                    </a:lnTo>
                    <a:lnTo>
                      <a:pt x="1380" y="7703"/>
                    </a:lnTo>
                    <a:lnTo>
                      <a:pt x="1542" y="7552"/>
                    </a:lnTo>
                    <a:lnTo>
                      <a:pt x="1705" y="7476"/>
                    </a:lnTo>
                    <a:lnTo>
                      <a:pt x="1705" y="7401"/>
                    </a:lnTo>
                    <a:lnTo>
                      <a:pt x="1705" y="8458"/>
                    </a:lnTo>
                    <a:lnTo>
                      <a:pt x="1786" y="8458"/>
                    </a:lnTo>
                    <a:lnTo>
                      <a:pt x="1948" y="8534"/>
                    </a:lnTo>
                    <a:lnTo>
                      <a:pt x="2842" y="8534"/>
                    </a:lnTo>
                    <a:lnTo>
                      <a:pt x="3004" y="8458"/>
                    </a:lnTo>
                    <a:lnTo>
                      <a:pt x="3166" y="8458"/>
                    </a:lnTo>
                    <a:lnTo>
                      <a:pt x="3491" y="8156"/>
                    </a:lnTo>
                    <a:lnTo>
                      <a:pt x="3491" y="8081"/>
                    </a:lnTo>
                    <a:lnTo>
                      <a:pt x="3816" y="7930"/>
                    </a:lnTo>
                    <a:lnTo>
                      <a:pt x="3897" y="7930"/>
                    </a:lnTo>
                    <a:lnTo>
                      <a:pt x="4060" y="8005"/>
                    </a:lnTo>
                    <a:lnTo>
                      <a:pt x="4141" y="8005"/>
                    </a:lnTo>
                    <a:lnTo>
                      <a:pt x="4384" y="7779"/>
                    </a:lnTo>
                    <a:lnTo>
                      <a:pt x="4547" y="7779"/>
                    </a:lnTo>
                    <a:lnTo>
                      <a:pt x="4547" y="8534"/>
                    </a:lnTo>
                    <a:lnTo>
                      <a:pt x="4628" y="8987"/>
                    </a:lnTo>
                    <a:lnTo>
                      <a:pt x="5034" y="9365"/>
                    </a:lnTo>
                    <a:lnTo>
                      <a:pt x="5521" y="9516"/>
                    </a:lnTo>
                    <a:lnTo>
                      <a:pt x="5927" y="9440"/>
                    </a:lnTo>
                    <a:lnTo>
                      <a:pt x="6009" y="9516"/>
                    </a:lnTo>
                    <a:lnTo>
                      <a:pt x="6009" y="9591"/>
                    </a:lnTo>
                    <a:lnTo>
                      <a:pt x="6171" y="9893"/>
                    </a:lnTo>
                    <a:lnTo>
                      <a:pt x="6333" y="10044"/>
                    </a:lnTo>
                    <a:lnTo>
                      <a:pt x="6577" y="10120"/>
                    </a:lnTo>
                    <a:lnTo>
                      <a:pt x="6658" y="10120"/>
                    </a:lnTo>
                    <a:lnTo>
                      <a:pt x="6739" y="10271"/>
                    </a:lnTo>
                    <a:lnTo>
                      <a:pt x="6902" y="10346"/>
                    </a:lnTo>
                    <a:lnTo>
                      <a:pt x="7064" y="10497"/>
                    </a:lnTo>
                    <a:lnTo>
                      <a:pt x="7227" y="10724"/>
                    </a:lnTo>
                    <a:lnTo>
                      <a:pt x="7389" y="10875"/>
                    </a:lnTo>
                    <a:lnTo>
                      <a:pt x="7389" y="11102"/>
                    </a:lnTo>
                    <a:lnTo>
                      <a:pt x="8363" y="11177"/>
                    </a:lnTo>
                    <a:lnTo>
                      <a:pt x="8363" y="11253"/>
                    </a:lnTo>
                    <a:lnTo>
                      <a:pt x="8282" y="11328"/>
                    </a:lnTo>
                    <a:lnTo>
                      <a:pt x="8282" y="11630"/>
                    </a:lnTo>
                    <a:lnTo>
                      <a:pt x="8445" y="11781"/>
                    </a:lnTo>
                    <a:lnTo>
                      <a:pt x="8526" y="11781"/>
                    </a:lnTo>
                    <a:lnTo>
                      <a:pt x="8607" y="11857"/>
                    </a:lnTo>
                    <a:lnTo>
                      <a:pt x="8688" y="12008"/>
                    </a:lnTo>
                    <a:lnTo>
                      <a:pt x="8688" y="13669"/>
                    </a:lnTo>
                    <a:lnTo>
                      <a:pt x="8526" y="13896"/>
                    </a:lnTo>
                    <a:lnTo>
                      <a:pt x="8607" y="13896"/>
                    </a:lnTo>
                    <a:lnTo>
                      <a:pt x="8607" y="13972"/>
                    </a:lnTo>
                    <a:lnTo>
                      <a:pt x="8688" y="14047"/>
                    </a:lnTo>
                    <a:lnTo>
                      <a:pt x="8688" y="14349"/>
                    </a:lnTo>
                    <a:lnTo>
                      <a:pt x="8769" y="14500"/>
                    </a:lnTo>
                    <a:lnTo>
                      <a:pt x="8769" y="14953"/>
                    </a:lnTo>
                    <a:lnTo>
                      <a:pt x="8851" y="15406"/>
                    </a:lnTo>
                    <a:lnTo>
                      <a:pt x="8851" y="15709"/>
                    </a:lnTo>
                    <a:lnTo>
                      <a:pt x="8932" y="15709"/>
                    </a:lnTo>
                    <a:lnTo>
                      <a:pt x="8932" y="15784"/>
                    </a:lnTo>
                    <a:lnTo>
                      <a:pt x="9013" y="15860"/>
                    </a:lnTo>
                    <a:lnTo>
                      <a:pt x="9175" y="15860"/>
                    </a:lnTo>
                    <a:lnTo>
                      <a:pt x="9581" y="16011"/>
                    </a:lnTo>
                    <a:lnTo>
                      <a:pt x="9663" y="15935"/>
                    </a:lnTo>
                    <a:lnTo>
                      <a:pt x="9987" y="15935"/>
                    </a:lnTo>
                    <a:lnTo>
                      <a:pt x="10069" y="16011"/>
                    </a:lnTo>
                    <a:lnTo>
                      <a:pt x="10312" y="16464"/>
                    </a:lnTo>
                    <a:lnTo>
                      <a:pt x="10393" y="16690"/>
                    </a:lnTo>
                    <a:lnTo>
                      <a:pt x="10393" y="16917"/>
                    </a:lnTo>
                    <a:lnTo>
                      <a:pt x="10556" y="16993"/>
                    </a:lnTo>
                    <a:lnTo>
                      <a:pt x="10718" y="16993"/>
                    </a:lnTo>
                    <a:lnTo>
                      <a:pt x="10800" y="17068"/>
                    </a:lnTo>
                    <a:lnTo>
                      <a:pt x="10881" y="17068"/>
                    </a:lnTo>
                    <a:lnTo>
                      <a:pt x="10962" y="17144"/>
                    </a:lnTo>
                    <a:lnTo>
                      <a:pt x="10962" y="17597"/>
                    </a:lnTo>
                    <a:lnTo>
                      <a:pt x="10800" y="17823"/>
                    </a:lnTo>
                    <a:lnTo>
                      <a:pt x="10475" y="18125"/>
                    </a:lnTo>
                    <a:lnTo>
                      <a:pt x="10069" y="18427"/>
                    </a:lnTo>
                    <a:lnTo>
                      <a:pt x="9744" y="18654"/>
                    </a:lnTo>
                    <a:lnTo>
                      <a:pt x="9500" y="18881"/>
                    </a:lnTo>
                    <a:lnTo>
                      <a:pt x="9419" y="18881"/>
                    </a:lnTo>
                    <a:lnTo>
                      <a:pt x="9338" y="18956"/>
                    </a:lnTo>
                    <a:lnTo>
                      <a:pt x="9257" y="19107"/>
                    </a:lnTo>
                    <a:lnTo>
                      <a:pt x="8932" y="19409"/>
                    </a:lnTo>
                    <a:lnTo>
                      <a:pt x="8769" y="19711"/>
                    </a:lnTo>
                    <a:lnTo>
                      <a:pt x="8769" y="19787"/>
                    </a:lnTo>
                    <a:lnTo>
                      <a:pt x="8851" y="19787"/>
                    </a:lnTo>
                    <a:lnTo>
                      <a:pt x="8932" y="19711"/>
                    </a:lnTo>
                    <a:lnTo>
                      <a:pt x="9094" y="19787"/>
                    </a:lnTo>
                    <a:lnTo>
                      <a:pt x="9338" y="20013"/>
                    </a:lnTo>
                    <a:lnTo>
                      <a:pt x="9744" y="20316"/>
                    </a:lnTo>
                    <a:lnTo>
                      <a:pt x="9744" y="20391"/>
                    </a:lnTo>
                    <a:lnTo>
                      <a:pt x="9906" y="20391"/>
                    </a:lnTo>
                    <a:lnTo>
                      <a:pt x="10069" y="20467"/>
                    </a:lnTo>
                    <a:lnTo>
                      <a:pt x="10312" y="20542"/>
                    </a:lnTo>
                    <a:lnTo>
                      <a:pt x="10637" y="20693"/>
                    </a:lnTo>
                    <a:lnTo>
                      <a:pt x="10718" y="20844"/>
                    </a:lnTo>
                    <a:lnTo>
                      <a:pt x="11287" y="21448"/>
                    </a:lnTo>
                    <a:lnTo>
                      <a:pt x="11449" y="21600"/>
                    </a:lnTo>
                    <a:lnTo>
                      <a:pt x="11774" y="21222"/>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eaLnBrk="1" fontAlgn="auto" hangingPunct="1">
                  <a:spcBef>
                    <a:spcPts val="0"/>
                  </a:spcBef>
                  <a:spcAft>
                    <a:spcPts val="0"/>
                  </a:spcAft>
                  <a:defRPr/>
                </a:pPr>
                <a:endParaRPr lang="id-ID" sz="1013">
                  <a:latin typeface="+mn-lt"/>
                </a:endParaRPr>
              </a:p>
            </p:txBody>
          </p:sp>
          <p:sp>
            <p:nvSpPr>
              <p:cNvPr id="122" name="AutoShape 110">
                <a:extLst>
                  <a:ext uri="{FF2B5EF4-FFF2-40B4-BE49-F238E27FC236}">
                    <a16:creationId xmlns:a16="http://schemas.microsoft.com/office/drawing/2014/main" id="{DA223ED1-7E72-AC31-4B27-77AA5760B2E1}"/>
                  </a:ext>
                </a:extLst>
              </p:cNvPr>
              <p:cNvSpPr>
                <a:spLocks/>
              </p:cNvSpPr>
              <p:nvPr/>
            </p:nvSpPr>
            <p:spPr bwMode="auto">
              <a:xfrm>
                <a:off x="296807" y="628067"/>
                <a:ext cx="217660" cy="1001729"/>
              </a:xfrm>
              <a:custGeom>
                <a:avLst/>
                <a:gdLst>
                  <a:gd name="T0" fmla="*/ 108830 w 21600"/>
                  <a:gd name="T1" fmla="*/ 500865 h 21600"/>
                  <a:gd name="T2" fmla="*/ 108830 w 21600"/>
                  <a:gd name="T3" fmla="*/ 500865 h 21600"/>
                  <a:gd name="T4" fmla="*/ 108830 w 21600"/>
                  <a:gd name="T5" fmla="*/ 500865 h 21600"/>
                  <a:gd name="T6" fmla="*/ 108830 w 21600"/>
                  <a:gd name="T7" fmla="*/ 50086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600" y="21371"/>
                    </a:moveTo>
                    <a:lnTo>
                      <a:pt x="20736" y="21485"/>
                    </a:lnTo>
                    <a:lnTo>
                      <a:pt x="19584" y="21371"/>
                    </a:lnTo>
                    <a:lnTo>
                      <a:pt x="18720" y="21200"/>
                    </a:lnTo>
                    <a:lnTo>
                      <a:pt x="17568" y="21257"/>
                    </a:lnTo>
                    <a:lnTo>
                      <a:pt x="16128" y="21428"/>
                    </a:lnTo>
                    <a:lnTo>
                      <a:pt x="15264" y="21600"/>
                    </a:lnTo>
                    <a:lnTo>
                      <a:pt x="14688" y="21371"/>
                    </a:lnTo>
                    <a:lnTo>
                      <a:pt x="14976" y="21085"/>
                    </a:lnTo>
                    <a:lnTo>
                      <a:pt x="14688" y="20914"/>
                    </a:lnTo>
                    <a:lnTo>
                      <a:pt x="13248" y="21028"/>
                    </a:lnTo>
                    <a:lnTo>
                      <a:pt x="13248" y="21371"/>
                    </a:lnTo>
                    <a:lnTo>
                      <a:pt x="10944" y="21371"/>
                    </a:lnTo>
                    <a:lnTo>
                      <a:pt x="10080" y="20800"/>
                    </a:lnTo>
                    <a:lnTo>
                      <a:pt x="7776" y="20857"/>
                    </a:lnTo>
                    <a:lnTo>
                      <a:pt x="7776" y="20457"/>
                    </a:lnTo>
                    <a:lnTo>
                      <a:pt x="9504" y="20342"/>
                    </a:lnTo>
                    <a:lnTo>
                      <a:pt x="10368" y="19828"/>
                    </a:lnTo>
                    <a:lnTo>
                      <a:pt x="10368" y="19714"/>
                    </a:lnTo>
                    <a:lnTo>
                      <a:pt x="9504" y="19542"/>
                    </a:lnTo>
                    <a:lnTo>
                      <a:pt x="8928" y="19485"/>
                    </a:lnTo>
                    <a:lnTo>
                      <a:pt x="8064" y="19314"/>
                    </a:lnTo>
                    <a:lnTo>
                      <a:pt x="6624" y="19314"/>
                    </a:lnTo>
                    <a:lnTo>
                      <a:pt x="5471" y="19428"/>
                    </a:lnTo>
                    <a:lnTo>
                      <a:pt x="4896" y="19542"/>
                    </a:lnTo>
                    <a:lnTo>
                      <a:pt x="4896" y="19600"/>
                    </a:lnTo>
                    <a:lnTo>
                      <a:pt x="287" y="18685"/>
                    </a:lnTo>
                    <a:lnTo>
                      <a:pt x="0" y="18342"/>
                    </a:lnTo>
                    <a:lnTo>
                      <a:pt x="0" y="17142"/>
                    </a:lnTo>
                    <a:lnTo>
                      <a:pt x="575" y="16457"/>
                    </a:lnTo>
                    <a:lnTo>
                      <a:pt x="863" y="15828"/>
                    </a:lnTo>
                    <a:lnTo>
                      <a:pt x="1151" y="15428"/>
                    </a:lnTo>
                    <a:lnTo>
                      <a:pt x="1151" y="15257"/>
                    </a:lnTo>
                    <a:lnTo>
                      <a:pt x="3744" y="14571"/>
                    </a:lnTo>
                    <a:lnTo>
                      <a:pt x="4320" y="13828"/>
                    </a:lnTo>
                    <a:lnTo>
                      <a:pt x="4320" y="12914"/>
                    </a:lnTo>
                    <a:lnTo>
                      <a:pt x="2303" y="12342"/>
                    </a:lnTo>
                    <a:lnTo>
                      <a:pt x="4896" y="11828"/>
                    </a:lnTo>
                    <a:lnTo>
                      <a:pt x="5184" y="11371"/>
                    </a:lnTo>
                    <a:lnTo>
                      <a:pt x="4031" y="11371"/>
                    </a:lnTo>
                    <a:lnTo>
                      <a:pt x="4608" y="11085"/>
                    </a:lnTo>
                    <a:lnTo>
                      <a:pt x="5471" y="11085"/>
                    </a:lnTo>
                    <a:lnTo>
                      <a:pt x="6624" y="10971"/>
                    </a:lnTo>
                    <a:lnTo>
                      <a:pt x="6912" y="10514"/>
                    </a:lnTo>
                    <a:lnTo>
                      <a:pt x="6912" y="10228"/>
                    </a:lnTo>
                    <a:lnTo>
                      <a:pt x="7200" y="9942"/>
                    </a:lnTo>
                    <a:lnTo>
                      <a:pt x="7776" y="9485"/>
                    </a:lnTo>
                    <a:lnTo>
                      <a:pt x="6624" y="9600"/>
                    </a:lnTo>
                    <a:lnTo>
                      <a:pt x="6048" y="9828"/>
                    </a:lnTo>
                    <a:lnTo>
                      <a:pt x="5760" y="9885"/>
                    </a:lnTo>
                    <a:lnTo>
                      <a:pt x="5760" y="9942"/>
                    </a:lnTo>
                    <a:lnTo>
                      <a:pt x="5471" y="10057"/>
                    </a:lnTo>
                    <a:lnTo>
                      <a:pt x="5471" y="10514"/>
                    </a:lnTo>
                    <a:lnTo>
                      <a:pt x="4896" y="10742"/>
                    </a:lnTo>
                    <a:lnTo>
                      <a:pt x="4608" y="10800"/>
                    </a:lnTo>
                    <a:lnTo>
                      <a:pt x="4320" y="10800"/>
                    </a:lnTo>
                    <a:lnTo>
                      <a:pt x="4320" y="10857"/>
                    </a:lnTo>
                    <a:lnTo>
                      <a:pt x="4031" y="10057"/>
                    </a:lnTo>
                    <a:lnTo>
                      <a:pt x="5760" y="8971"/>
                    </a:lnTo>
                    <a:lnTo>
                      <a:pt x="6624" y="8057"/>
                    </a:lnTo>
                    <a:lnTo>
                      <a:pt x="7200" y="7428"/>
                    </a:lnTo>
                    <a:lnTo>
                      <a:pt x="7200" y="6514"/>
                    </a:lnTo>
                    <a:lnTo>
                      <a:pt x="8064" y="6114"/>
                    </a:lnTo>
                    <a:lnTo>
                      <a:pt x="8640" y="5714"/>
                    </a:lnTo>
                    <a:lnTo>
                      <a:pt x="9216" y="5428"/>
                    </a:lnTo>
                    <a:lnTo>
                      <a:pt x="9504" y="5314"/>
                    </a:lnTo>
                    <a:lnTo>
                      <a:pt x="9504" y="4685"/>
                    </a:lnTo>
                    <a:lnTo>
                      <a:pt x="9792" y="4571"/>
                    </a:lnTo>
                    <a:lnTo>
                      <a:pt x="9792" y="4285"/>
                    </a:lnTo>
                    <a:lnTo>
                      <a:pt x="10080" y="4171"/>
                    </a:lnTo>
                    <a:lnTo>
                      <a:pt x="10080" y="3314"/>
                    </a:lnTo>
                    <a:lnTo>
                      <a:pt x="9792" y="3142"/>
                    </a:lnTo>
                    <a:lnTo>
                      <a:pt x="10080" y="3028"/>
                    </a:lnTo>
                    <a:lnTo>
                      <a:pt x="10080" y="2857"/>
                    </a:lnTo>
                    <a:lnTo>
                      <a:pt x="10368" y="2742"/>
                    </a:lnTo>
                    <a:lnTo>
                      <a:pt x="10368" y="2514"/>
                    </a:lnTo>
                    <a:lnTo>
                      <a:pt x="10656" y="2114"/>
                    </a:lnTo>
                    <a:lnTo>
                      <a:pt x="10368" y="1599"/>
                    </a:lnTo>
                    <a:lnTo>
                      <a:pt x="9792" y="1028"/>
                    </a:lnTo>
                    <a:lnTo>
                      <a:pt x="9216" y="857"/>
                    </a:lnTo>
                    <a:lnTo>
                      <a:pt x="8640" y="628"/>
                    </a:lnTo>
                    <a:lnTo>
                      <a:pt x="7776" y="457"/>
                    </a:lnTo>
                    <a:lnTo>
                      <a:pt x="6912" y="342"/>
                    </a:lnTo>
                    <a:lnTo>
                      <a:pt x="6624" y="285"/>
                    </a:lnTo>
                    <a:lnTo>
                      <a:pt x="7200" y="228"/>
                    </a:lnTo>
                    <a:lnTo>
                      <a:pt x="7776" y="228"/>
                    </a:lnTo>
                    <a:lnTo>
                      <a:pt x="8640" y="171"/>
                    </a:lnTo>
                    <a:lnTo>
                      <a:pt x="9504" y="57"/>
                    </a:lnTo>
                    <a:lnTo>
                      <a:pt x="10368" y="0"/>
                    </a:lnTo>
                    <a:lnTo>
                      <a:pt x="10368" y="57"/>
                    </a:lnTo>
                    <a:lnTo>
                      <a:pt x="10656" y="228"/>
                    </a:lnTo>
                    <a:lnTo>
                      <a:pt x="11520" y="514"/>
                    </a:lnTo>
                    <a:lnTo>
                      <a:pt x="12960" y="971"/>
                    </a:lnTo>
                    <a:lnTo>
                      <a:pt x="14112" y="1314"/>
                    </a:lnTo>
                    <a:lnTo>
                      <a:pt x="14400" y="1314"/>
                    </a:lnTo>
                    <a:lnTo>
                      <a:pt x="14400" y="1371"/>
                    </a:lnTo>
                    <a:lnTo>
                      <a:pt x="14688" y="1485"/>
                    </a:lnTo>
                    <a:lnTo>
                      <a:pt x="14688" y="1714"/>
                    </a:lnTo>
                    <a:lnTo>
                      <a:pt x="15840" y="3028"/>
                    </a:lnTo>
                    <a:lnTo>
                      <a:pt x="16128" y="3028"/>
                    </a:lnTo>
                    <a:lnTo>
                      <a:pt x="16416" y="3085"/>
                    </a:lnTo>
                    <a:lnTo>
                      <a:pt x="16704" y="3085"/>
                    </a:lnTo>
                    <a:lnTo>
                      <a:pt x="16992" y="3028"/>
                    </a:lnTo>
                    <a:lnTo>
                      <a:pt x="16992" y="3542"/>
                    </a:lnTo>
                    <a:lnTo>
                      <a:pt x="16704" y="3542"/>
                    </a:lnTo>
                    <a:lnTo>
                      <a:pt x="15552" y="3771"/>
                    </a:lnTo>
                    <a:lnTo>
                      <a:pt x="15264" y="3942"/>
                    </a:lnTo>
                    <a:lnTo>
                      <a:pt x="14976" y="4171"/>
                    </a:lnTo>
                    <a:lnTo>
                      <a:pt x="14112" y="4514"/>
                    </a:lnTo>
                    <a:lnTo>
                      <a:pt x="13248" y="4799"/>
                    </a:lnTo>
                    <a:lnTo>
                      <a:pt x="12672" y="5085"/>
                    </a:lnTo>
                    <a:lnTo>
                      <a:pt x="12384" y="5314"/>
                    </a:lnTo>
                    <a:lnTo>
                      <a:pt x="12096" y="5485"/>
                    </a:lnTo>
                    <a:lnTo>
                      <a:pt x="12096" y="5714"/>
                    </a:lnTo>
                    <a:lnTo>
                      <a:pt x="11808" y="6114"/>
                    </a:lnTo>
                    <a:lnTo>
                      <a:pt x="12096" y="6628"/>
                    </a:lnTo>
                    <a:lnTo>
                      <a:pt x="11808" y="9200"/>
                    </a:lnTo>
                    <a:lnTo>
                      <a:pt x="11808" y="9257"/>
                    </a:lnTo>
                    <a:lnTo>
                      <a:pt x="10944" y="9428"/>
                    </a:lnTo>
                    <a:lnTo>
                      <a:pt x="10656" y="9542"/>
                    </a:lnTo>
                    <a:lnTo>
                      <a:pt x="10080" y="9657"/>
                    </a:lnTo>
                    <a:lnTo>
                      <a:pt x="9792" y="9828"/>
                    </a:lnTo>
                    <a:lnTo>
                      <a:pt x="9504" y="9942"/>
                    </a:lnTo>
                    <a:lnTo>
                      <a:pt x="9216" y="10000"/>
                    </a:lnTo>
                    <a:lnTo>
                      <a:pt x="8640" y="10514"/>
                    </a:lnTo>
                    <a:lnTo>
                      <a:pt x="8352" y="10571"/>
                    </a:lnTo>
                    <a:lnTo>
                      <a:pt x="8352" y="10628"/>
                    </a:lnTo>
                    <a:lnTo>
                      <a:pt x="8640" y="10857"/>
                    </a:lnTo>
                    <a:lnTo>
                      <a:pt x="8352" y="11142"/>
                    </a:lnTo>
                    <a:lnTo>
                      <a:pt x="8640" y="11371"/>
                    </a:lnTo>
                    <a:lnTo>
                      <a:pt x="8352" y="11714"/>
                    </a:lnTo>
                    <a:lnTo>
                      <a:pt x="7776" y="11771"/>
                    </a:lnTo>
                    <a:lnTo>
                      <a:pt x="7776" y="11999"/>
                    </a:lnTo>
                    <a:lnTo>
                      <a:pt x="8064" y="11999"/>
                    </a:lnTo>
                    <a:lnTo>
                      <a:pt x="8064" y="13199"/>
                    </a:lnTo>
                    <a:lnTo>
                      <a:pt x="7776" y="13314"/>
                    </a:lnTo>
                    <a:lnTo>
                      <a:pt x="7776" y="13485"/>
                    </a:lnTo>
                    <a:lnTo>
                      <a:pt x="8064" y="13542"/>
                    </a:lnTo>
                    <a:lnTo>
                      <a:pt x="8064" y="13599"/>
                    </a:lnTo>
                    <a:lnTo>
                      <a:pt x="8352" y="13657"/>
                    </a:lnTo>
                    <a:lnTo>
                      <a:pt x="8352" y="14514"/>
                    </a:lnTo>
                    <a:lnTo>
                      <a:pt x="8064" y="14742"/>
                    </a:lnTo>
                    <a:lnTo>
                      <a:pt x="8064" y="14799"/>
                    </a:lnTo>
                    <a:lnTo>
                      <a:pt x="7488" y="14857"/>
                    </a:lnTo>
                    <a:lnTo>
                      <a:pt x="6048" y="15142"/>
                    </a:lnTo>
                    <a:lnTo>
                      <a:pt x="5760" y="15257"/>
                    </a:lnTo>
                    <a:lnTo>
                      <a:pt x="5471" y="15428"/>
                    </a:lnTo>
                    <a:lnTo>
                      <a:pt x="5471" y="17657"/>
                    </a:lnTo>
                    <a:lnTo>
                      <a:pt x="5184" y="17714"/>
                    </a:lnTo>
                    <a:lnTo>
                      <a:pt x="5184" y="17828"/>
                    </a:lnTo>
                    <a:lnTo>
                      <a:pt x="5471" y="18000"/>
                    </a:lnTo>
                    <a:lnTo>
                      <a:pt x="5471" y="18342"/>
                    </a:lnTo>
                    <a:lnTo>
                      <a:pt x="7200" y="18742"/>
                    </a:lnTo>
                    <a:lnTo>
                      <a:pt x="12960" y="18742"/>
                    </a:lnTo>
                    <a:lnTo>
                      <a:pt x="12960" y="19085"/>
                    </a:lnTo>
                    <a:lnTo>
                      <a:pt x="13248" y="19314"/>
                    </a:lnTo>
                    <a:lnTo>
                      <a:pt x="13248" y="20000"/>
                    </a:lnTo>
                    <a:lnTo>
                      <a:pt x="13824" y="20742"/>
                    </a:lnTo>
                    <a:lnTo>
                      <a:pt x="19584" y="20800"/>
                    </a:lnTo>
                    <a:lnTo>
                      <a:pt x="21600" y="21371"/>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eaLnBrk="1" fontAlgn="auto" hangingPunct="1">
                  <a:spcBef>
                    <a:spcPts val="0"/>
                  </a:spcBef>
                  <a:spcAft>
                    <a:spcPts val="0"/>
                  </a:spcAft>
                  <a:defRPr/>
                </a:pPr>
                <a:endParaRPr lang="id-ID" sz="1013">
                  <a:latin typeface="+mn-lt"/>
                </a:endParaRPr>
              </a:p>
            </p:txBody>
          </p:sp>
          <p:sp>
            <p:nvSpPr>
              <p:cNvPr id="123" name="AutoShape 111">
                <a:extLst>
                  <a:ext uri="{FF2B5EF4-FFF2-40B4-BE49-F238E27FC236}">
                    <a16:creationId xmlns:a16="http://schemas.microsoft.com/office/drawing/2014/main" id="{0ADD8572-7DC9-6805-280A-4C6D704DFB0E}"/>
                  </a:ext>
                </a:extLst>
              </p:cNvPr>
              <p:cNvSpPr>
                <a:spLocks/>
              </p:cNvSpPr>
              <p:nvPr/>
            </p:nvSpPr>
            <p:spPr bwMode="auto">
              <a:xfrm>
                <a:off x="559317" y="694319"/>
                <a:ext cx="159618" cy="166956"/>
              </a:xfrm>
              <a:custGeom>
                <a:avLst/>
                <a:gdLst>
                  <a:gd name="T0" fmla="*/ 79809 w 21600"/>
                  <a:gd name="T1" fmla="*/ 83478 h 21600"/>
                  <a:gd name="T2" fmla="*/ 79809 w 21600"/>
                  <a:gd name="T3" fmla="*/ 83478 h 21600"/>
                  <a:gd name="T4" fmla="*/ 79809 w 21600"/>
                  <a:gd name="T5" fmla="*/ 83478 h 21600"/>
                  <a:gd name="T6" fmla="*/ 79809 w 21600"/>
                  <a:gd name="T7" fmla="*/ 8347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207" y="16457"/>
                    </a:moveTo>
                    <a:lnTo>
                      <a:pt x="21600" y="16114"/>
                    </a:lnTo>
                    <a:lnTo>
                      <a:pt x="21207" y="15428"/>
                    </a:lnTo>
                    <a:lnTo>
                      <a:pt x="21207" y="14400"/>
                    </a:lnTo>
                    <a:lnTo>
                      <a:pt x="20029" y="12342"/>
                    </a:lnTo>
                    <a:lnTo>
                      <a:pt x="19636" y="12000"/>
                    </a:lnTo>
                    <a:lnTo>
                      <a:pt x="17672" y="12000"/>
                    </a:lnTo>
                    <a:lnTo>
                      <a:pt x="17672" y="12342"/>
                    </a:lnTo>
                    <a:lnTo>
                      <a:pt x="15316" y="11657"/>
                    </a:lnTo>
                    <a:lnTo>
                      <a:pt x="14923" y="11657"/>
                    </a:lnTo>
                    <a:lnTo>
                      <a:pt x="14138" y="10971"/>
                    </a:lnTo>
                    <a:lnTo>
                      <a:pt x="14138" y="9257"/>
                    </a:lnTo>
                    <a:lnTo>
                      <a:pt x="13745" y="7200"/>
                    </a:lnTo>
                    <a:lnTo>
                      <a:pt x="13352" y="5485"/>
                    </a:lnTo>
                    <a:lnTo>
                      <a:pt x="13352" y="3085"/>
                    </a:lnTo>
                    <a:lnTo>
                      <a:pt x="12960" y="3085"/>
                    </a:lnTo>
                    <a:lnTo>
                      <a:pt x="10996" y="1371"/>
                    </a:lnTo>
                    <a:lnTo>
                      <a:pt x="10210" y="1028"/>
                    </a:lnTo>
                    <a:lnTo>
                      <a:pt x="9032" y="342"/>
                    </a:lnTo>
                    <a:lnTo>
                      <a:pt x="8247" y="342"/>
                    </a:lnTo>
                    <a:lnTo>
                      <a:pt x="7069" y="0"/>
                    </a:lnTo>
                    <a:lnTo>
                      <a:pt x="6676" y="342"/>
                    </a:lnTo>
                    <a:lnTo>
                      <a:pt x="5890" y="685"/>
                    </a:lnTo>
                    <a:lnTo>
                      <a:pt x="4712" y="1028"/>
                    </a:lnTo>
                    <a:lnTo>
                      <a:pt x="3534" y="1714"/>
                    </a:lnTo>
                    <a:lnTo>
                      <a:pt x="2356" y="2742"/>
                    </a:lnTo>
                    <a:lnTo>
                      <a:pt x="1570" y="4114"/>
                    </a:lnTo>
                    <a:lnTo>
                      <a:pt x="1178" y="4114"/>
                    </a:lnTo>
                    <a:lnTo>
                      <a:pt x="1178" y="4800"/>
                    </a:lnTo>
                    <a:lnTo>
                      <a:pt x="785" y="5485"/>
                    </a:lnTo>
                    <a:lnTo>
                      <a:pt x="392" y="6514"/>
                    </a:lnTo>
                    <a:lnTo>
                      <a:pt x="0" y="7885"/>
                    </a:lnTo>
                    <a:lnTo>
                      <a:pt x="0" y="9257"/>
                    </a:lnTo>
                    <a:lnTo>
                      <a:pt x="392" y="9600"/>
                    </a:lnTo>
                    <a:lnTo>
                      <a:pt x="1963" y="10285"/>
                    </a:lnTo>
                    <a:lnTo>
                      <a:pt x="5105" y="11314"/>
                    </a:lnTo>
                    <a:lnTo>
                      <a:pt x="6283" y="12342"/>
                    </a:lnTo>
                    <a:lnTo>
                      <a:pt x="12960" y="15428"/>
                    </a:lnTo>
                    <a:lnTo>
                      <a:pt x="9818" y="21599"/>
                    </a:lnTo>
                    <a:lnTo>
                      <a:pt x="20029" y="21599"/>
                    </a:lnTo>
                    <a:lnTo>
                      <a:pt x="20029" y="20571"/>
                    </a:lnTo>
                    <a:lnTo>
                      <a:pt x="20814" y="19200"/>
                    </a:lnTo>
                    <a:lnTo>
                      <a:pt x="20814" y="17828"/>
                    </a:lnTo>
                    <a:lnTo>
                      <a:pt x="21207" y="16800"/>
                    </a:lnTo>
                    <a:lnTo>
                      <a:pt x="21207" y="16457"/>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eaLnBrk="1" fontAlgn="auto" hangingPunct="1">
                  <a:spcBef>
                    <a:spcPts val="0"/>
                  </a:spcBef>
                  <a:spcAft>
                    <a:spcPts val="0"/>
                  </a:spcAft>
                  <a:defRPr/>
                </a:pPr>
                <a:endParaRPr lang="id-ID" sz="1013">
                  <a:latin typeface="+mn-lt"/>
                </a:endParaRPr>
              </a:p>
            </p:txBody>
          </p:sp>
          <p:sp>
            <p:nvSpPr>
              <p:cNvPr id="124" name="AutoShape 112">
                <a:extLst>
                  <a:ext uri="{FF2B5EF4-FFF2-40B4-BE49-F238E27FC236}">
                    <a16:creationId xmlns:a16="http://schemas.microsoft.com/office/drawing/2014/main" id="{63DAE18B-A9CE-B6BD-4966-7F85F7860BC9}"/>
                  </a:ext>
                </a:extLst>
              </p:cNvPr>
              <p:cNvSpPr>
                <a:spLocks/>
              </p:cNvSpPr>
              <p:nvPr/>
            </p:nvSpPr>
            <p:spPr bwMode="auto">
              <a:xfrm>
                <a:off x="87063" y="63601"/>
                <a:ext cx="75192" cy="92754"/>
              </a:xfrm>
              <a:custGeom>
                <a:avLst/>
                <a:gdLst>
                  <a:gd name="T0" fmla="*/ 37596 w 21600"/>
                  <a:gd name="T1" fmla="*/ 46377 h 21600"/>
                  <a:gd name="T2" fmla="*/ 37596 w 21600"/>
                  <a:gd name="T3" fmla="*/ 46377 h 21600"/>
                  <a:gd name="T4" fmla="*/ 37596 w 21600"/>
                  <a:gd name="T5" fmla="*/ 46377 h 21600"/>
                  <a:gd name="T6" fmla="*/ 37596 w 21600"/>
                  <a:gd name="T7" fmla="*/ 4637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599" y="21600"/>
                    </a:moveTo>
                    <a:lnTo>
                      <a:pt x="20769" y="19748"/>
                    </a:lnTo>
                    <a:lnTo>
                      <a:pt x="18276" y="17897"/>
                    </a:lnTo>
                    <a:lnTo>
                      <a:pt x="18276" y="15428"/>
                    </a:lnTo>
                    <a:lnTo>
                      <a:pt x="19938" y="12960"/>
                    </a:lnTo>
                    <a:lnTo>
                      <a:pt x="19938" y="8022"/>
                    </a:lnTo>
                    <a:lnTo>
                      <a:pt x="20769" y="6171"/>
                    </a:lnTo>
                    <a:lnTo>
                      <a:pt x="20769" y="4319"/>
                    </a:lnTo>
                    <a:lnTo>
                      <a:pt x="21599" y="3085"/>
                    </a:lnTo>
                    <a:lnTo>
                      <a:pt x="21599" y="0"/>
                    </a:lnTo>
                    <a:lnTo>
                      <a:pt x="17446" y="0"/>
                    </a:lnTo>
                    <a:lnTo>
                      <a:pt x="16615" y="617"/>
                    </a:lnTo>
                    <a:lnTo>
                      <a:pt x="15784" y="0"/>
                    </a:lnTo>
                    <a:lnTo>
                      <a:pt x="14953" y="0"/>
                    </a:lnTo>
                    <a:lnTo>
                      <a:pt x="13292" y="1234"/>
                    </a:lnTo>
                    <a:lnTo>
                      <a:pt x="12461" y="3085"/>
                    </a:lnTo>
                    <a:lnTo>
                      <a:pt x="11630" y="4319"/>
                    </a:lnTo>
                    <a:lnTo>
                      <a:pt x="10800" y="4937"/>
                    </a:lnTo>
                    <a:lnTo>
                      <a:pt x="9969" y="6171"/>
                    </a:lnTo>
                    <a:lnTo>
                      <a:pt x="8307" y="6788"/>
                    </a:lnTo>
                    <a:lnTo>
                      <a:pt x="7476" y="6788"/>
                    </a:lnTo>
                    <a:lnTo>
                      <a:pt x="5815" y="8022"/>
                    </a:lnTo>
                    <a:lnTo>
                      <a:pt x="5815" y="9874"/>
                    </a:lnTo>
                    <a:lnTo>
                      <a:pt x="4153" y="11108"/>
                    </a:lnTo>
                    <a:lnTo>
                      <a:pt x="3323" y="11108"/>
                    </a:lnTo>
                    <a:lnTo>
                      <a:pt x="3323" y="11725"/>
                    </a:lnTo>
                    <a:lnTo>
                      <a:pt x="2492" y="12342"/>
                    </a:lnTo>
                    <a:lnTo>
                      <a:pt x="2492" y="12960"/>
                    </a:lnTo>
                    <a:lnTo>
                      <a:pt x="1661" y="13577"/>
                    </a:lnTo>
                    <a:lnTo>
                      <a:pt x="830" y="13577"/>
                    </a:lnTo>
                    <a:lnTo>
                      <a:pt x="0" y="12960"/>
                    </a:lnTo>
                    <a:lnTo>
                      <a:pt x="0" y="13577"/>
                    </a:lnTo>
                    <a:lnTo>
                      <a:pt x="3323" y="16045"/>
                    </a:lnTo>
                    <a:lnTo>
                      <a:pt x="5815" y="19748"/>
                    </a:lnTo>
                    <a:lnTo>
                      <a:pt x="6646" y="19748"/>
                    </a:lnTo>
                    <a:lnTo>
                      <a:pt x="7476" y="19131"/>
                    </a:lnTo>
                    <a:lnTo>
                      <a:pt x="8307" y="19131"/>
                    </a:lnTo>
                    <a:lnTo>
                      <a:pt x="9969" y="19748"/>
                    </a:lnTo>
                    <a:lnTo>
                      <a:pt x="10800" y="20365"/>
                    </a:lnTo>
                    <a:lnTo>
                      <a:pt x="17446" y="20365"/>
                    </a:lnTo>
                    <a:lnTo>
                      <a:pt x="18276" y="20982"/>
                    </a:lnTo>
                    <a:lnTo>
                      <a:pt x="19938" y="20982"/>
                    </a:lnTo>
                    <a:lnTo>
                      <a:pt x="19938" y="21600"/>
                    </a:lnTo>
                    <a:lnTo>
                      <a:pt x="21599" y="21600"/>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eaLnBrk="1" fontAlgn="auto" hangingPunct="1">
                  <a:spcBef>
                    <a:spcPts val="0"/>
                  </a:spcBef>
                  <a:spcAft>
                    <a:spcPts val="0"/>
                  </a:spcAft>
                  <a:defRPr/>
                </a:pPr>
                <a:endParaRPr lang="id-ID" sz="1013">
                  <a:latin typeface="+mn-lt"/>
                </a:endParaRPr>
              </a:p>
            </p:txBody>
          </p:sp>
          <p:sp>
            <p:nvSpPr>
              <p:cNvPr id="125" name="AutoShape 113">
                <a:extLst>
                  <a:ext uri="{FF2B5EF4-FFF2-40B4-BE49-F238E27FC236}">
                    <a16:creationId xmlns:a16="http://schemas.microsoft.com/office/drawing/2014/main" id="{3893AB2C-D1EB-7C06-A734-1C926A1C504F}"/>
                  </a:ext>
                </a:extLst>
              </p:cNvPr>
              <p:cNvSpPr>
                <a:spLocks/>
              </p:cNvSpPr>
              <p:nvPr/>
            </p:nvSpPr>
            <p:spPr bwMode="auto">
              <a:xfrm>
                <a:off x="-1" y="0"/>
                <a:ext cx="87065" cy="98053"/>
              </a:xfrm>
              <a:custGeom>
                <a:avLst/>
                <a:gdLst>
                  <a:gd name="T0" fmla="*/ 43532 w 21600"/>
                  <a:gd name="T1" fmla="*/ 49027 h 21600"/>
                  <a:gd name="T2" fmla="*/ 43532 w 21600"/>
                  <a:gd name="T3" fmla="*/ 49027 h 21600"/>
                  <a:gd name="T4" fmla="*/ 43532 w 21600"/>
                  <a:gd name="T5" fmla="*/ 49027 h 21600"/>
                  <a:gd name="T6" fmla="*/ 43532 w 21600"/>
                  <a:gd name="T7" fmla="*/ 4902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599" y="11675"/>
                    </a:moveTo>
                    <a:lnTo>
                      <a:pt x="20879" y="12259"/>
                    </a:lnTo>
                    <a:lnTo>
                      <a:pt x="20159" y="13427"/>
                    </a:lnTo>
                    <a:lnTo>
                      <a:pt x="19439" y="14010"/>
                    </a:lnTo>
                    <a:lnTo>
                      <a:pt x="16559" y="15178"/>
                    </a:lnTo>
                    <a:lnTo>
                      <a:pt x="15839" y="15178"/>
                    </a:lnTo>
                    <a:lnTo>
                      <a:pt x="15119" y="15762"/>
                    </a:lnTo>
                    <a:lnTo>
                      <a:pt x="14399" y="16929"/>
                    </a:lnTo>
                    <a:lnTo>
                      <a:pt x="12959" y="18097"/>
                    </a:lnTo>
                    <a:lnTo>
                      <a:pt x="11519" y="18097"/>
                    </a:lnTo>
                    <a:lnTo>
                      <a:pt x="10800" y="18681"/>
                    </a:lnTo>
                    <a:lnTo>
                      <a:pt x="9360" y="19264"/>
                    </a:lnTo>
                    <a:lnTo>
                      <a:pt x="8639" y="19848"/>
                    </a:lnTo>
                    <a:lnTo>
                      <a:pt x="5759" y="21600"/>
                    </a:lnTo>
                    <a:lnTo>
                      <a:pt x="3600" y="20432"/>
                    </a:lnTo>
                    <a:lnTo>
                      <a:pt x="2160" y="19264"/>
                    </a:lnTo>
                    <a:lnTo>
                      <a:pt x="0" y="15762"/>
                    </a:lnTo>
                    <a:lnTo>
                      <a:pt x="720" y="15762"/>
                    </a:lnTo>
                    <a:lnTo>
                      <a:pt x="720" y="14594"/>
                    </a:lnTo>
                    <a:lnTo>
                      <a:pt x="1440" y="14010"/>
                    </a:lnTo>
                    <a:lnTo>
                      <a:pt x="2160" y="12843"/>
                    </a:lnTo>
                    <a:lnTo>
                      <a:pt x="2880" y="12259"/>
                    </a:lnTo>
                    <a:lnTo>
                      <a:pt x="2880" y="10508"/>
                    </a:lnTo>
                    <a:lnTo>
                      <a:pt x="2160" y="9924"/>
                    </a:lnTo>
                    <a:lnTo>
                      <a:pt x="2160" y="8172"/>
                    </a:lnTo>
                    <a:lnTo>
                      <a:pt x="11519" y="8172"/>
                    </a:lnTo>
                    <a:lnTo>
                      <a:pt x="11519" y="5254"/>
                    </a:lnTo>
                    <a:lnTo>
                      <a:pt x="7919" y="2335"/>
                    </a:lnTo>
                    <a:lnTo>
                      <a:pt x="9360" y="2335"/>
                    </a:lnTo>
                    <a:lnTo>
                      <a:pt x="9360" y="0"/>
                    </a:lnTo>
                    <a:lnTo>
                      <a:pt x="16559" y="0"/>
                    </a:lnTo>
                    <a:lnTo>
                      <a:pt x="16559" y="9340"/>
                    </a:lnTo>
                    <a:lnTo>
                      <a:pt x="19439" y="9340"/>
                    </a:lnTo>
                    <a:lnTo>
                      <a:pt x="19439" y="10508"/>
                    </a:lnTo>
                    <a:lnTo>
                      <a:pt x="20159" y="11091"/>
                    </a:lnTo>
                    <a:lnTo>
                      <a:pt x="21599" y="11675"/>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eaLnBrk="1" fontAlgn="auto" hangingPunct="1">
                  <a:spcBef>
                    <a:spcPts val="0"/>
                  </a:spcBef>
                  <a:spcAft>
                    <a:spcPts val="0"/>
                  </a:spcAft>
                  <a:defRPr/>
                </a:pPr>
                <a:endParaRPr lang="id-ID" sz="1013">
                  <a:latin typeface="+mn-lt"/>
                </a:endParaRPr>
              </a:p>
            </p:txBody>
          </p:sp>
          <p:sp>
            <p:nvSpPr>
              <p:cNvPr id="126" name="AutoShape 114">
                <a:extLst>
                  <a:ext uri="{FF2B5EF4-FFF2-40B4-BE49-F238E27FC236}">
                    <a16:creationId xmlns:a16="http://schemas.microsoft.com/office/drawing/2014/main" id="{305A4679-D45C-6102-EE81-2B85EB34CE33}"/>
                  </a:ext>
                </a:extLst>
              </p:cNvPr>
              <p:cNvSpPr>
                <a:spLocks/>
              </p:cNvSpPr>
              <p:nvPr/>
            </p:nvSpPr>
            <p:spPr bwMode="auto">
              <a:xfrm>
                <a:off x="106850" y="148404"/>
                <a:ext cx="69916" cy="53002"/>
              </a:xfrm>
              <a:custGeom>
                <a:avLst/>
                <a:gdLst>
                  <a:gd name="T0" fmla="*/ 34958 w 21600"/>
                  <a:gd name="T1" fmla="*/ 26501 h 21600"/>
                  <a:gd name="T2" fmla="*/ 34958 w 21600"/>
                  <a:gd name="T3" fmla="*/ 26501 h 21600"/>
                  <a:gd name="T4" fmla="*/ 34958 w 21600"/>
                  <a:gd name="T5" fmla="*/ 26501 h 21600"/>
                  <a:gd name="T6" fmla="*/ 34958 w 21600"/>
                  <a:gd name="T7" fmla="*/ 2650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599" y="8639"/>
                    </a:moveTo>
                    <a:lnTo>
                      <a:pt x="20700" y="7559"/>
                    </a:lnTo>
                    <a:lnTo>
                      <a:pt x="19799" y="7559"/>
                    </a:lnTo>
                    <a:lnTo>
                      <a:pt x="18000" y="5399"/>
                    </a:lnTo>
                    <a:lnTo>
                      <a:pt x="18000" y="4319"/>
                    </a:lnTo>
                    <a:lnTo>
                      <a:pt x="17099" y="3239"/>
                    </a:lnTo>
                    <a:lnTo>
                      <a:pt x="15300" y="3239"/>
                    </a:lnTo>
                    <a:lnTo>
                      <a:pt x="13500" y="2159"/>
                    </a:lnTo>
                    <a:lnTo>
                      <a:pt x="12599" y="2159"/>
                    </a:lnTo>
                    <a:lnTo>
                      <a:pt x="11699" y="1079"/>
                    </a:lnTo>
                    <a:lnTo>
                      <a:pt x="5400" y="1079"/>
                    </a:lnTo>
                    <a:lnTo>
                      <a:pt x="4500" y="0"/>
                    </a:lnTo>
                    <a:lnTo>
                      <a:pt x="0" y="0"/>
                    </a:lnTo>
                    <a:lnTo>
                      <a:pt x="900" y="1079"/>
                    </a:lnTo>
                    <a:lnTo>
                      <a:pt x="900" y="8639"/>
                    </a:lnTo>
                    <a:lnTo>
                      <a:pt x="1800" y="10800"/>
                    </a:lnTo>
                    <a:lnTo>
                      <a:pt x="3600" y="12959"/>
                    </a:lnTo>
                    <a:lnTo>
                      <a:pt x="4500" y="11880"/>
                    </a:lnTo>
                    <a:lnTo>
                      <a:pt x="3600" y="10800"/>
                    </a:lnTo>
                    <a:lnTo>
                      <a:pt x="3600" y="9719"/>
                    </a:lnTo>
                    <a:lnTo>
                      <a:pt x="2700" y="9719"/>
                    </a:lnTo>
                    <a:lnTo>
                      <a:pt x="3600" y="8639"/>
                    </a:lnTo>
                    <a:lnTo>
                      <a:pt x="4500" y="9719"/>
                    </a:lnTo>
                    <a:lnTo>
                      <a:pt x="6300" y="10800"/>
                    </a:lnTo>
                    <a:lnTo>
                      <a:pt x="10800" y="16200"/>
                    </a:lnTo>
                    <a:lnTo>
                      <a:pt x="9900" y="16200"/>
                    </a:lnTo>
                    <a:lnTo>
                      <a:pt x="9900" y="18359"/>
                    </a:lnTo>
                    <a:lnTo>
                      <a:pt x="10800" y="19439"/>
                    </a:lnTo>
                    <a:lnTo>
                      <a:pt x="11699" y="19439"/>
                    </a:lnTo>
                    <a:lnTo>
                      <a:pt x="11699" y="18359"/>
                    </a:lnTo>
                    <a:lnTo>
                      <a:pt x="12599" y="18359"/>
                    </a:lnTo>
                    <a:lnTo>
                      <a:pt x="12599" y="19439"/>
                    </a:lnTo>
                    <a:lnTo>
                      <a:pt x="14400" y="21600"/>
                    </a:lnTo>
                    <a:lnTo>
                      <a:pt x="15300" y="20520"/>
                    </a:lnTo>
                    <a:lnTo>
                      <a:pt x="16200" y="20520"/>
                    </a:lnTo>
                    <a:lnTo>
                      <a:pt x="17099" y="19439"/>
                    </a:lnTo>
                    <a:lnTo>
                      <a:pt x="18000" y="17279"/>
                    </a:lnTo>
                    <a:lnTo>
                      <a:pt x="18000" y="15119"/>
                    </a:lnTo>
                    <a:lnTo>
                      <a:pt x="18900" y="12959"/>
                    </a:lnTo>
                    <a:lnTo>
                      <a:pt x="19799" y="11880"/>
                    </a:lnTo>
                    <a:lnTo>
                      <a:pt x="21599" y="8639"/>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eaLnBrk="1" fontAlgn="auto" hangingPunct="1">
                  <a:spcBef>
                    <a:spcPts val="0"/>
                  </a:spcBef>
                  <a:spcAft>
                    <a:spcPts val="0"/>
                  </a:spcAft>
                  <a:defRPr/>
                </a:pPr>
                <a:endParaRPr lang="id-ID" sz="1013">
                  <a:latin typeface="+mn-lt"/>
                </a:endParaRPr>
              </a:p>
            </p:txBody>
          </p:sp>
          <p:sp>
            <p:nvSpPr>
              <p:cNvPr id="127" name="AutoShape 115">
                <a:extLst>
                  <a:ext uri="{FF2B5EF4-FFF2-40B4-BE49-F238E27FC236}">
                    <a16:creationId xmlns:a16="http://schemas.microsoft.com/office/drawing/2014/main" id="{D1CF03DD-49CE-641E-79FC-7BC15894ABBA}"/>
                  </a:ext>
                </a:extLst>
              </p:cNvPr>
              <p:cNvSpPr>
                <a:spLocks/>
              </p:cNvSpPr>
              <p:nvPr/>
            </p:nvSpPr>
            <p:spPr bwMode="auto">
              <a:xfrm>
                <a:off x="156978" y="172254"/>
                <a:ext cx="118724" cy="39752"/>
              </a:xfrm>
              <a:custGeom>
                <a:avLst/>
                <a:gdLst>
                  <a:gd name="T0" fmla="*/ 59362 w 21600"/>
                  <a:gd name="T1" fmla="*/ 19876 h 21600"/>
                  <a:gd name="T2" fmla="*/ 59362 w 21600"/>
                  <a:gd name="T3" fmla="*/ 19876 h 21600"/>
                  <a:gd name="T4" fmla="*/ 59362 w 21600"/>
                  <a:gd name="T5" fmla="*/ 19876 h 21600"/>
                  <a:gd name="T6" fmla="*/ 59362 w 21600"/>
                  <a:gd name="T7" fmla="*/ 1987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4214" y="0"/>
                    </a:moveTo>
                    <a:lnTo>
                      <a:pt x="3160" y="4319"/>
                    </a:lnTo>
                    <a:lnTo>
                      <a:pt x="2107" y="7200"/>
                    </a:lnTo>
                    <a:lnTo>
                      <a:pt x="1053" y="12960"/>
                    </a:lnTo>
                    <a:lnTo>
                      <a:pt x="526" y="14400"/>
                    </a:lnTo>
                    <a:lnTo>
                      <a:pt x="0" y="14400"/>
                    </a:lnTo>
                    <a:lnTo>
                      <a:pt x="1580" y="15840"/>
                    </a:lnTo>
                    <a:lnTo>
                      <a:pt x="2107" y="15840"/>
                    </a:lnTo>
                    <a:lnTo>
                      <a:pt x="2634" y="14400"/>
                    </a:lnTo>
                    <a:lnTo>
                      <a:pt x="4214" y="14400"/>
                    </a:lnTo>
                    <a:lnTo>
                      <a:pt x="5795" y="12960"/>
                    </a:lnTo>
                    <a:lnTo>
                      <a:pt x="9482" y="12960"/>
                    </a:lnTo>
                    <a:lnTo>
                      <a:pt x="10536" y="14400"/>
                    </a:lnTo>
                    <a:lnTo>
                      <a:pt x="13170" y="21600"/>
                    </a:lnTo>
                    <a:lnTo>
                      <a:pt x="13170" y="20160"/>
                    </a:lnTo>
                    <a:lnTo>
                      <a:pt x="14751" y="20160"/>
                    </a:lnTo>
                    <a:lnTo>
                      <a:pt x="14751" y="18720"/>
                    </a:lnTo>
                    <a:lnTo>
                      <a:pt x="13697" y="15840"/>
                    </a:lnTo>
                    <a:lnTo>
                      <a:pt x="14224" y="14400"/>
                    </a:lnTo>
                    <a:lnTo>
                      <a:pt x="15278" y="12960"/>
                    </a:lnTo>
                    <a:lnTo>
                      <a:pt x="15804" y="12960"/>
                    </a:lnTo>
                    <a:lnTo>
                      <a:pt x="16331" y="11520"/>
                    </a:lnTo>
                    <a:lnTo>
                      <a:pt x="16331" y="10080"/>
                    </a:lnTo>
                    <a:lnTo>
                      <a:pt x="16858" y="10080"/>
                    </a:lnTo>
                    <a:lnTo>
                      <a:pt x="16858" y="8639"/>
                    </a:lnTo>
                    <a:lnTo>
                      <a:pt x="17912" y="8639"/>
                    </a:lnTo>
                    <a:lnTo>
                      <a:pt x="18439" y="7200"/>
                    </a:lnTo>
                    <a:lnTo>
                      <a:pt x="18965" y="8639"/>
                    </a:lnTo>
                    <a:lnTo>
                      <a:pt x="20019" y="10080"/>
                    </a:lnTo>
                    <a:lnTo>
                      <a:pt x="21073" y="12960"/>
                    </a:lnTo>
                    <a:lnTo>
                      <a:pt x="21600" y="10080"/>
                    </a:lnTo>
                    <a:lnTo>
                      <a:pt x="21073" y="8639"/>
                    </a:lnTo>
                    <a:lnTo>
                      <a:pt x="21073" y="7200"/>
                    </a:lnTo>
                    <a:lnTo>
                      <a:pt x="21600" y="5760"/>
                    </a:lnTo>
                    <a:lnTo>
                      <a:pt x="19492" y="2880"/>
                    </a:lnTo>
                    <a:lnTo>
                      <a:pt x="16331" y="2880"/>
                    </a:lnTo>
                    <a:lnTo>
                      <a:pt x="13170" y="5760"/>
                    </a:lnTo>
                    <a:lnTo>
                      <a:pt x="12117" y="5760"/>
                    </a:lnTo>
                    <a:lnTo>
                      <a:pt x="11590" y="7200"/>
                    </a:lnTo>
                    <a:lnTo>
                      <a:pt x="10536" y="7200"/>
                    </a:lnTo>
                    <a:lnTo>
                      <a:pt x="9482" y="5760"/>
                    </a:lnTo>
                    <a:lnTo>
                      <a:pt x="8429" y="5760"/>
                    </a:lnTo>
                    <a:lnTo>
                      <a:pt x="8429" y="4319"/>
                    </a:lnTo>
                    <a:lnTo>
                      <a:pt x="7902" y="4319"/>
                    </a:lnTo>
                    <a:lnTo>
                      <a:pt x="6848" y="2880"/>
                    </a:lnTo>
                    <a:lnTo>
                      <a:pt x="4214" y="0"/>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eaLnBrk="1" fontAlgn="auto" hangingPunct="1">
                  <a:spcBef>
                    <a:spcPts val="0"/>
                  </a:spcBef>
                  <a:spcAft>
                    <a:spcPts val="0"/>
                  </a:spcAft>
                  <a:defRPr/>
                </a:pPr>
                <a:endParaRPr lang="id-ID" sz="1013">
                  <a:latin typeface="+mn-lt"/>
                </a:endParaRPr>
              </a:p>
            </p:txBody>
          </p:sp>
          <p:sp>
            <p:nvSpPr>
              <p:cNvPr id="128" name="AutoShape 116">
                <a:extLst>
                  <a:ext uri="{FF2B5EF4-FFF2-40B4-BE49-F238E27FC236}">
                    <a16:creationId xmlns:a16="http://schemas.microsoft.com/office/drawing/2014/main" id="{85C335F7-7830-2D4E-62E5-58B0F8B5AE28}"/>
                  </a:ext>
                </a:extLst>
              </p:cNvPr>
              <p:cNvSpPr>
                <a:spLocks/>
              </p:cNvSpPr>
              <p:nvPr/>
            </p:nvSpPr>
            <p:spPr bwMode="auto">
              <a:xfrm>
                <a:off x="43531" y="53001"/>
                <a:ext cx="118724" cy="60953"/>
              </a:xfrm>
              <a:custGeom>
                <a:avLst/>
                <a:gdLst>
                  <a:gd name="T0" fmla="*/ 59362 w 21600"/>
                  <a:gd name="T1" fmla="*/ 30477 h 21600"/>
                  <a:gd name="T2" fmla="*/ 59362 w 21600"/>
                  <a:gd name="T3" fmla="*/ 30477 h 21600"/>
                  <a:gd name="T4" fmla="*/ 59362 w 21600"/>
                  <a:gd name="T5" fmla="*/ 30477 h 21600"/>
                  <a:gd name="T6" fmla="*/ 59362 w 21600"/>
                  <a:gd name="T7" fmla="*/ 3047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600" y="3756"/>
                    </a:moveTo>
                    <a:lnTo>
                      <a:pt x="18965" y="3756"/>
                    </a:lnTo>
                    <a:lnTo>
                      <a:pt x="18439" y="4695"/>
                    </a:lnTo>
                    <a:lnTo>
                      <a:pt x="17912" y="3756"/>
                    </a:lnTo>
                    <a:lnTo>
                      <a:pt x="17385" y="3756"/>
                    </a:lnTo>
                    <a:lnTo>
                      <a:pt x="16331" y="5634"/>
                    </a:lnTo>
                    <a:lnTo>
                      <a:pt x="15804" y="8452"/>
                    </a:lnTo>
                    <a:lnTo>
                      <a:pt x="15278" y="10330"/>
                    </a:lnTo>
                    <a:lnTo>
                      <a:pt x="14751" y="11269"/>
                    </a:lnTo>
                    <a:lnTo>
                      <a:pt x="14224" y="13147"/>
                    </a:lnTo>
                    <a:lnTo>
                      <a:pt x="13170" y="14086"/>
                    </a:lnTo>
                    <a:lnTo>
                      <a:pt x="12643" y="14086"/>
                    </a:lnTo>
                    <a:lnTo>
                      <a:pt x="11590" y="15965"/>
                    </a:lnTo>
                    <a:lnTo>
                      <a:pt x="11590" y="18782"/>
                    </a:lnTo>
                    <a:lnTo>
                      <a:pt x="10536" y="20660"/>
                    </a:lnTo>
                    <a:lnTo>
                      <a:pt x="10009" y="20660"/>
                    </a:lnTo>
                    <a:lnTo>
                      <a:pt x="10009" y="21600"/>
                    </a:lnTo>
                    <a:lnTo>
                      <a:pt x="9482" y="21600"/>
                    </a:lnTo>
                    <a:lnTo>
                      <a:pt x="8956" y="20660"/>
                    </a:lnTo>
                    <a:lnTo>
                      <a:pt x="8956" y="19721"/>
                    </a:lnTo>
                    <a:lnTo>
                      <a:pt x="8429" y="19721"/>
                    </a:lnTo>
                    <a:lnTo>
                      <a:pt x="8429" y="20660"/>
                    </a:lnTo>
                    <a:lnTo>
                      <a:pt x="7902" y="20660"/>
                    </a:lnTo>
                    <a:lnTo>
                      <a:pt x="7902" y="15965"/>
                    </a:lnTo>
                    <a:lnTo>
                      <a:pt x="7375" y="15026"/>
                    </a:lnTo>
                    <a:lnTo>
                      <a:pt x="6848" y="15026"/>
                    </a:lnTo>
                    <a:lnTo>
                      <a:pt x="6321" y="14086"/>
                    </a:lnTo>
                    <a:lnTo>
                      <a:pt x="4741" y="14086"/>
                    </a:lnTo>
                    <a:lnTo>
                      <a:pt x="4214" y="15026"/>
                    </a:lnTo>
                    <a:lnTo>
                      <a:pt x="3687" y="15026"/>
                    </a:lnTo>
                    <a:lnTo>
                      <a:pt x="3160" y="14086"/>
                    </a:lnTo>
                    <a:lnTo>
                      <a:pt x="3160" y="13147"/>
                    </a:lnTo>
                    <a:lnTo>
                      <a:pt x="2634" y="13147"/>
                    </a:lnTo>
                    <a:lnTo>
                      <a:pt x="1580" y="11269"/>
                    </a:lnTo>
                    <a:lnTo>
                      <a:pt x="0" y="11269"/>
                    </a:lnTo>
                    <a:lnTo>
                      <a:pt x="526" y="10330"/>
                    </a:lnTo>
                    <a:lnTo>
                      <a:pt x="1580" y="10330"/>
                    </a:lnTo>
                    <a:lnTo>
                      <a:pt x="2634" y="8452"/>
                    </a:lnTo>
                    <a:lnTo>
                      <a:pt x="3160" y="6573"/>
                    </a:lnTo>
                    <a:lnTo>
                      <a:pt x="3687" y="5634"/>
                    </a:lnTo>
                    <a:lnTo>
                      <a:pt x="4214" y="5634"/>
                    </a:lnTo>
                    <a:lnTo>
                      <a:pt x="6321" y="3756"/>
                    </a:lnTo>
                    <a:lnTo>
                      <a:pt x="6848" y="1878"/>
                    </a:lnTo>
                    <a:lnTo>
                      <a:pt x="7902" y="0"/>
                    </a:lnTo>
                    <a:lnTo>
                      <a:pt x="16858" y="0"/>
                    </a:lnTo>
                    <a:lnTo>
                      <a:pt x="18439" y="939"/>
                    </a:lnTo>
                    <a:lnTo>
                      <a:pt x="21073" y="939"/>
                    </a:lnTo>
                    <a:lnTo>
                      <a:pt x="21073" y="1878"/>
                    </a:lnTo>
                    <a:lnTo>
                      <a:pt x="21600" y="1878"/>
                    </a:lnTo>
                    <a:lnTo>
                      <a:pt x="21600" y="3756"/>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eaLnBrk="1" fontAlgn="auto" hangingPunct="1">
                  <a:spcBef>
                    <a:spcPts val="0"/>
                  </a:spcBef>
                  <a:spcAft>
                    <a:spcPts val="0"/>
                  </a:spcAft>
                  <a:defRPr/>
                </a:pPr>
                <a:endParaRPr lang="id-ID" sz="1013">
                  <a:latin typeface="+mn-lt"/>
                </a:endParaRPr>
              </a:p>
            </p:txBody>
          </p:sp>
          <p:sp>
            <p:nvSpPr>
              <p:cNvPr id="129" name="AutoShape 117">
                <a:extLst>
                  <a:ext uri="{FF2B5EF4-FFF2-40B4-BE49-F238E27FC236}">
                    <a16:creationId xmlns:a16="http://schemas.microsoft.com/office/drawing/2014/main" id="{5E49066A-5BFF-8D93-1C1D-F02A5788AC43}"/>
                  </a:ext>
                </a:extLst>
              </p:cNvPr>
              <p:cNvSpPr>
                <a:spLocks/>
              </p:cNvSpPr>
              <p:nvPr/>
            </p:nvSpPr>
            <p:spPr bwMode="auto">
              <a:xfrm>
                <a:off x="26382" y="84802"/>
                <a:ext cx="63320" cy="31802"/>
              </a:xfrm>
              <a:custGeom>
                <a:avLst/>
                <a:gdLst>
                  <a:gd name="T0" fmla="*/ 31660 w 21600"/>
                  <a:gd name="T1" fmla="*/ 15901 h 21600"/>
                  <a:gd name="T2" fmla="*/ 31660 w 21600"/>
                  <a:gd name="T3" fmla="*/ 15901 h 21600"/>
                  <a:gd name="T4" fmla="*/ 31660 w 21600"/>
                  <a:gd name="T5" fmla="*/ 15901 h 21600"/>
                  <a:gd name="T6" fmla="*/ 31660 w 21600"/>
                  <a:gd name="T7" fmla="*/ 1590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599" y="18000"/>
                    </a:moveTo>
                    <a:lnTo>
                      <a:pt x="20618" y="19800"/>
                    </a:lnTo>
                    <a:lnTo>
                      <a:pt x="19636" y="19800"/>
                    </a:lnTo>
                    <a:lnTo>
                      <a:pt x="19636" y="21600"/>
                    </a:lnTo>
                    <a:lnTo>
                      <a:pt x="15709" y="19800"/>
                    </a:lnTo>
                    <a:lnTo>
                      <a:pt x="12763" y="19800"/>
                    </a:lnTo>
                    <a:lnTo>
                      <a:pt x="9818" y="18000"/>
                    </a:lnTo>
                    <a:lnTo>
                      <a:pt x="7854" y="16200"/>
                    </a:lnTo>
                    <a:lnTo>
                      <a:pt x="5890" y="16200"/>
                    </a:lnTo>
                    <a:lnTo>
                      <a:pt x="5890" y="14400"/>
                    </a:lnTo>
                    <a:lnTo>
                      <a:pt x="2945" y="12600"/>
                    </a:lnTo>
                    <a:lnTo>
                      <a:pt x="981" y="10800"/>
                    </a:lnTo>
                    <a:lnTo>
                      <a:pt x="0" y="9000"/>
                    </a:lnTo>
                    <a:lnTo>
                      <a:pt x="3927" y="3599"/>
                    </a:lnTo>
                    <a:lnTo>
                      <a:pt x="5890" y="0"/>
                    </a:lnTo>
                    <a:lnTo>
                      <a:pt x="7854" y="0"/>
                    </a:lnTo>
                    <a:lnTo>
                      <a:pt x="11781" y="3599"/>
                    </a:lnTo>
                    <a:lnTo>
                      <a:pt x="11781" y="5399"/>
                    </a:lnTo>
                    <a:lnTo>
                      <a:pt x="12763" y="5399"/>
                    </a:lnTo>
                    <a:lnTo>
                      <a:pt x="12763" y="7200"/>
                    </a:lnTo>
                    <a:lnTo>
                      <a:pt x="14727" y="7200"/>
                    </a:lnTo>
                    <a:lnTo>
                      <a:pt x="15709" y="5399"/>
                    </a:lnTo>
                    <a:lnTo>
                      <a:pt x="18654" y="5399"/>
                    </a:lnTo>
                    <a:lnTo>
                      <a:pt x="21599" y="10800"/>
                    </a:lnTo>
                    <a:lnTo>
                      <a:pt x="21599" y="18000"/>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eaLnBrk="1" fontAlgn="auto" hangingPunct="1">
                  <a:spcBef>
                    <a:spcPts val="0"/>
                  </a:spcBef>
                  <a:spcAft>
                    <a:spcPts val="0"/>
                  </a:spcAft>
                  <a:defRPr/>
                </a:pPr>
                <a:endParaRPr lang="id-ID" sz="1013">
                  <a:latin typeface="+mn-lt"/>
                </a:endParaRPr>
              </a:p>
            </p:txBody>
          </p:sp>
          <p:sp>
            <p:nvSpPr>
              <p:cNvPr id="130" name="AutoShape 118">
                <a:extLst>
                  <a:ext uri="{FF2B5EF4-FFF2-40B4-BE49-F238E27FC236}">
                    <a16:creationId xmlns:a16="http://schemas.microsoft.com/office/drawing/2014/main" id="{26C47DD8-DCA9-5651-E0B5-F332772E698C}"/>
                  </a:ext>
                </a:extLst>
              </p:cNvPr>
              <p:cNvSpPr>
                <a:spLocks/>
              </p:cNvSpPr>
              <p:nvPr/>
            </p:nvSpPr>
            <p:spPr bwMode="auto">
              <a:xfrm>
                <a:off x="639785" y="919575"/>
                <a:ext cx="113448" cy="119254"/>
              </a:xfrm>
              <a:custGeom>
                <a:avLst/>
                <a:gdLst>
                  <a:gd name="T0" fmla="*/ 56724 w 21600"/>
                  <a:gd name="T1" fmla="*/ 59627 h 21600"/>
                  <a:gd name="T2" fmla="*/ 56724 w 21600"/>
                  <a:gd name="T3" fmla="*/ 59627 h 21600"/>
                  <a:gd name="T4" fmla="*/ 56724 w 21600"/>
                  <a:gd name="T5" fmla="*/ 59627 h 21600"/>
                  <a:gd name="T6" fmla="*/ 56724 w 21600"/>
                  <a:gd name="T7" fmla="*/ 5962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599" y="11999"/>
                    </a:moveTo>
                    <a:lnTo>
                      <a:pt x="16615" y="7679"/>
                    </a:lnTo>
                    <a:lnTo>
                      <a:pt x="16615" y="7200"/>
                    </a:lnTo>
                    <a:lnTo>
                      <a:pt x="15507" y="6240"/>
                    </a:lnTo>
                    <a:lnTo>
                      <a:pt x="12184" y="4800"/>
                    </a:lnTo>
                    <a:lnTo>
                      <a:pt x="9969" y="4320"/>
                    </a:lnTo>
                    <a:lnTo>
                      <a:pt x="7753" y="2400"/>
                    </a:lnTo>
                    <a:lnTo>
                      <a:pt x="7753" y="1920"/>
                    </a:lnTo>
                    <a:lnTo>
                      <a:pt x="6646" y="960"/>
                    </a:lnTo>
                    <a:lnTo>
                      <a:pt x="4430" y="0"/>
                    </a:lnTo>
                    <a:lnTo>
                      <a:pt x="3323" y="480"/>
                    </a:lnTo>
                    <a:lnTo>
                      <a:pt x="2215" y="2400"/>
                    </a:lnTo>
                    <a:lnTo>
                      <a:pt x="1107" y="3360"/>
                    </a:lnTo>
                    <a:lnTo>
                      <a:pt x="553" y="4800"/>
                    </a:lnTo>
                    <a:lnTo>
                      <a:pt x="0" y="7679"/>
                    </a:lnTo>
                    <a:lnTo>
                      <a:pt x="0" y="10560"/>
                    </a:lnTo>
                    <a:lnTo>
                      <a:pt x="553" y="12479"/>
                    </a:lnTo>
                    <a:lnTo>
                      <a:pt x="553" y="17279"/>
                    </a:lnTo>
                    <a:lnTo>
                      <a:pt x="1107" y="18719"/>
                    </a:lnTo>
                    <a:lnTo>
                      <a:pt x="1661" y="19679"/>
                    </a:lnTo>
                    <a:lnTo>
                      <a:pt x="3876" y="21599"/>
                    </a:lnTo>
                    <a:lnTo>
                      <a:pt x="11630" y="21599"/>
                    </a:lnTo>
                    <a:lnTo>
                      <a:pt x="13846" y="21120"/>
                    </a:lnTo>
                    <a:lnTo>
                      <a:pt x="14400" y="20639"/>
                    </a:lnTo>
                    <a:lnTo>
                      <a:pt x="18830" y="18719"/>
                    </a:lnTo>
                    <a:lnTo>
                      <a:pt x="19384" y="18239"/>
                    </a:lnTo>
                    <a:lnTo>
                      <a:pt x="21599" y="11999"/>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eaLnBrk="1" fontAlgn="auto" hangingPunct="1">
                  <a:spcBef>
                    <a:spcPts val="0"/>
                  </a:spcBef>
                  <a:spcAft>
                    <a:spcPts val="0"/>
                  </a:spcAft>
                  <a:defRPr/>
                </a:pPr>
                <a:endParaRPr lang="id-ID" sz="1013">
                  <a:latin typeface="+mn-lt"/>
                </a:endParaRPr>
              </a:p>
            </p:txBody>
          </p:sp>
        </p:grpSp>
        <p:grpSp>
          <p:nvGrpSpPr>
            <p:cNvPr id="8" name="Group 119">
              <a:extLst>
                <a:ext uri="{FF2B5EF4-FFF2-40B4-BE49-F238E27FC236}">
                  <a16:creationId xmlns:a16="http://schemas.microsoft.com/office/drawing/2014/main" id="{86F39C86-2FBC-FD11-83E2-4A460207B91D}"/>
                </a:ext>
              </a:extLst>
            </p:cNvPr>
            <p:cNvGrpSpPr>
              <a:grpSpLocks/>
            </p:cNvGrpSpPr>
            <p:nvPr/>
          </p:nvGrpSpPr>
          <p:grpSpPr bwMode="auto">
            <a:xfrm>
              <a:off x="2631690" y="1582112"/>
              <a:ext cx="1275612" cy="1335647"/>
              <a:chOff x="-1" y="-1"/>
              <a:chExt cx="1275612" cy="1335648"/>
            </a:xfrm>
            <a:grpFill/>
          </p:grpSpPr>
          <p:sp>
            <p:nvSpPr>
              <p:cNvPr id="62" name="AutoShape 120">
                <a:extLst>
                  <a:ext uri="{FF2B5EF4-FFF2-40B4-BE49-F238E27FC236}">
                    <a16:creationId xmlns:a16="http://schemas.microsoft.com/office/drawing/2014/main" id="{15082A42-0FCA-FD12-4486-097A5AF2C50B}"/>
                  </a:ext>
                </a:extLst>
              </p:cNvPr>
              <p:cNvSpPr>
                <a:spLocks/>
              </p:cNvSpPr>
              <p:nvPr/>
            </p:nvSpPr>
            <p:spPr bwMode="auto">
              <a:xfrm>
                <a:off x="961654" y="92753"/>
                <a:ext cx="31661" cy="82154"/>
              </a:xfrm>
              <a:custGeom>
                <a:avLst/>
                <a:gdLst>
                  <a:gd name="T0" fmla="*/ 15830 w 21600"/>
                  <a:gd name="T1" fmla="*/ 41077 h 21600"/>
                  <a:gd name="T2" fmla="*/ 15830 w 21600"/>
                  <a:gd name="T3" fmla="*/ 41077 h 21600"/>
                  <a:gd name="T4" fmla="*/ 15830 w 21600"/>
                  <a:gd name="T5" fmla="*/ 41077 h 21600"/>
                  <a:gd name="T6" fmla="*/ 15830 w 21600"/>
                  <a:gd name="T7" fmla="*/ 4107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600" y="0"/>
                    </a:moveTo>
                    <a:lnTo>
                      <a:pt x="15709" y="696"/>
                    </a:lnTo>
                    <a:lnTo>
                      <a:pt x="15709" y="2787"/>
                    </a:lnTo>
                    <a:lnTo>
                      <a:pt x="13745" y="4180"/>
                    </a:lnTo>
                    <a:lnTo>
                      <a:pt x="13745" y="5574"/>
                    </a:lnTo>
                    <a:lnTo>
                      <a:pt x="11781" y="6967"/>
                    </a:lnTo>
                    <a:lnTo>
                      <a:pt x="7854" y="8361"/>
                    </a:lnTo>
                    <a:lnTo>
                      <a:pt x="0" y="10451"/>
                    </a:lnTo>
                    <a:lnTo>
                      <a:pt x="1963" y="11148"/>
                    </a:lnTo>
                    <a:lnTo>
                      <a:pt x="3927" y="13238"/>
                    </a:lnTo>
                    <a:lnTo>
                      <a:pt x="7854" y="16722"/>
                    </a:lnTo>
                    <a:lnTo>
                      <a:pt x="17672" y="21600"/>
                    </a:lnTo>
                    <a:lnTo>
                      <a:pt x="17672" y="15329"/>
                    </a:lnTo>
                    <a:lnTo>
                      <a:pt x="19636" y="13935"/>
                    </a:lnTo>
                    <a:lnTo>
                      <a:pt x="19636" y="11845"/>
                    </a:lnTo>
                    <a:lnTo>
                      <a:pt x="21600" y="11148"/>
                    </a:lnTo>
                    <a:lnTo>
                      <a:pt x="21600" y="0"/>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eaLnBrk="1" fontAlgn="auto" hangingPunct="1">
                  <a:spcBef>
                    <a:spcPts val="0"/>
                  </a:spcBef>
                  <a:spcAft>
                    <a:spcPts val="0"/>
                  </a:spcAft>
                  <a:defRPr/>
                </a:pPr>
                <a:endParaRPr lang="id-ID" sz="1013">
                  <a:latin typeface="+mn-lt"/>
                </a:endParaRPr>
              </a:p>
            </p:txBody>
          </p:sp>
          <p:sp>
            <p:nvSpPr>
              <p:cNvPr id="63" name="AutoShape 121">
                <a:extLst>
                  <a:ext uri="{FF2B5EF4-FFF2-40B4-BE49-F238E27FC236}">
                    <a16:creationId xmlns:a16="http://schemas.microsoft.com/office/drawing/2014/main" id="{A76982FB-03A4-754C-D2B2-C72E0EE6D2FA}"/>
                  </a:ext>
                </a:extLst>
              </p:cNvPr>
              <p:cNvSpPr>
                <a:spLocks/>
              </p:cNvSpPr>
              <p:nvPr/>
            </p:nvSpPr>
            <p:spPr bwMode="auto">
              <a:xfrm>
                <a:off x="308679" y="466416"/>
                <a:ext cx="38256" cy="140456"/>
              </a:xfrm>
              <a:custGeom>
                <a:avLst/>
                <a:gdLst>
                  <a:gd name="T0" fmla="*/ 19128 w 21600"/>
                  <a:gd name="T1" fmla="*/ 70228 h 21600"/>
                  <a:gd name="T2" fmla="*/ 19128 w 21600"/>
                  <a:gd name="T3" fmla="*/ 70228 h 21600"/>
                  <a:gd name="T4" fmla="*/ 19128 w 21600"/>
                  <a:gd name="T5" fmla="*/ 70228 h 21600"/>
                  <a:gd name="T6" fmla="*/ 19128 w 21600"/>
                  <a:gd name="T7" fmla="*/ 7022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407"/>
                    </a:moveTo>
                    <a:lnTo>
                      <a:pt x="3323" y="0"/>
                    </a:lnTo>
                    <a:lnTo>
                      <a:pt x="6646" y="407"/>
                    </a:lnTo>
                    <a:lnTo>
                      <a:pt x="11630" y="407"/>
                    </a:lnTo>
                    <a:lnTo>
                      <a:pt x="11630" y="2037"/>
                    </a:lnTo>
                    <a:lnTo>
                      <a:pt x="14953" y="2852"/>
                    </a:lnTo>
                    <a:lnTo>
                      <a:pt x="16615" y="3667"/>
                    </a:lnTo>
                    <a:lnTo>
                      <a:pt x="19938" y="4483"/>
                    </a:lnTo>
                    <a:lnTo>
                      <a:pt x="19938" y="5705"/>
                    </a:lnTo>
                    <a:lnTo>
                      <a:pt x="21600" y="7335"/>
                    </a:lnTo>
                    <a:lnTo>
                      <a:pt x="21600" y="19562"/>
                    </a:lnTo>
                    <a:lnTo>
                      <a:pt x="19938" y="19562"/>
                    </a:lnTo>
                    <a:lnTo>
                      <a:pt x="16615" y="19969"/>
                    </a:lnTo>
                    <a:lnTo>
                      <a:pt x="14953" y="20377"/>
                    </a:lnTo>
                    <a:lnTo>
                      <a:pt x="11630" y="20784"/>
                    </a:lnTo>
                    <a:lnTo>
                      <a:pt x="6646" y="21600"/>
                    </a:lnTo>
                    <a:lnTo>
                      <a:pt x="6646" y="20784"/>
                    </a:lnTo>
                    <a:lnTo>
                      <a:pt x="9969" y="15079"/>
                    </a:lnTo>
                    <a:lnTo>
                      <a:pt x="9969" y="12226"/>
                    </a:lnTo>
                    <a:lnTo>
                      <a:pt x="8307" y="9781"/>
                    </a:lnTo>
                    <a:lnTo>
                      <a:pt x="8307" y="6928"/>
                    </a:lnTo>
                    <a:lnTo>
                      <a:pt x="6646" y="5705"/>
                    </a:lnTo>
                    <a:lnTo>
                      <a:pt x="4984" y="2037"/>
                    </a:lnTo>
                    <a:lnTo>
                      <a:pt x="3323" y="2037"/>
                    </a:lnTo>
                    <a:lnTo>
                      <a:pt x="3323" y="1630"/>
                    </a:lnTo>
                    <a:lnTo>
                      <a:pt x="1661" y="815"/>
                    </a:lnTo>
                    <a:lnTo>
                      <a:pt x="1661" y="407"/>
                    </a:lnTo>
                    <a:lnTo>
                      <a:pt x="0" y="407"/>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eaLnBrk="1" fontAlgn="auto" hangingPunct="1">
                  <a:spcBef>
                    <a:spcPts val="0"/>
                  </a:spcBef>
                  <a:spcAft>
                    <a:spcPts val="0"/>
                  </a:spcAft>
                  <a:defRPr/>
                </a:pPr>
                <a:endParaRPr lang="id-ID" sz="1013">
                  <a:latin typeface="+mn-lt"/>
                </a:endParaRPr>
              </a:p>
            </p:txBody>
          </p:sp>
          <p:sp>
            <p:nvSpPr>
              <p:cNvPr id="64" name="AutoShape 122">
                <a:extLst>
                  <a:ext uri="{FF2B5EF4-FFF2-40B4-BE49-F238E27FC236}">
                    <a16:creationId xmlns:a16="http://schemas.microsoft.com/office/drawing/2014/main" id="{F91D4E80-B82F-4434-AF3E-A30079A21985}"/>
                  </a:ext>
                </a:extLst>
              </p:cNvPr>
              <p:cNvSpPr>
                <a:spLocks/>
              </p:cNvSpPr>
              <p:nvPr/>
            </p:nvSpPr>
            <p:spPr bwMode="auto">
              <a:xfrm>
                <a:off x="327147" y="458466"/>
                <a:ext cx="60681" cy="135155"/>
              </a:xfrm>
              <a:custGeom>
                <a:avLst/>
                <a:gdLst>
                  <a:gd name="T0" fmla="*/ 30341 w 21600"/>
                  <a:gd name="T1" fmla="*/ 67578 h 21600"/>
                  <a:gd name="T2" fmla="*/ 30341 w 21600"/>
                  <a:gd name="T3" fmla="*/ 67578 h 21600"/>
                  <a:gd name="T4" fmla="*/ 30341 w 21600"/>
                  <a:gd name="T5" fmla="*/ 67578 h 21600"/>
                  <a:gd name="T6" fmla="*/ 30341 w 21600"/>
                  <a:gd name="T7" fmla="*/ 6757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7200" y="21600"/>
                    </a:moveTo>
                    <a:lnTo>
                      <a:pt x="7200" y="7623"/>
                    </a:lnTo>
                    <a:lnTo>
                      <a:pt x="6171" y="6352"/>
                    </a:lnTo>
                    <a:lnTo>
                      <a:pt x="4114" y="5082"/>
                    </a:lnTo>
                    <a:lnTo>
                      <a:pt x="3085" y="4235"/>
                    </a:lnTo>
                    <a:lnTo>
                      <a:pt x="1028" y="3811"/>
                    </a:lnTo>
                    <a:lnTo>
                      <a:pt x="0" y="2541"/>
                    </a:lnTo>
                    <a:lnTo>
                      <a:pt x="1028" y="1694"/>
                    </a:lnTo>
                    <a:lnTo>
                      <a:pt x="7200" y="1694"/>
                    </a:lnTo>
                    <a:lnTo>
                      <a:pt x="8228" y="0"/>
                    </a:lnTo>
                    <a:lnTo>
                      <a:pt x="14400" y="2117"/>
                    </a:lnTo>
                    <a:lnTo>
                      <a:pt x="20571" y="4658"/>
                    </a:lnTo>
                    <a:lnTo>
                      <a:pt x="21599" y="7199"/>
                    </a:lnTo>
                    <a:lnTo>
                      <a:pt x="19542" y="10164"/>
                    </a:lnTo>
                    <a:lnTo>
                      <a:pt x="19542" y="11011"/>
                    </a:lnTo>
                    <a:lnTo>
                      <a:pt x="18514" y="13552"/>
                    </a:lnTo>
                    <a:lnTo>
                      <a:pt x="18514" y="17364"/>
                    </a:lnTo>
                    <a:lnTo>
                      <a:pt x="17485" y="20752"/>
                    </a:lnTo>
                    <a:lnTo>
                      <a:pt x="7200" y="21600"/>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eaLnBrk="1" fontAlgn="auto" hangingPunct="1">
                  <a:spcBef>
                    <a:spcPts val="0"/>
                  </a:spcBef>
                  <a:spcAft>
                    <a:spcPts val="0"/>
                  </a:spcAft>
                  <a:defRPr/>
                </a:pPr>
                <a:endParaRPr lang="id-ID" sz="1013">
                  <a:latin typeface="+mn-lt"/>
                </a:endParaRPr>
              </a:p>
            </p:txBody>
          </p:sp>
          <p:sp>
            <p:nvSpPr>
              <p:cNvPr id="65" name="AutoShape 123">
                <a:extLst>
                  <a:ext uri="{FF2B5EF4-FFF2-40B4-BE49-F238E27FC236}">
                    <a16:creationId xmlns:a16="http://schemas.microsoft.com/office/drawing/2014/main" id="{03374BCA-04EA-775D-7964-79B025591076}"/>
                  </a:ext>
                </a:extLst>
              </p:cNvPr>
              <p:cNvSpPr>
                <a:spLocks/>
              </p:cNvSpPr>
              <p:nvPr/>
            </p:nvSpPr>
            <p:spPr bwMode="auto">
              <a:xfrm>
                <a:off x="375955" y="455815"/>
                <a:ext cx="212383" cy="159007"/>
              </a:xfrm>
              <a:custGeom>
                <a:avLst/>
                <a:gdLst>
                  <a:gd name="T0" fmla="*/ 106192 w 21600"/>
                  <a:gd name="T1" fmla="*/ 79504 h 21600"/>
                  <a:gd name="T2" fmla="*/ 106192 w 21600"/>
                  <a:gd name="T3" fmla="*/ 79504 h 21600"/>
                  <a:gd name="T4" fmla="*/ 106192 w 21600"/>
                  <a:gd name="T5" fmla="*/ 79504 h 21600"/>
                  <a:gd name="T6" fmla="*/ 106192 w 21600"/>
                  <a:gd name="T7" fmla="*/ 7950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600" y="0"/>
                    </a:moveTo>
                    <a:lnTo>
                      <a:pt x="20120" y="0"/>
                    </a:lnTo>
                    <a:lnTo>
                      <a:pt x="19528" y="359"/>
                    </a:lnTo>
                    <a:lnTo>
                      <a:pt x="18641" y="719"/>
                    </a:lnTo>
                    <a:lnTo>
                      <a:pt x="18345" y="1079"/>
                    </a:lnTo>
                    <a:lnTo>
                      <a:pt x="17753" y="1079"/>
                    </a:lnTo>
                    <a:lnTo>
                      <a:pt x="17753" y="1439"/>
                    </a:lnTo>
                    <a:lnTo>
                      <a:pt x="15978" y="359"/>
                    </a:lnTo>
                    <a:lnTo>
                      <a:pt x="14202" y="719"/>
                    </a:lnTo>
                    <a:lnTo>
                      <a:pt x="13019" y="1079"/>
                    </a:lnTo>
                    <a:lnTo>
                      <a:pt x="12427" y="1439"/>
                    </a:lnTo>
                    <a:lnTo>
                      <a:pt x="11835" y="1079"/>
                    </a:lnTo>
                    <a:lnTo>
                      <a:pt x="11243" y="1079"/>
                    </a:lnTo>
                    <a:lnTo>
                      <a:pt x="10356" y="1439"/>
                    </a:lnTo>
                    <a:lnTo>
                      <a:pt x="10060" y="2159"/>
                    </a:lnTo>
                    <a:lnTo>
                      <a:pt x="9468" y="2519"/>
                    </a:lnTo>
                    <a:lnTo>
                      <a:pt x="9172" y="2879"/>
                    </a:lnTo>
                    <a:lnTo>
                      <a:pt x="8580" y="2519"/>
                    </a:lnTo>
                    <a:lnTo>
                      <a:pt x="7989" y="1799"/>
                    </a:lnTo>
                    <a:lnTo>
                      <a:pt x="7397" y="1799"/>
                    </a:lnTo>
                    <a:lnTo>
                      <a:pt x="6805" y="1439"/>
                    </a:lnTo>
                    <a:lnTo>
                      <a:pt x="6213" y="1439"/>
                    </a:lnTo>
                    <a:lnTo>
                      <a:pt x="5917" y="1079"/>
                    </a:lnTo>
                    <a:lnTo>
                      <a:pt x="3254" y="1079"/>
                    </a:lnTo>
                    <a:lnTo>
                      <a:pt x="2367" y="1439"/>
                    </a:lnTo>
                    <a:lnTo>
                      <a:pt x="1479" y="2159"/>
                    </a:lnTo>
                    <a:lnTo>
                      <a:pt x="887" y="2519"/>
                    </a:lnTo>
                    <a:lnTo>
                      <a:pt x="591" y="3239"/>
                    </a:lnTo>
                    <a:lnTo>
                      <a:pt x="295" y="3599"/>
                    </a:lnTo>
                    <a:lnTo>
                      <a:pt x="591" y="3959"/>
                    </a:lnTo>
                    <a:lnTo>
                      <a:pt x="591" y="4319"/>
                    </a:lnTo>
                    <a:lnTo>
                      <a:pt x="887" y="5039"/>
                    </a:lnTo>
                    <a:lnTo>
                      <a:pt x="887" y="8639"/>
                    </a:lnTo>
                    <a:lnTo>
                      <a:pt x="591" y="8999"/>
                    </a:lnTo>
                    <a:lnTo>
                      <a:pt x="295" y="9719"/>
                    </a:lnTo>
                    <a:lnTo>
                      <a:pt x="295" y="10439"/>
                    </a:lnTo>
                    <a:lnTo>
                      <a:pt x="0" y="11520"/>
                    </a:lnTo>
                    <a:lnTo>
                      <a:pt x="0" y="17999"/>
                    </a:lnTo>
                    <a:lnTo>
                      <a:pt x="2071" y="17639"/>
                    </a:lnTo>
                    <a:lnTo>
                      <a:pt x="2367" y="17999"/>
                    </a:lnTo>
                    <a:lnTo>
                      <a:pt x="3550" y="19079"/>
                    </a:lnTo>
                    <a:lnTo>
                      <a:pt x="5030" y="20160"/>
                    </a:lnTo>
                    <a:lnTo>
                      <a:pt x="7101" y="21240"/>
                    </a:lnTo>
                    <a:lnTo>
                      <a:pt x="7693" y="21240"/>
                    </a:lnTo>
                    <a:lnTo>
                      <a:pt x="9172" y="21600"/>
                    </a:lnTo>
                    <a:lnTo>
                      <a:pt x="12723" y="21600"/>
                    </a:lnTo>
                    <a:lnTo>
                      <a:pt x="13906" y="18359"/>
                    </a:lnTo>
                    <a:lnTo>
                      <a:pt x="13906" y="15839"/>
                    </a:lnTo>
                    <a:lnTo>
                      <a:pt x="14498" y="15119"/>
                    </a:lnTo>
                    <a:lnTo>
                      <a:pt x="14794" y="14399"/>
                    </a:lnTo>
                    <a:lnTo>
                      <a:pt x="15978" y="12959"/>
                    </a:lnTo>
                    <a:lnTo>
                      <a:pt x="16569" y="12599"/>
                    </a:lnTo>
                    <a:lnTo>
                      <a:pt x="17457" y="12239"/>
                    </a:lnTo>
                    <a:lnTo>
                      <a:pt x="18049" y="12959"/>
                    </a:lnTo>
                    <a:lnTo>
                      <a:pt x="18641" y="12959"/>
                    </a:lnTo>
                    <a:lnTo>
                      <a:pt x="18936" y="12599"/>
                    </a:lnTo>
                    <a:lnTo>
                      <a:pt x="19528" y="12239"/>
                    </a:lnTo>
                    <a:lnTo>
                      <a:pt x="20120" y="11520"/>
                    </a:lnTo>
                    <a:lnTo>
                      <a:pt x="20416" y="10079"/>
                    </a:lnTo>
                    <a:lnTo>
                      <a:pt x="21008" y="8279"/>
                    </a:lnTo>
                    <a:lnTo>
                      <a:pt x="21304" y="7559"/>
                    </a:lnTo>
                    <a:lnTo>
                      <a:pt x="21304" y="6479"/>
                    </a:lnTo>
                    <a:lnTo>
                      <a:pt x="21600" y="5399"/>
                    </a:lnTo>
                    <a:lnTo>
                      <a:pt x="21600" y="4319"/>
                    </a:lnTo>
                    <a:lnTo>
                      <a:pt x="21304" y="3239"/>
                    </a:lnTo>
                    <a:lnTo>
                      <a:pt x="21304" y="1439"/>
                    </a:lnTo>
                    <a:lnTo>
                      <a:pt x="21600" y="719"/>
                    </a:lnTo>
                    <a:lnTo>
                      <a:pt x="21600" y="0"/>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eaLnBrk="1" fontAlgn="auto" hangingPunct="1">
                  <a:spcBef>
                    <a:spcPts val="0"/>
                  </a:spcBef>
                  <a:spcAft>
                    <a:spcPts val="0"/>
                  </a:spcAft>
                  <a:defRPr/>
                </a:pPr>
                <a:endParaRPr lang="id-ID" sz="1013">
                  <a:latin typeface="+mn-lt"/>
                </a:endParaRPr>
              </a:p>
            </p:txBody>
          </p:sp>
          <p:sp>
            <p:nvSpPr>
              <p:cNvPr id="66" name="AutoShape 124">
                <a:extLst>
                  <a:ext uri="{FF2B5EF4-FFF2-40B4-BE49-F238E27FC236}">
                    <a16:creationId xmlns:a16="http://schemas.microsoft.com/office/drawing/2014/main" id="{14167B6E-419D-3F69-B67B-7D79F4809313}"/>
                  </a:ext>
                </a:extLst>
              </p:cNvPr>
              <p:cNvSpPr>
                <a:spLocks/>
              </p:cNvSpPr>
              <p:nvPr/>
            </p:nvSpPr>
            <p:spPr bwMode="auto">
              <a:xfrm>
                <a:off x="501274" y="455815"/>
                <a:ext cx="127957" cy="196108"/>
              </a:xfrm>
              <a:custGeom>
                <a:avLst/>
                <a:gdLst>
                  <a:gd name="T0" fmla="*/ 63979 w 21600"/>
                  <a:gd name="T1" fmla="*/ 98054 h 21600"/>
                  <a:gd name="T2" fmla="*/ 63979 w 21600"/>
                  <a:gd name="T3" fmla="*/ 98054 h 21600"/>
                  <a:gd name="T4" fmla="*/ 63979 w 21600"/>
                  <a:gd name="T5" fmla="*/ 98054 h 21600"/>
                  <a:gd name="T6" fmla="*/ 63979 w 21600"/>
                  <a:gd name="T7" fmla="*/ 9805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4727" y="0"/>
                    </a:moveTo>
                    <a:lnTo>
                      <a:pt x="14727" y="583"/>
                    </a:lnTo>
                    <a:lnTo>
                      <a:pt x="14236" y="1167"/>
                    </a:lnTo>
                    <a:lnTo>
                      <a:pt x="14236" y="2918"/>
                    </a:lnTo>
                    <a:lnTo>
                      <a:pt x="14727" y="3502"/>
                    </a:lnTo>
                    <a:lnTo>
                      <a:pt x="14727" y="4378"/>
                    </a:lnTo>
                    <a:lnTo>
                      <a:pt x="14236" y="5254"/>
                    </a:lnTo>
                    <a:lnTo>
                      <a:pt x="14236" y="6129"/>
                    </a:lnTo>
                    <a:lnTo>
                      <a:pt x="13745" y="6713"/>
                    </a:lnTo>
                    <a:lnTo>
                      <a:pt x="13745" y="7005"/>
                    </a:lnTo>
                    <a:lnTo>
                      <a:pt x="12763" y="8172"/>
                    </a:lnTo>
                    <a:lnTo>
                      <a:pt x="12272" y="9340"/>
                    </a:lnTo>
                    <a:lnTo>
                      <a:pt x="11290" y="9924"/>
                    </a:lnTo>
                    <a:lnTo>
                      <a:pt x="10309" y="10216"/>
                    </a:lnTo>
                    <a:lnTo>
                      <a:pt x="9818" y="10508"/>
                    </a:lnTo>
                    <a:lnTo>
                      <a:pt x="8836" y="10508"/>
                    </a:lnTo>
                    <a:lnTo>
                      <a:pt x="7854" y="10216"/>
                    </a:lnTo>
                    <a:lnTo>
                      <a:pt x="6381" y="10216"/>
                    </a:lnTo>
                    <a:lnTo>
                      <a:pt x="5400" y="10508"/>
                    </a:lnTo>
                    <a:lnTo>
                      <a:pt x="3436" y="11675"/>
                    </a:lnTo>
                    <a:lnTo>
                      <a:pt x="2945" y="12259"/>
                    </a:lnTo>
                    <a:lnTo>
                      <a:pt x="1963" y="12843"/>
                    </a:lnTo>
                    <a:lnTo>
                      <a:pt x="1963" y="14886"/>
                    </a:lnTo>
                    <a:lnTo>
                      <a:pt x="0" y="17513"/>
                    </a:lnTo>
                    <a:lnTo>
                      <a:pt x="0" y="18097"/>
                    </a:lnTo>
                    <a:lnTo>
                      <a:pt x="490" y="18389"/>
                    </a:lnTo>
                    <a:lnTo>
                      <a:pt x="490" y="18972"/>
                    </a:lnTo>
                    <a:lnTo>
                      <a:pt x="2454" y="19556"/>
                    </a:lnTo>
                    <a:lnTo>
                      <a:pt x="2945" y="19556"/>
                    </a:lnTo>
                    <a:lnTo>
                      <a:pt x="4418" y="20432"/>
                    </a:lnTo>
                    <a:lnTo>
                      <a:pt x="4418" y="21600"/>
                    </a:lnTo>
                    <a:lnTo>
                      <a:pt x="8836" y="21600"/>
                    </a:lnTo>
                    <a:lnTo>
                      <a:pt x="12763" y="21308"/>
                    </a:lnTo>
                    <a:lnTo>
                      <a:pt x="21599" y="21308"/>
                    </a:lnTo>
                    <a:lnTo>
                      <a:pt x="21109" y="21016"/>
                    </a:lnTo>
                    <a:lnTo>
                      <a:pt x="21109" y="20724"/>
                    </a:lnTo>
                    <a:lnTo>
                      <a:pt x="21599" y="20140"/>
                    </a:lnTo>
                    <a:lnTo>
                      <a:pt x="21599" y="19556"/>
                    </a:lnTo>
                    <a:lnTo>
                      <a:pt x="20618" y="19264"/>
                    </a:lnTo>
                    <a:lnTo>
                      <a:pt x="18163" y="17805"/>
                    </a:lnTo>
                    <a:lnTo>
                      <a:pt x="17181" y="16929"/>
                    </a:lnTo>
                    <a:lnTo>
                      <a:pt x="16690" y="16054"/>
                    </a:lnTo>
                    <a:lnTo>
                      <a:pt x="16199" y="14886"/>
                    </a:lnTo>
                    <a:lnTo>
                      <a:pt x="15218" y="14594"/>
                    </a:lnTo>
                    <a:lnTo>
                      <a:pt x="16199" y="14594"/>
                    </a:lnTo>
                    <a:lnTo>
                      <a:pt x="16199" y="14302"/>
                    </a:lnTo>
                    <a:lnTo>
                      <a:pt x="17181" y="13718"/>
                    </a:lnTo>
                    <a:lnTo>
                      <a:pt x="17181" y="13135"/>
                    </a:lnTo>
                    <a:lnTo>
                      <a:pt x="17672" y="12551"/>
                    </a:lnTo>
                    <a:lnTo>
                      <a:pt x="17672" y="11967"/>
                    </a:lnTo>
                    <a:lnTo>
                      <a:pt x="17181" y="11383"/>
                    </a:lnTo>
                    <a:lnTo>
                      <a:pt x="15709" y="10508"/>
                    </a:lnTo>
                    <a:lnTo>
                      <a:pt x="15218" y="9924"/>
                    </a:lnTo>
                    <a:lnTo>
                      <a:pt x="15218" y="8464"/>
                    </a:lnTo>
                    <a:lnTo>
                      <a:pt x="17672" y="8464"/>
                    </a:lnTo>
                    <a:lnTo>
                      <a:pt x="18163" y="8172"/>
                    </a:lnTo>
                    <a:lnTo>
                      <a:pt x="19145" y="7881"/>
                    </a:lnTo>
                    <a:lnTo>
                      <a:pt x="19145" y="6713"/>
                    </a:lnTo>
                    <a:lnTo>
                      <a:pt x="18654" y="6129"/>
                    </a:lnTo>
                    <a:lnTo>
                      <a:pt x="18163" y="5837"/>
                    </a:lnTo>
                    <a:lnTo>
                      <a:pt x="17672" y="4962"/>
                    </a:lnTo>
                    <a:lnTo>
                      <a:pt x="17672" y="1167"/>
                    </a:lnTo>
                    <a:lnTo>
                      <a:pt x="17181" y="583"/>
                    </a:lnTo>
                    <a:lnTo>
                      <a:pt x="16199" y="291"/>
                    </a:lnTo>
                    <a:lnTo>
                      <a:pt x="14727" y="0"/>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eaLnBrk="1" fontAlgn="auto" hangingPunct="1">
                  <a:spcBef>
                    <a:spcPts val="0"/>
                  </a:spcBef>
                  <a:spcAft>
                    <a:spcPts val="0"/>
                  </a:spcAft>
                  <a:defRPr/>
                </a:pPr>
                <a:endParaRPr lang="id-ID" sz="1013">
                  <a:latin typeface="+mn-lt"/>
                </a:endParaRPr>
              </a:p>
            </p:txBody>
          </p:sp>
          <p:sp>
            <p:nvSpPr>
              <p:cNvPr id="67" name="AutoShape 125">
                <a:extLst>
                  <a:ext uri="{FF2B5EF4-FFF2-40B4-BE49-F238E27FC236}">
                    <a16:creationId xmlns:a16="http://schemas.microsoft.com/office/drawing/2014/main" id="{A0C839A9-EF03-26FE-B845-070B9A978808}"/>
                  </a:ext>
                </a:extLst>
              </p:cNvPr>
              <p:cNvSpPr>
                <a:spLocks/>
              </p:cNvSpPr>
              <p:nvPr/>
            </p:nvSpPr>
            <p:spPr bwMode="auto">
              <a:xfrm>
                <a:off x="590975" y="522068"/>
                <a:ext cx="216341" cy="111305"/>
              </a:xfrm>
              <a:custGeom>
                <a:avLst/>
                <a:gdLst>
                  <a:gd name="T0" fmla="*/ 108171 w 21600"/>
                  <a:gd name="T1" fmla="*/ 55653 h 21600"/>
                  <a:gd name="T2" fmla="*/ 108171 w 21600"/>
                  <a:gd name="T3" fmla="*/ 55653 h 21600"/>
                  <a:gd name="T4" fmla="*/ 108171 w 21600"/>
                  <a:gd name="T5" fmla="*/ 55653 h 21600"/>
                  <a:gd name="T6" fmla="*/ 108171 w 21600"/>
                  <a:gd name="T7" fmla="*/ 5565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470" y="0"/>
                    </a:moveTo>
                    <a:lnTo>
                      <a:pt x="14886" y="0"/>
                    </a:lnTo>
                    <a:lnTo>
                      <a:pt x="13135" y="1542"/>
                    </a:lnTo>
                    <a:lnTo>
                      <a:pt x="12259" y="3085"/>
                    </a:lnTo>
                    <a:lnTo>
                      <a:pt x="12259" y="4628"/>
                    </a:lnTo>
                    <a:lnTo>
                      <a:pt x="11967" y="5657"/>
                    </a:lnTo>
                    <a:lnTo>
                      <a:pt x="11091" y="7199"/>
                    </a:lnTo>
                    <a:lnTo>
                      <a:pt x="9924" y="7199"/>
                    </a:lnTo>
                    <a:lnTo>
                      <a:pt x="9340" y="6685"/>
                    </a:lnTo>
                    <a:lnTo>
                      <a:pt x="8756" y="6685"/>
                    </a:lnTo>
                    <a:lnTo>
                      <a:pt x="8756" y="6171"/>
                    </a:lnTo>
                    <a:lnTo>
                      <a:pt x="8172" y="7199"/>
                    </a:lnTo>
                    <a:lnTo>
                      <a:pt x="7589" y="7199"/>
                    </a:lnTo>
                    <a:lnTo>
                      <a:pt x="7005" y="7714"/>
                    </a:lnTo>
                    <a:lnTo>
                      <a:pt x="4378" y="9257"/>
                    </a:lnTo>
                    <a:lnTo>
                      <a:pt x="1459" y="9257"/>
                    </a:lnTo>
                    <a:lnTo>
                      <a:pt x="1459" y="9771"/>
                    </a:lnTo>
                    <a:lnTo>
                      <a:pt x="583" y="12857"/>
                    </a:lnTo>
                    <a:lnTo>
                      <a:pt x="0" y="12857"/>
                    </a:lnTo>
                    <a:lnTo>
                      <a:pt x="291" y="13371"/>
                    </a:lnTo>
                    <a:lnTo>
                      <a:pt x="583" y="13371"/>
                    </a:lnTo>
                    <a:lnTo>
                      <a:pt x="583" y="14400"/>
                    </a:lnTo>
                    <a:lnTo>
                      <a:pt x="875" y="15428"/>
                    </a:lnTo>
                    <a:lnTo>
                      <a:pt x="875" y="16971"/>
                    </a:lnTo>
                    <a:lnTo>
                      <a:pt x="2043" y="19028"/>
                    </a:lnTo>
                    <a:lnTo>
                      <a:pt x="3794" y="21600"/>
                    </a:lnTo>
                    <a:lnTo>
                      <a:pt x="5545" y="19028"/>
                    </a:lnTo>
                    <a:lnTo>
                      <a:pt x="5837" y="18514"/>
                    </a:lnTo>
                    <a:lnTo>
                      <a:pt x="6129" y="17485"/>
                    </a:lnTo>
                    <a:lnTo>
                      <a:pt x="7005" y="15942"/>
                    </a:lnTo>
                    <a:lnTo>
                      <a:pt x="7589" y="15428"/>
                    </a:lnTo>
                    <a:lnTo>
                      <a:pt x="8464" y="15428"/>
                    </a:lnTo>
                    <a:lnTo>
                      <a:pt x="8756" y="15942"/>
                    </a:lnTo>
                    <a:lnTo>
                      <a:pt x="8756" y="16971"/>
                    </a:lnTo>
                    <a:lnTo>
                      <a:pt x="9340" y="18000"/>
                    </a:lnTo>
                    <a:lnTo>
                      <a:pt x="9924" y="18000"/>
                    </a:lnTo>
                    <a:lnTo>
                      <a:pt x="10800" y="17485"/>
                    </a:lnTo>
                    <a:lnTo>
                      <a:pt x="13135" y="17485"/>
                    </a:lnTo>
                    <a:lnTo>
                      <a:pt x="17221" y="15942"/>
                    </a:lnTo>
                    <a:lnTo>
                      <a:pt x="21600" y="14400"/>
                    </a:lnTo>
                    <a:lnTo>
                      <a:pt x="21308" y="13371"/>
                    </a:lnTo>
                    <a:lnTo>
                      <a:pt x="20432" y="11314"/>
                    </a:lnTo>
                    <a:lnTo>
                      <a:pt x="19264" y="8742"/>
                    </a:lnTo>
                    <a:lnTo>
                      <a:pt x="18097" y="5657"/>
                    </a:lnTo>
                    <a:lnTo>
                      <a:pt x="17805" y="5657"/>
                    </a:lnTo>
                    <a:lnTo>
                      <a:pt x="17513" y="5142"/>
                    </a:lnTo>
                    <a:lnTo>
                      <a:pt x="17221" y="4114"/>
                    </a:lnTo>
                    <a:lnTo>
                      <a:pt x="16637" y="3085"/>
                    </a:lnTo>
                    <a:lnTo>
                      <a:pt x="16345" y="2057"/>
                    </a:lnTo>
                    <a:lnTo>
                      <a:pt x="15762" y="514"/>
                    </a:lnTo>
                    <a:lnTo>
                      <a:pt x="15470" y="0"/>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eaLnBrk="1" fontAlgn="auto" hangingPunct="1">
                  <a:spcBef>
                    <a:spcPts val="0"/>
                  </a:spcBef>
                  <a:spcAft>
                    <a:spcPts val="0"/>
                  </a:spcAft>
                  <a:defRPr/>
                </a:pPr>
                <a:endParaRPr lang="id-ID" sz="1013">
                  <a:latin typeface="+mn-lt"/>
                </a:endParaRPr>
              </a:p>
            </p:txBody>
          </p:sp>
          <p:sp>
            <p:nvSpPr>
              <p:cNvPr id="68" name="AutoShape 126">
                <a:extLst>
                  <a:ext uri="{FF2B5EF4-FFF2-40B4-BE49-F238E27FC236}">
                    <a16:creationId xmlns:a16="http://schemas.microsoft.com/office/drawing/2014/main" id="{A6FA8448-B5C0-BDDF-33BF-B6194E0B1F15}"/>
                  </a:ext>
                </a:extLst>
              </p:cNvPr>
              <p:cNvSpPr>
                <a:spLocks/>
              </p:cNvSpPr>
              <p:nvPr/>
            </p:nvSpPr>
            <p:spPr bwMode="auto">
              <a:xfrm>
                <a:off x="489401" y="649272"/>
                <a:ext cx="108171" cy="108655"/>
              </a:xfrm>
              <a:custGeom>
                <a:avLst/>
                <a:gdLst>
                  <a:gd name="T0" fmla="*/ 54086 w 21600"/>
                  <a:gd name="T1" fmla="*/ 54328 h 21600"/>
                  <a:gd name="T2" fmla="*/ 54086 w 21600"/>
                  <a:gd name="T3" fmla="*/ 54328 h 21600"/>
                  <a:gd name="T4" fmla="*/ 54086 w 21600"/>
                  <a:gd name="T5" fmla="*/ 54328 h 21600"/>
                  <a:gd name="T6" fmla="*/ 54086 w 21600"/>
                  <a:gd name="T7" fmla="*/ 5432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9340" y="526"/>
                    </a:moveTo>
                    <a:lnTo>
                      <a:pt x="15178" y="0"/>
                    </a:lnTo>
                    <a:lnTo>
                      <a:pt x="15178" y="2634"/>
                    </a:lnTo>
                    <a:lnTo>
                      <a:pt x="15762" y="3160"/>
                    </a:lnTo>
                    <a:lnTo>
                      <a:pt x="21016" y="3160"/>
                    </a:lnTo>
                    <a:lnTo>
                      <a:pt x="21016" y="3687"/>
                    </a:lnTo>
                    <a:lnTo>
                      <a:pt x="21600" y="4741"/>
                    </a:lnTo>
                    <a:lnTo>
                      <a:pt x="21600" y="5795"/>
                    </a:lnTo>
                    <a:lnTo>
                      <a:pt x="21016" y="6848"/>
                    </a:lnTo>
                    <a:lnTo>
                      <a:pt x="19848" y="6848"/>
                    </a:lnTo>
                    <a:lnTo>
                      <a:pt x="19848" y="9482"/>
                    </a:lnTo>
                    <a:lnTo>
                      <a:pt x="21600" y="10009"/>
                    </a:lnTo>
                    <a:lnTo>
                      <a:pt x="21600" y="13697"/>
                    </a:lnTo>
                    <a:lnTo>
                      <a:pt x="20432" y="15804"/>
                    </a:lnTo>
                    <a:lnTo>
                      <a:pt x="19848" y="16331"/>
                    </a:lnTo>
                    <a:lnTo>
                      <a:pt x="16345" y="17385"/>
                    </a:lnTo>
                    <a:lnTo>
                      <a:pt x="15178" y="17385"/>
                    </a:lnTo>
                    <a:lnTo>
                      <a:pt x="14010" y="17912"/>
                    </a:lnTo>
                    <a:lnTo>
                      <a:pt x="13427" y="17912"/>
                    </a:lnTo>
                    <a:lnTo>
                      <a:pt x="12843" y="16331"/>
                    </a:lnTo>
                    <a:lnTo>
                      <a:pt x="12259" y="17912"/>
                    </a:lnTo>
                    <a:lnTo>
                      <a:pt x="9340" y="18965"/>
                    </a:lnTo>
                    <a:lnTo>
                      <a:pt x="8756" y="19492"/>
                    </a:lnTo>
                    <a:lnTo>
                      <a:pt x="8172" y="20546"/>
                    </a:lnTo>
                    <a:lnTo>
                      <a:pt x="7005" y="21600"/>
                    </a:lnTo>
                    <a:lnTo>
                      <a:pt x="6421" y="19492"/>
                    </a:lnTo>
                    <a:lnTo>
                      <a:pt x="5837" y="18965"/>
                    </a:lnTo>
                    <a:lnTo>
                      <a:pt x="5837" y="17912"/>
                    </a:lnTo>
                    <a:lnTo>
                      <a:pt x="4670" y="17912"/>
                    </a:lnTo>
                    <a:lnTo>
                      <a:pt x="4670" y="17385"/>
                    </a:lnTo>
                    <a:lnTo>
                      <a:pt x="4086" y="17385"/>
                    </a:lnTo>
                    <a:lnTo>
                      <a:pt x="583" y="14224"/>
                    </a:lnTo>
                    <a:lnTo>
                      <a:pt x="0" y="12117"/>
                    </a:lnTo>
                    <a:lnTo>
                      <a:pt x="0" y="11590"/>
                    </a:lnTo>
                    <a:lnTo>
                      <a:pt x="1751" y="4741"/>
                    </a:lnTo>
                    <a:lnTo>
                      <a:pt x="8756" y="4741"/>
                    </a:lnTo>
                    <a:lnTo>
                      <a:pt x="8756" y="3687"/>
                    </a:lnTo>
                    <a:lnTo>
                      <a:pt x="9340" y="526"/>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eaLnBrk="1" fontAlgn="auto" hangingPunct="1">
                  <a:spcBef>
                    <a:spcPts val="0"/>
                  </a:spcBef>
                  <a:spcAft>
                    <a:spcPts val="0"/>
                  </a:spcAft>
                  <a:defRPr/>
                </a:pPr>
                <a:endParaRPr lang="id-ID" sz="1013">
                  <a:latin typeface="+mn-lt"/>
                </a:endParaRPr>
              </a:p>
            </p:txBody>
          </p:sp>
          <p:sp>
            <p:nvSpPr>
              <p:cNvPr id="69" name="AutoShape 127">
                <a:extLst>
                  <a:ext uri="{FF2B5EF4-FFF2-40B4-BE49-F238E27FC236}">
                    <a16:creationId xmlns:a16="http://schemas.microsoft.com/office/drawing/2014/main" id="{90D1EEEC-1D56-D927-BCB2-F9E677F7C8DB}"/>
                  </a:ext>
                </a:extLst>
              </p:cNvPr>
              <p:cNvSpPr>
                <a:spLocks/>
              </p:cNvSpPr>
              <p:nvPr/>
            </p:nvSpPr>
            <p:spPr bwMode="auto">
              <a:xfrm>
                <a:off x="498635" y="651922"/>
                <a:ext cx="36937" cy="21202"/>
              </a:xfrm>
              <a:custGeom>
                <a:avLst/>
                <a:gdLst>
                  <a:gd name="T0" fmla="*/ 18469 w 21600"/>
                  <a:gd name="T1" fmla="*/ 10601 h 21600"/>
                  <a:gd name="T2" fmla="*/ 18469 w 21600"/>
                  <a:gd name="T3" fmla="*/ 10601 h 21600"/>
                  <a:gd name="T4" fmla="*/ 18469 w 21600"/>
                  <a:gd name="T5" fmla="*/ 10601 h 21600"/>
                  <a:gd name="T6" fmla="*/ 18469 w 21600"/>
                  <a:gd name="T7" fmla="*/ 1060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6615" y="0"/>
                    </a:moveTo>
                    <a:lnTo>
                      <a:pt x="11630" y="0"/>
                    </a:lnTo>
                    <a:lnTo>
                      <a:pt x="4984" y="5399"/>
                    </a:lnTo>
                    <a:lnTo>
                      <a:pt x="0" y="21600"/>
                    </a:lnTo>
                    <a:lnTo>
                      <a:pt x="18276" y="21600"/>
                    </a:lnTo>
                    <a:lnTo>
                      <a:pt x="19938" y="18900"/>
                    </a:lnTo>
                    <a:lnTo>
                      <a:pt x="19938" y="13500"/>
                    </a:lnTo>
                    <a:lnTo>
                      <a:pt x="21600" y="8099"/>
                    </a:lnTo>
                    <a:lnTo>
                      <a:pt x="21600" y="0"/>
                    </a:lnTo>
                    <a:lnTo>
                      <a:pt x="16615" y="0"/>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eaLnBrk="1" fontAlgn="auto" hangingPunct="1">
                  <a:spcBef>
                    <a:spcPts val="0"/>
                  </a:spcBef>
                  <a:spcAft>
                    <a:spcPts val="0"/>
                  </a:spcAft>
                  <a:defRPr/>
                </a:pPr>
                <a:endParaRPr lang="id-ID" sz="1013">
                  <a:latin typeface="+mn-lt"/>
                </a:endParaRPr>
              </a:p>
            </p:txBody>
          </p:sp>
          <p:sp>
            <p:nvSpPr>
              <p:cNvPr id="70" name="AutoShape 128">
                <a:extLst>
                  <a:ext uri="{FF2B5EF4-FFF2-40B4-BE49-F238E27FC236}">
                    <a16:creationId xmlns:a16="http://schemas.microsoft.com/office/drawing/2014/main" id="{DD02F79C-40D4-28C0-5671-16EB4ABE1450}"/>
                  </a:ext>
                </a:extLst>
              </p:cNvPr>
              <p:cNvSpPr>
                <a:spLocks/>
              </p:cNvSpPr>
              <p:nvPr/>
            </p:nvSpPr>
            <p:spPr bwMode="auto">
              <a:xfrm>
                <a:off x="877229" y="622771"/>
                <a:ext cx="104214" cy="100705"/>
              </a:xfrm>
              <a:custGeom>
                <a:avLst/>
                <a:gdLst>
                  <a:gd name="T0" fmla="*/ 52107 w 21600"/>
                  <a:gd name="T1" fmla="*/ 50353 h 21600"/>
                  <a:gd name="T2" fmla="*/ 52107 w 21600"/>
                  <a:gd name="T3" fmla="*/ 50353 h 21600"/>
                  <a:gd name="T4" fmla="*/ 52107 w 21600"/>
                  <a:gd name="T5" fmla="*/ 50353 h 21600"/>
                  <a:gd name="T6" fmla="*/ 52107 w 21600"/>
                  <a:gd name="T7" fmla="*/ 5035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4799" y="1705"/>
                    </a:moveTo>
                    <a:lnTo>
                      <a:pt x="4199" y="2273"/>
                    </a:lnTo>
                    <a:lnTo>
                      <a:pt x="4199" y="5115"/>
                    </a:lnTo>
                    <a:lnTo>
                      <a:pt x="2999" y="6252"/>
                    </a:lnTo>
                    <a:lnTo>
                      <a:pt x="2999" y="9094"/>
                    </a:lnTo>
                    <a:lnTo>
                      <a:pt x="2399" y="9663"/>
                    </a:lnTo>
                    <a:lnTo>
                      <a:pt x="2399" y="10800"/>
                    </a:lnTo>
                    <a:lnTo>
                      <a:pt x="1799" y="12505"/>
                    </a:lnTo>
                    <a:lnTo>
                      <a:pt x="599" y="14778"/>
                    </a:lnTo>
                    <a:lnTo>
                      <a:pt x="599" y="15347"/>
                    </a:lnTo>
                    <a:lnTo>
                      <a:pt x="0" y="16484"/>
                    </a:lnTo>
                    <a:lnTo>
                      <a:pt x="0" y="19326"/>
                    </a:lnTo>
                    <a:lnTo>
                      <a:pt x="599" y="20463"/>
                    </a:lnTo>
                    <a:lnTo>
                      <a:pt x="599" y="21599"/>
                    </a:lnTo>
                    <a:lnTo>
                      <a:pt x="1199" y="21599"/>
                    </a:lnTo>
                    <a:lnTo>
                      <a:pt x="2399" y="21031"/>
                    </a:lnTo>
                    <a:lnTo>
                      <a:pt x="3599" y="21031"/>
                    </a:lnTo>
                    <a:lnTo>
                      <a:pt x="7200" y="19894"/>
                    </a:lnTo>
                    <a:lnTo>
                      <a:pt x="8400" y="19326"/>
                    </a:lnTo>
                    <a:lnTo>
                      <a:pt x="13199" y="15915"/>
                    </a:lnTo>
                    <a:lnTo>
                      <a:pt x="13199" y="14778"/>
                    </a:lnTo>
                    <a:lnTo>
                      <a:pt x="13800" y="14210"/>
                    </a:lnTo>
                    <a:lnTo>
                      <a:pt x="16800" y="14210"/>
                    </a:lnTo>
                    <a:lnTo>
                      <a:pt x="21600" y="9663"/>
                    </a:lnTo>
                    <a:lnTo>
                      <a:pt x="20400" y="2842"/>
                    </a:lnTo>
                    <a:lnTo>
                      <a:pt x="20400" y="1136"/>
                    </a:lnTo>
                    <a:lnTo>
                      <a:pt x="19200" y="0"/>
                    </a:lnTo>
                    <a:lnTo>
                      <a:pt x="18000" y="568"/>
                    </a:lnTo>
                    <a:lnTo>
                      <a:pt x="14400" y="568"/>
                    </a:lnTo>
                    <a:lnTo>
                      <a:pt x="13199" y="1136"/>
                    </a:lnTo>
                    <a:lnTo>
                      <a:pt x="6599" y="1136"/>
                    </a:lnTo>
                    <a:lnTo>
                      <a:pt x="4799" y="1705"/>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eaLnBrk="1" fontAlgn="auto" hangingPunct="1">
                  <a:spcBef>
                    <a:spcPts val="0"/>
                  </a:spcBef>
                  <a:spcAft>
                    <a:spcPts val="0"/>
                  </a:spcAft>
                  <a:defRPr/>
                </a:pPr>
                <a:endParaRPr lang="id-ID" sz="1013">
                  <a:latin typeface="+mn-lt"/>
                </a:endParaRPr>
              </a:p>
            </p:txBody>
          </p:sp>
          <p:sp>
            <p:nvSpPr>
              <p:cNvPr id="71" name="AutoShape 129">
                <a:extLst>
                  <a:ext uri="{FF2B5EF4-FFF2-40B4-BE49-F238E27FC236}">
                    <a16:creationId xmlns:a16="http://schemas.microsoft.com/office/drawing/2014/main" id="{B5B6E858-8738-D37A-1FEA-1FE3FD98FB92}"/>
                  </a:ext>
                </a:extLst>
              </p:cNvPr>
              <p:cNvSpPr>
                <a:spLocks/>
              </p:cNvSpPr>
              <p:nvPr/>
            </p:nvSpPr>
            <p:spPr bwMode="auto">
              <a:xfrm>
                <a:off x="879868" y="715524"/>
                <a:ext cx="31660" cy="34453"/>
              </a:xfrm>
              <a:custGeom>
                <a:avLst/>
                <a:gdLst>
                  <a:gd name="T0" fmla="*/ 15830 w 21600"/>
                  <a:gd name="T1" fmla="*/ 17227 h 21600"/>
                  <a:gd name="T2" fmla="*/ 15830 w 21600"/>
                  <a:gd name="T3" fmla="*/ 17227 h 21600"/>
                  <a:gd name="T4" fmla="*/ 15830 w 21600"/>
                  <a:gd name="T5" fmla="*/ 17227 h 21600"/>
                  <a:gd name="T6" fmla="*/ 15830 w 21600"/>
                  <a:gd name="T7" fmla="*/ 1722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4984"/>
                    </a:moveTo>
                    <a:lnTo>
                      <a:pt x="17672" y="0"/>
                    </a:lnTo>
                    <a:lnTo>
                      <a:pt x="19636" y="0"/>
                    </a:lnTo>
                    <a:lnTo>
                      <a:pt x="19636" y="1661"/>
                    </a:lnTo>
                    <a:lnTo>
                      <a:pt x="21600" y="3323"/>
                    </a:lnTo>
                    <a:lnTo>
                      <a:pt x="21600" y="16615"/>
                    </a:lnTo>
                    <a:lnTo>
                      <a:pt x="17672" y="18276"/>
                    </a:lnTo>
                    <a:lnTo>
                      <a:pt x="15709" y="18276"/>
                    </a:lnTo>
                    <a:lnTo>
                      <a:pt x="11781" y="19938"/>
                    </a:lnTo>
                    <a:lnTo>
                      <a:pt x="11781" y="21599"/>
                    </a:lnTo>
                    <a:lnTo>
                      <a:pt x="7854" y="21599"/>
                    </a:lnTo>
                    <a:lnTo>
                      <a:pt x="1963" y="19938"/>
                    </a:lnTo>
                    <a:lnTo>
                      <a:pt x="1963" y="18276"/>
                    </a:lnTo>
                    <a:lnTo>
                      <a:pt x="0" y="14953"/>
                    </a:lnTo>
                    <a:lnTo>
                      <a:pt x="0" y="4984"/>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eaLnBrk="1" fontAlgn="auto" hangingPunct="1">
                  <a:spcBef>
                    <a:spcPts val="0"/>
                  </a:spcBef>
                  <a:spcAft>
                    <a:spcPts val="0"/>
                  </a:spcAft>
                  <a:defRPr/>
                </a:pPr>
                <a:endParaRPr lang="id-ID" sz="1013">
                  <a:latin typeface="+mn-lt"/>
                </a:endParaRPr>
              </a:p>
            </p:txBody>
          </p:sp>
          <p:sp>
            <p:nvSpPr>
              <p:cNvPr id="72" name="AutoShape 130">
                <a:extLst>
                  <a:ext uri="{FF2B5EF4-FFF2-40B4-BE49-F238E27FC236}">
                    <a16:creationId xmlns:a16="http://schemas.microsoft.com/office/drawing/2014/main" id="{7D072C3E-156E-0C4D-3AD1-31A0E9F17D80}"/>
                  </a:ext>
                </a:extLst>
              </p:cNvPr>
              <p:cNvSpPr>
                <a:spLocks/>
              </p:cNvSpPr>
              <p:nvPr/>
            </p:nvSpPr>
            <p:spPr bwMode="auto">
              <a:xfrm>
                <a:off x="539529" y="768526"/>
                <a:ext cx="40894" cy="29152"/>
              </a:xfrm>
              <a:custGeom>
                <a:avLst/>
                <a:gdLst>
                  <a:gd name="T0" fmla="*/ 20447 w 21600"/>
                  <a:gd name="T1" fmla="*/ 14576 h 21600"/>
                  <a:gd name="T2" fmla="*/ 20447 w 21600"/>
                  <a:gd name="T3" fmla="*/ 14576 h 21600"/>
                  <a:gd name="T4" fmla="*/ 20447 w 21600"/>
                  <a:gd name="T5" fmla="*/ 14576 h 21600"/>
                  <a:gd name="T6" fmla="*/ 20447 w 21600"/>
                  <a:gd name="T7" fmla="*/ 1457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42" y="9818"/>
                    </a:moveTo>
                    <a:lnTo>
                      <a:pt x="3085" y="21599"/>
                    </a:lnTo>
                    <a:lnTo>
                      <a:pt x="21600" y="3927"/>
                    </a:lnTo>
                    <a:lnTo>
                      <a:pt x="18514" y="0"/>
                    </a:lnTo>
                    <a:lnTo>
                      <a:pt x="15428" y="0"/>
                    </a:lnTo>
                    <a:lnTo>
                      <a:pt x="10800" y="1963"/>
                    </a:lnTo>
                    <a:lnTo>
                      <a:pt x="0" y="7854"/>
                    </a:lnTo>
                    <a:lnTo>
                      <a:pt x="1542" y="9818"/>
                    </a:lnTo>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eaLnBrk="1" fontAlgn="auto" hangingPunct="1">
                  <a:spcBef>
                    <a:spcPts val="0"/>
                  </a:spcBef>
                  <a:spcAft>
                    <a:spcPts val="0"/>
                  </a:spcAft>
                  <a:defRPr/>
                </a:pPr>
                <a:endParaRPr lang="id-ID" sz="1013">
                  <a:latin typeface="+mn-lt"/>
                </a:endParaRPr>
              </a:p>
            </p:txBody>
          </p:sp>
          <p:sp>
            <p:nvSpPr>
              <p:cNvPr id="73" name="AutoShape 131">
                <a:extLst>
                  <a:ext uri="{FF2B5EF4-FFF2-40B4-BE49-F238E27FC236}">
                    <a16:creationId xmlns:a16="http://schemas.microsoft.com/office/drawing/2014/main" id="{2ECA5189-B319-3803-FDEB-BD0FEBF3567E}"/>
                  </a:ext>
                </a:extLst>
              </p:cNvPr>
              <p:cNvSpPr>
                <a:spLocks/>
              </p:cNvSpPr>
              <p:nvPr/>
            </p:nvSpPr>
            <p:spPr bwMode="auto">
              <a:xfrm>
                <a:off x="166211" y="5300"/>
                <a:ext cx="378595" cy="325962"/>
              </a:xfrm>
              <a:custGeom>
                <a:avLst/>
                <a:gdLst>
                  <a:gd name="T0" fmla="*/ 189298 w 21600"/>
                  <a:gd name="T1" fmla="*/ 162981 h 21600"/>
                  <a:gd name="T2" fmla="*/ 189298 w 21600"/>
                  <a:gd name="T3" fmla="*/ 162981 h 21600"/>
                  <a:gd name="T4" fmla="*/ 189298 w 21600"/>
                  <a:gd name="T5" fmla="*/ 162981 h 21600"/>
                  <a:gd name="T6" fmla="*/ 189298 w 21600"/>
                  <a:gd name="T7" fmla="*/ 16298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32" y="12643"/>
                    </a:moveTo>
                    <a:lnTo>
                      <a:pt x="0" y="11239"/>
                    </a:lnTo>
                    <a:lnTo>
                      <a:pt x="996" y="10712"/>
                    </a:lnTo>
                    <a:lnTo>
                      <a:pt x="1661" y="10009"/>
                    </a:lnTo>
                    <a:lnTo>
                      <a:pt x="2824" y="9658"/>
                    </a:lnTo>
                    <a:lnTo>
                      <a:pt x="7144" y="8078"/>
                    </a:lnTo>
                    <a:lnTo>
                      <a:pt x="7310" y="7024"/>
                    </a:lnTo>
                    <a:lnTo>
                      <a:pt x="7310" y="6673"/>
                    </a:lnTo>
                    <a:lnTo>
                      <a:pt x="7643" y="6497"/>
                    </a:lnTo>
                    <a:lnTo>
                      <a:pt x="7809" y="6321"/>
                    </a:lnTo>
                    <a:lnTo>
                      <a:pt x="9138" y="6321"/>
                    </a:lnTo>
                    <a:lnTo>
                      <a:pt x="8473" y="5619"/>
                    </a:lnTo>
                    <a:lnTo>
                      <a:pt x="8141" y="4917"/>
                    </a:lnTo>
                    <a:lnTo>
                      <a:pt x="8141" y="3512"/>
                    </a:lnTo>
                    <a:lnTo>
                      <a:pt x="7809" y="2809"/>
                    </a:lnTo>
                    <a:lnTo>
                      <a:pt x="7476" y="2634"/>
                    </a:lnTo>
                    <a:lnTo>
                      <a:pt x="7144" y="2634"/>
                    </a:lnTo>
                    <a:lnTo>
                      <a:pt x="7310" y="2458"/>
                    </a:lnTo>
                    <a:lnTo>
                      <a:pt x="7643" y="2282"/>
                    </a:lnTo>
                    <a:lnTo>
                      <a:pt x="7809" y="2107"/>
                    </a:lnTo>
                    <a:lnTo>
                      <a:pt x="9636" y="1404"/>
                    </a:lnTo>
                    <a:lnTo>
                      <a:pt x="9969" y="1229"/>
                    </a:lnTo>
                    <a:lnTo>
                      <a:pt x="10467" y="1229"/>
                    </a:lnTo>
                    <a:lnTo>
                      <a:pt x="10800" y="1053"/>
                    </a:lnTo>
                    <a:lnTo>
                      <a:pt x="11298" y="878"/>
                    </a:lnTo>
                    <a:lnTo>
                      <a:pt x="11630" y="878"/>
                    </a:lnTo>
                    <a:lnTo>
                      <a:pt x="11796" y="702"/>
                    </a:lnTo>
                    <a:lnTo>
                      <a:pt x="12295" y="702"/>
                    </a:lnTo>
                    <a:lnTo>
                      <a:pt x="13126" y="351"/>
                    </a:lnTo>
                    <a:lnTo>
                      <a:pt x="14621" y="351"/>
                    </a:lnTo>
                    <a:lnTo>
                      <a:pt x="16449" y="175"/>
                    </a:lnTo>
                    <a:lnTo>
                      <a:pt x="16781" y="0"/>
                    </a:lnTo>
                    <a:lnTo>
                      <a:pt x="17113" y="0"/>
                    </a:lnTo>
                    <a:lnTo>
                      <a:pt x="17446" y="175"/>
                    </a:lnTo>
                    <a:lnTo>
                      <a:pt x="17778" y="175"/>
                    </a:lnTo>
                    <a:lnTo>
                      <a:pt x="18276" y="702"/>
                    </a:lnTo>
                    <a:lnTo>
                      <a:pt x="18110" y="702"/>
                    </a:lnTo>
                    <a:lnTo>
                      <a:pt x="18110" y="878"/>
                    </a:lnTo>
                    <a:lnTo>
                      <a:pt x="17944" y="1229"/>
                    </a:lnTo>
                    <a:lnTo>
                      <a:pt x="17944" y="2107"/>
                    </a:lnTo>
                    <a:lnTo>
                      <a:pt x="17778" y="2107"/>
                    </a:lnTo>
                    <a:lnTo>
                      <a:pt x="17778" y="2634"/>
                    </a:lnTo>
                    <a:lnTo>
                      <a:pt x="17612" y="2985"/>
                    </a:lnTo>
                    <a:lnTo>
                      <a:pt x="17446" y="2985"/>
                    </a:lnTo>
                    <a:lnTo>
                      <a:pt x="17446" y="3512"/>
                    </a:lnTo>
                    <a:lnTo>
                      <a:pt x="17612" y="3863"/>
                    </a:lnTo>
                    <a:lnTo>
                      <a:pt x="17612" y="4214"/>
                    </a:lnTo>
                    <a:lnTo>
                      <a:pt x="17778" y="4390"/>
                    </a:lnTo>
                    <a:lnTo>
                      <a:pt x="17778" y="4917"/>
                    </a:lnTo>
                    <a:lnTo>
                      <a:pt x="17944" y="5268"/>
                    </a:lnTo>
                    <a:lnTo>
                      <a:pt x="18110" y="5268"/>
                    </a:lnTo>
                    <a:lnTo>
                      <a:pt x="18276" y="5443"/>
                    </a:lnTo>
                    <a:lnTo>
                      <a:pt x="18276" y="5619"/>
                    </a:lnTo>
                    <a:lnTo>
                      <a:pt x="18443" y="6497"/>
                    </a:lnTo>
                    <a:lnTo>
                      <a:pt x="18609" y="7726"/>
                    </a:lnTo>
                    <a:lnTo>
                      <a:pt x="18941" y="8956"/>
                    </a:lnTo>
                    <a:lnTo>
                      <a:pt x="19440" y="9658"/>
                    </a:lnTo>
                    <a:lnTo>
                      <a:pt x="19440" y="10536"/>
                    </a:lnTo>
                    <a:lnTo>
                      <a:pt x="19606" y="11063"/>
                    </a:lnTo>
                    <a:lnTo>
                      <a:pt x="19606" y="11414"/>
                    </a:lnTo>
                    <a:lnTo>
                      <a:pt x="19772" y="11765"/>
                    </a:lnTo>
                    <a:lnTo>
                      <a:pt x="19772" y="12292"/>
                    </a:lnTo>
                    <a:lnTo>
                      <a:pt x="19938" y="12468"/>
                    </a:lnTo>
                    <a:lnTo>
                      <a:pt x="20270" y="12643"/>
                    </a:lnTo>
                    <a:lnTo>
                      <a:pt x="20270" y="13521"/>
                    </a:lnTo>
                    <a:lnTo>
                      <a:pt x="20436" y="13873"/>
                    </a:lnTo>
                    <a:lnTo>
                      <a:pt x="20104" y="14575"/>
                    </a:lnTo>
                    <a:lnTo>
                      <a:pt x="20436" y="14926"/>
                    </a:lnTo>
                    <a:lnTo>
                      <a:pt x="20436" y="15804"/>
                    </a:lnTo>
                    <a:lnTo>
                      <a:pt x="20603" y="16156"/>
                    </a:lnTo>
                    <a:lnTo>
                      <a:pt x="20769" y="16331"/>
                    </a:lnTo>
                    <a:lnTo>
                      <a:pt x="21600" y="17560"/>
                    </a:lnTo>
                    <a:lnTo>
                      <a:pt x="15950" y="20721"/>
                    </a:lnTo>
                    <a:lnTo>
                      <a:pt x="12627" y="21599"/>
                    </a:lnTo>
                    <a:lnTo>
                      <a:pt x="12295" y="20195"/>
                    </a:lnTo>
                    <a:lnTo>
                      <a:pt x="9969" y="20195"/>
                    </a:lnTo>
                    <a:lnTo>
                      <a:pt x="332" y="12643"/>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eaLnBrk="1" fontAlgn="auto" hangingPunct="1">
                  <a:spcBef>
                    <a:spcPts val="0"/>
                  </a:spcBef>
                  <a:spcAft>
                    <a:spcPts val="0"/>
                  </a:spcAft>
                  <a:defRPr/>
                </a:pPr>
                <a:endParaRPr lang="id-ID" sz="1013">
                  <a:latin typeface="+mn-lt"/>
                </a:endParaRPr>
              </a:p>
            </p:txBody>
          </p:sp>
          <p:sp>
            <p:nvSpPr>
              <p:cNvPr id="74" name="AutoShape 132">
                <a:extLst>
                  <a:ext uri="{FF2B5EF4-FFF2-40B4-BE49-F238E27FC236}">
                    <a16:creationId xmlns:a16="http://schemas.microsoft.com/office/drawing/2014/main" id="{9BA630F2-D8A6-155F-51E8-D6AE3726FCC9}"/>
                  </a:ext>
                </a:extLst>
              </p:cNvPr>
              <p:cNvSpPr>
                <a:spLocks/>
              </p:cNvSpPr>
              <p:nvPr/>
            </p:nvSpPr>
            <p:spPr bwMode="auto">
              <a:xfrm>
                <a:off x="9233" y="188156"/>
                <a:ext cx="163575" cy="129856"/>
              </a:xfrm>
              <a:custGeom>
                <a:avLst/>
                <a:gdLst>
                  <a:gd name="T0" fmla="*/ 81788 w 21600"/>
                  <a:gd name="T1" fmla="*/ 64928 h 21600"/>
                  <a:gd name="T2" fmla="*/ 81788 w 21600"/>
                  <a:gd name="T3" fmla="*/ 64928 h 21600"/>
                  <a:gd name="T4" fmla="*/ 81788 w 21600"/>
                  <a:gd name="T5" fmla="*/ 64928 h 21600"/>
                  <a:gd name="T6" fmla="*/ 81788 w 21600"/>
                  <a:gd name="T7" fmla="*/ 6492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20718"/>
                    </a:moveTo>
                    <a:lnTo>
                      <a:pt x="0" y="18955"/>
                    </a:lnTo>
                    <a:lnTo>
                      <a:pt x="1157" y="16310"/>
                    </a:lnTo>
                    <a:lnTo>
                      <a:pt x="1928" y="15428"/>
                    </a:lnTo>
                    <a:lnTo>
                      <a:pt x="5399" y="14106"/>
                    </a:lnTo>
                    <a:lnTo>
                      <a:pt x="6171" y="13665"/>
                    </a:lnTo>
                    <a:lnTo>
                      <a:pt x="6171" y="12342"/>
                    </a:lnTo>
                    <a:lnTo>
                      <a:pt x="5785" y="11902"/>
                    </a:lnTo>
                    <a:lnTo>
                      <a:pt x="5399" y="11902"/>
                    </a:lnTo>
                    <a:lnTo>
                      <a:pt x="4628" y="9257"/>
                    </a:lnTo>
                    <a:lnTo>
                      <a:pt x="5399" y="7934"/>
                    </a:lnTo>
                    <a:lnTo>
                      <a:pt x="5785" y="7053"/>
                    </a:lnTo>
                    <a:lnTo>
                      <a:pt x="6942" y="6171"/>
                    </a:lnTo>
                    <a:lnTo>
                      <a:pt x="8485" y="5289"/>
                    </a:lnTo>
                    <a:lnTo>
                      <a:pt x="9257" y="5289"/>
                    </a:lnTo>
                    <a:lnTo>
                      <a:pt x="9642" y="3526"/>
                    </a:lnTo>
                    <a:lnTo>
                      <a:pt x="10028" y="2644"/>
                    </a:lnTo>
                    <a:lnTo>
                      <a:pt x="10028" y="2204"/>
                    </a:lnTo>
                    <a:lnTo>
                      <a:pt x="10414" y="2204"/>
                    </a:lnTo>
                    <a:lnTo>
                      <a:pt x="10800" y="881"/>
                    </a:lnTo>
                    <a:lnTo>
                      <a:pt x="11571" y="0"/>
                    </a:lnTo>
                    <a:lnTo>
                      <a:pt x="12728" y="0"/>
                    </a:lnTo>
                    <a:lnTo>
                      <a:pt x="21600" y="1322"/>
                    </a:lnTo>
                    <a:lnTo>
                      <a:pt x="21600" y="4408"/>
                    </a:lnTo>
                    <a:lnTo>
                      <a:pt x="16971" y="4408"/>
                    </a:lnTo>
                    <a:lnTo>
                      <a:pt x="16585" y="3967"/>
                    </a:lnTo>
                    <a:lnTo>
                      <a:pt x="16199" y="3967"/>
                    </a:lnTo>
                    <a:lnTo>
                      <a:pt x="15814" y="4408"/>
                    </a:lnTo>
                    <a:lnTo>
                      <a:pt x="15814" y="6612"/>
                    </a:lnTo>
                    <a:lnTo>
                      <a:pt x="15428" y="8375"/>
                    </a:lnTo>
                    <a:lnTo>
                      <a:pt x="15428" y="12783"/>
                    </a:lnTo>
                    <a:lnTo>
                      <a:pt x="15042" y="13224"/>
                    </a:lnTo>
                    <a:lnTo>
                      <a:pt x="12728" y="13224"/>
                    </a:lnTo>
                    <a:lnTo>
                      <a:pt x="11957" y="14106"/>
                    </a:lnTo>
                    <a:lnTo>
                      <a:pt x="11571" y="14987"/>
                    </a:lnTo>
                    <a:lnTo>
                      <a:pt x="11571" y="16310"/>
                    </a:lnTo>
                    <a:lnTo>
                      <a:pt x="11185" y="21599"/>
                    </a:lnTo>
                    <a:lnTo>
                      <a:pt x="0" y="20718"/>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eaLnBrk="1" fontAlgn="auto" hangingPunct="1">
                  <a:spcBef>
                    <a:spcPts val="0"/>
                  </a:spcBef>
                  <a:spcAft>
                    <a:spcPts val="0"/>
                  </a:spcAft>
                  <a:defRPr/>
                </a:pPr>
                <a:endParaRPr lang="id-ID" sz="1013">
                  <a:latin typeface="+mn-lt"/>
                </a:endParaRPr>
              </a:p>
            </p:txBody>
          </p:sp>
          <p:sp>
            <p:nvSpPr>
              <p:cNvPr id="75" name="AutoShape 133">
                <a:extLst>
                  <a:ext uri="{FF2B5EF4-FFF2-40B4-BE49-F238E27FC236}">
                    <a16:creationId xmlns:a16="http://schemas.microsoft.com/office/drawing/2014/main" id="{89612E89-C1A5-F271-1CEB-7D1196946A58}"/>
                  </a:ext>
                </a:extLst>
              </p:cNvPr>
              <p:cNvSpPr>
                <a:spLocks/>
              </p:cNvSpPr>
              <p:nvPr/>
            </p:nvSpPr>
            <p:spPr bwMode="auto">
              <a:xfrm>
                <a:off x="-1" y="196106"/>
                <a:ext cx="230851" cy="241160"/>
              </a:xfrm>
              <a:custGeom>
                <a:avLst/>
                <a:gdLst>
                  <a:gd name="T0" fmla="*/ 115426 w 21600"/>
                  <a:gd name="T1" fmla="*/ 120580 h 21600"/>
                  <a:gd name="T2" fmla="*/ 115426 w 21600"/>
                  <a:gd name="T3" fmla="*/ 120580 h 21600"/>
                  <a:gd name="T4" fmla="*/ 115426 w 21600"/>
                  <a:gd name="T5" fmla="*/ 120580 h 21600"/>
                  <a:gd name="T6" fmla="*/ 115426 w 21600"/>
                  <a:gd name="T7" fmla="*/ 12058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19463"/>
                    </a:moveTo>
                    <a:lnTo>
                      <a:pt x="546" y="18751"/>
                    </a:lnTo>
                    <a:lnTo>
                      <a:pt x="820" y="18276"/>
                    </a:lnTo>
                    <a:lnTo>
                      <a:pt x="1913" y="17327"/>
                    </a:lnTo>
                    <a:lnTo>
                      <a:pt x="2187" y="17327"/>
                    </a:lnTo>
                    <a:lnTo>
                      <a:pt x="2460" y="16852"/>
                    </a:lnTo>
                    <a:lnTo>
                      <a:pt x="2460" y="15665"/>
                    </a:lnTo>
                    <a:lnTo>
                      <a:pt x="1913" y="14716"/>
                    </a:lnTo>
                    <a:lnTo>
                      <a:pt x="1640" y="14479"/>
                    </a:lnTo>
                    <a:lnTo>
                      <a:pt x="1640" y="14241"/>
                    </a:lnTo>
                    <a:lnTo>
                      <a:pt x="820" y="13054"/>
                    </a:lnTo>
                    <a:lnTo>
                      <a:pt x="2187" y="11393"/>
                    </a:lnTo>
                    <a:lnTo>
                      <a:pt x="820" y="10443"/>
                    </a:lnTo>
                    <a:lnTo>
                      <a:pt x="1913" y="10443"/>
                    </a:lnTo>
                    <a:lnTo>
                      <a:pt x="8749" y="10918"/>
                    </a:lnTo>
                    <a:lnTo>
                      <a:pt x="9022" y="8070"/>
                    </a:lnTo>
                    <a:lnTo>
                      <a:pt x="9022" y="7358"/>
                    </a:lnTo>
                    <a:lnTo>
                      <a:pt x="9296" y="6883"/>
                    </a:lnTo>
                    <a:lnTo>
                      <a:pt x="9843" y="6408"/>
                    </a:lnTo>
                    <a:lnTo>
                      <a:pt x="11483" y="6408"/>
                    </a:lnTo>
                    <a:lnTo>
                      <a:pt x="11756" y="6171"/>
                    </a:lnTo>
                    <a:lnTo>
                      <a:pt x="11756" y="3797"/>
                    </a:lnTo>
                    <a:lnTo>
                      <a:pt x="12030" y="2848"/>
                    </a:lnTo>
                    <a:lnTo>
                      <a:pt x="12030" y="1661"/>
                    </a:lnTo>
                    <a:lnTo>
                      <a:pt x="12303" y="1424"/>
                    </a:lnTo>
                    <a:lnTo>
                      <a:pt x="12577" y="1424"/>
                    </a:lnTo>
                    <a:lnTo>
                      <a:pt x="12850" y="1661"/>
                    </a:lnTo>
                    <a:lnTo>
                      <a:pt x="16131" y="1661"/>
                    </a:lnTo>
                    <a:lnTo>
                      <a:pt x="16131" y="0"/>
                    </a:lnTo>
                    <a:lnTo>
                      <a:pt x="21600" y="3323"/>
                    </a:lnTo>
                    <a:lnTo>
                      <a:pt x="18592" y="3323"/>
                    </a:lnTo>
                    <a:lnTo>
                      <a:pt x="18592" y="3797"/>
                    </a:lnTo>
                    <a:lnTo>
                      <a:pt x="19412" y="16852"/>
                    </a:lnTo>
                    <a:lnTo>
                      <a:pt x="19686" y="17327"/>
                    </a:lnTo>
                    <a:lnTo>
                      <a:pt x="19686" y="17564"/>
                    </a:lnTo>
                    <a:lnTo>
                      <a:pt x="19959" y="18039"/>
                    </a:lnTo>
                    <a:lnTo>
                      <a:pt x="19959" y="18514"/>
                    </a:lnTo>
                    <a:lnTo>
                      <a:pt x="19139" y="19463"/>
                    </a:lnTo>
                    <a:lnTo>
                      <a:pt x="12030" y="18751"/>
                    </a:lnTo>
                    <a:lnTo>
                      <a:pt x="11483" y="19226"/>
                    </a:lnTo>
                    <a:lnTo>
                      <a:pt x="11210" y="19226"/>
                    </a:lnTo>
                    <a:lnTo>
                      <a:pt x="10936" y="18989"/>
                    </a:lnTo>
                    <a:lnTo>
                      <a:pt x="10663" y="18989"/>
                    </a:lnTo>
                    <a:lnTo>
                      <a:pt x="10389" y="19226"/>
                    </a:lnTo>
                    <a:lnTo>
                      <a:pt x="10389" y="20175"/>
                    </a:lnTo>
                    <a:lnTo>
                      <a:pt x="10116" y="20413"/>
                    </a:lnTo>
                    <a:lnTo>
                      <a:pt x="9843" y="20413"/>
                    </a:lnTo>
                    <a:lnTo>
                      <a:pt x="9843" y="20650"/>
                    </a:lnTo>
                    <a:lnTo>
                      <a:pt x="9296" y="21125"/>
                    </a:lnTo>
                    <a:lnTo>
                      <a:pt x="9022" y="21599"/>
                    </a:lnTo>
                    <a:lnTo>
                      <a:pt x="8475" y="21599"/>
                    </a:lnTo>
                    <a:lnTo>
                      <a:pt x="8475" y="21362"/>
                    </a:lnTo>
                    <a:lnTo>
                      <a:pt x="8202" y="21125"/>
                    </a:lnTo>
                    <a:lnTo>
                      <a:pt x="7382" y="21125"/>
                    </a:lnTo>
                    <a:lnTo>
                      <a:pt x="6835" y="20887"/>
                    </a:lnTo>
                    <a:lnTo>
                      <a:pt x="6288" y="20413"/>
                    </a:lnTo>
                    <a:lnTo>
                      <a:pt x="6015" y="19701"/>
                    </a:lnTo>
                    <a:lnTo>
                      <a:pt x="5741" y="19701"/>
                    </a:lnTo>
                    <a:lnTo>
                      <a:pt x="5468" y="19226"/>
                    </a:lnTo>
                    <a:lnTo>
                      <a:pt x="4374" y="18751"/>
                    </a:lnTo>
                    <a:lnTo>
                      <a:pt x="3554" y="18514"/>
                    </a:lnTo>
                    <a:lnTo>
                      <a:pt x="2734" y="18514"/>
                    </a:lnTo>
                    <a:lnTo>
                      <a:pt x="0" y="19463"/>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eaLnBrk="1" fontAlgn="auto" hangingPunct="1">
                  <a:spcBef>
                    <a:spcPts val="0"/>
                  </a:spcBef>
                  <a:spcAft>
                    <a:spcPts val="0"/>
                  </a:spcAft>
                  <a:defRPr/>
                </a:pPr>
                <a:endParaRPr lang="id-ID" sz="1013">
                  <a:latin typeface="+mn-lt"/>
                </a:endParaRPr>
              </a:p>
            </p:txBody>
          </p:sp>
          <p:sp>
            <p:nvSpPr>
              <p:cNvPr id="76" name="AutoShape 134">
                <a:extLst>
                  <a:ext uri="{FF2B5EF4-FFF2-40B4-BE49-F238E27FC236}">
                    <a16:creationId xmlns:a16="http://schemas.microsoft.com/office/drawing/2014/main" id="{65182495-AF85-0E80-94AF-BC75B42FF4AF}"/>
                  </a:ext>
                </a:extLst>
              </p:cNvPr>
              <p:cNvSpPr>
                <a:spLocks/>
              </p:cNvSpPr>
              <p:nvPr/>
            </p:nvSpPr>
            <p:spPr bwMode="auto">
              <a:xfrm>
                <a:off x="21106" y="458466"/>
                <a:ext cx="58043" cy="37102"/>
              </a:xfrm>
              <a:custGeom>
                <a:avLst/>
                <a:gdLst>
                  <a:gd name="T0" fmla="*/ 29022 w 21600"/>
                  <a:gd name="T1" fmla="*/ 18551 h 21600"/>
                  <a:gd name="T2" fmla="*/ 29022 w 21600"/>
                  <a:gd name="T3" fmla="*/ 18551 h 21600"/>
                  <a:gd name="T4" fmla="*/ 29022 w 21600"/>
                  <a:gd name="T5" fmla="*/ 18551 h 21600"/>
                  <a:gd name="T6" fmla="*/ 29022 w 21600"/>
                  <a:gd name="T7" fmla="*/ 1855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2959" y="0"/>
                    </a:moveTo>
                    <a:lnTo>
                      <a:pt x="10800" y="0"/>
                    </a:lnTo>
                    <a:lnTo>
                      <a:pt x="9719" y="1542"/>
                    </a:lnTo>
                    <a:lnTo>
                      <a:pt x="7560" y="1542"/>
                    </a:lnTo>
                    <a:lnTo>
                      <a:pt x="4320" y="3085"/>
                    </a:lnTo>
                    <a:lnTo>
                      <a:pt x="0" y="6171"/>
                    </a:lnTo>
                    <a:lnTo>
                      <a:pt x="1080" y="9257"/>
                    </a:lnTo>
                    <a:lnTo>
                      <a:pt x="3240" y="12342"/>
                    </a:lnTo>
                    <a:lnTo>
                      <a:pt x="5400" y="16971"/>
                    </a:lnTo>
                    <a:lnTo>
                      <a:pt x="8640" y="21599"/>
                    </a:lnTo>
                    <a:lnTo>
                      <a:pt x="9719" y="21599"/>
                    </a:lnTo>
                    <a:lnTo>
                      <a:pt x="10800" y="20057"/>
                    </a:lnTo>
                    <a:lnTo>
                      <a:pt x="12959" y="20057"/>
                    </a:lnTo>
                    <a:lnTo>
                      <a:pt x="17279" y="16971"/>
                    </a:lnTo>
                    <a:lnTo>
                      <a:pt x="19439" y="16971"/>
                    </a:lnTo>
                    <a:lnTo>
                      <a:pt x="20520" y="15428"/>
                    </a:lnTo>
                    <a:lnTo>
                      <a:pt x="20520" y="12342"/>
                    </a:lnTo>
                    <a:lnTo>
                      <a:pt x="21599" y="12342"/>
                    </a:lnTo>
                    <a:lnTo>
                      <a:pt x="20520" y="6171"/>
                    </a:lnTo>
                    <a:lnTo>
                      <a:pt x="20520" y="1542"/>
                    </a:lnTo>
                    <a:lnTo>
                      <a:pt x="12959" y="0"/>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eaLnBrk="1" fontAlgn="auto" hangingPunct="1">
                  <a:spcBef>
                    <a:spcPts val="0"/>
                  </a:spcBef>
                  <a:spcAft>
                    <a:spcPts val="0"/>
                  </a:spcAft>
                  <a:defRPr/>
                </a:pPr>
                <a:endParaRPr lang="id-ID" sz="1013">
                  <a:latin typeface="+mn-lt"/>
                </a:endParaRPr>
              </a:p>
            </p:txBody>
          </p:sp>
          <p:sp>
            <p:nvSpPr>
              <p:cNvPr id="77" name="AutoShape 135">
                <a:extLst>
                  <a:ext uri="{FF2B5EF4-FFF2-40B4-BE49-F238E27FC236}">
                    <a16:creationId xmlns:a16="http://schemas.microsoft.com/office/drawing/2014/main" id="{631900B0-9070-50E8-059E-C8F51333862F}"/>
                  </a:ext>
                </a:extLst>
              </p:cNvPr>
              <p:cNvSpPr>
                <a:spLocks/>
              </p:cNvSpPr>
              <p:nvPr/>
            </p:nvSpPr>
            <p:spPr bwMode="auto">
              <a:xfrm>
                <a:off x="-1" y="402814"/>
                <a:ext cx="96299" cy="66253"/>
              </a:xfrm>
              <a:custGeom>
                <a:avLst/>
                <a:gdLst>
                  <a:gd name="T0" fmla="*/ 48150 w 21600"/>
                  <a:gd name="T1" fmla="*/ 33127 h 21600"/>
                  <a:gd name="T2" fmla="*/ 48150 w 21600"/>
                  <a:gd name="T3" fmla="*/ 33127 h 21600"/>
                  <a:gd name="T4" fmla="*/ 48150 w 21600"/>
                  <a:gd name="T5" fmla="*/ 33127 h 21600"/>
                  <a:gd name="T6" fmla="*/ 48150 w 21600"/>
                  <a:gd name="T7" fmla="*/ 3312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654" y="12960"/>
                    </a:moveTo>
                    <a:lnTo>
                      <a:pt x="654" y="9503"/>
                    </a:lnTo>
                    <a:lnTo>
                      <a:pt x="0" y="6911"/>
                    </a:lnTo>
                    <a:lnTo>
                      <a:pt x="0" y="2591"/>
                    </a:lnTo>
                    <a:lnTo>
                      <a:pt x="654" y="2591"/>
                    </a:lnTo>
                    <a:lnTo>
                      <a:pt x="6545" y="0"/>
                    </a:lnTo>
                    <a:lnTo>
                      <a:pt x="8509" y="0"/>
                    </a:lnTo>
                    <a:lnTo>
                      <a:pt x="12436" y="1727"/>
                    </a:lnTo>
                    <a:lnTo>
                      <a:pt x="13090" y="3455"/>
                    </a:lnTo>
                    <a:lnTo>
                      <a:pt x="13745" y="4319"/>
                    </a:lnTo>
                    <a:lnTo>
                      <a:pt x="14400" y="4319"/>
                    </a:lnTo>
                    <a:lnTo>
                      <a:pt x="15709" y="7775"/>
                    </a:lnTo>
                    <a:lnTo>
                      <a:pt x="16363" y="8639"/>
                    </a:lnTo>
                    <a:lnTo>
                      <a:pt x="18327" y="9503"/>
                    </a:lnTo>
                    <a:lnTo>
                      <a:pt x="19636" y="10367"/>
                    </a:lnTo>
                    <a:lnTo>
                      <a:pt x="20290" y="11232"/>
                    </a:lnTo>
                    <a:lnTo>
                      <a:pt x="20945" y="11232"/>
                    </a:lnTo>
                    <a:lnTo>
                      <a:pt x="20945" y="15552"/>
                    </a:lnTo>
                    <a:lnTo>
                      <a:pt x="21600" y="18144"/>
                    </a:lnTo>
                    <a:lnTo>
                      <a:pt x="21600" y="19008"/>
                    </a:lnTo>
                    <a:lnTo>
                      <a:pt x="13090" y="19008"/>
                    </a:lnTo>
                    <a:lnTo>
                      <a:pt x="12436" y="18144"/>
                    </a:lnTo>
                    <a:lnTo>
                      <a:pt x="11127" y="18144"/>
                    </a:lnTo>
                    <a:lnTo>
                      <a:pt x="9818" y="19008"/>
                    </a:lnTo>
                    <a:lnTo>
                      <a:pt x="8509" y="19008"/>
                    </a:lnTo>
                    <a:lnTo>
                      <a:pt x="5890" y="20736"/>
                    </a:lnTo>
                    <a:lnTo>
                      <a:pt x="5236" y="20736"/>
                    </a:lnTo>
                    <a:lnTo>
                      <a:pt x="4581" y="21600"/>
                    </a:lnTo>
                    <a:lnTo>
                      <a:pt x="3927" y="19872"/>
                    </a:lnTo>
                    <a:lnTo>
                      <a:pt x="1963" y="17280"/>
                    </a:lnTo>
                    <a:lnTo>
                      <a:pt x="1309" y="15552"/>
                    </a:lnTo>
                    <a:lnTo>
                      <a:pt x="654" y="12960"/>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eaLnBrk="1" fontAlgn="auto" hangingPunct="1">
                  <a:spcBef>
                    <a:spcPts val="0"/>
                  </a:spcBef>
                  <a:spcAft>
                    <a:spcPts val="0"/>
                  </a:spcAft>
                  <a:defRPr/>
                </a:pPr>
                <a:endParaRPr lang="id-ID" sz="1013">
                  <a:latin typeface="+mn-lt"/>
                </a:endParaRPr>
              </a:p>
            </p:txBody>
          </p:sp>
          <p:sp>
            <p:nvSpPr>
              <p:cNvPr id="78" name="AutoShape 136">
                <a:extLst>
                  <a:ext uri="{FF2B5EF4-FFF2-40B4-BE49-F238E27FC236}">
                    <a16:creationId xmlns:a16="http://schemas.microsoft.com/office/drawing/2014/main" id="{E6E426FF-816B-9EDF-F898-4253EB0BA120}"/>
                  </a:ext>
                </a:extLst>
              </p:cNvPr>
              <p:cNvSpPr>
                <a:spLocks/>
              </p:cNvSpPr>
              <p:nvPr/>
            </p:nvSpPr>
            <p:spPr bwMode="auto">
              <a:xfrm>
                <a:off x="6595" y="429314"/>
                <a:ext cx="60682" cy="13252"/>
              </a:xfrm>
              <a:custGeom>
                <a:avLst/>
                <a:gdLst>
                  <a:gd name="T0" fmla="*/ 30341 w 21600"/>
                  <a:gd name="T1" fmla="*/ 6626 h 21600"/>
                  <a:gd name="T2" fmla="*/ 30341 w 21600"/>
                  <a:gd name="T3" fmla="*/ 6626 h 21600"/>
                  <a:gd name="T4" fmla="*/ 30341 w 21600"/>
                  <a:gd name="T5" fmla="*/ 6626 h 21600"/>
                  <a:gd name="T6" fmla="*/ 30341 w 21600"/>
                  <a:gd name="T7" fmla="*/ 662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0" y="17279"/>
                    </a:lnTo>
                    <a:lnTo>
                      <a:pt x="1028" y="17279"/>
                    </a:lnTo>
                    <a:lnTo>
                      <a:pt x="3085" y="12959"/>
                    </a:lnTo>
                    <a:lnTo>
                      <a:pt x="5142" y="12959"/>
                    </a:lnTo>
                    <a:lnTo>
                      <a:pt x="11314" y="21599"/>
                    </a:lnTo>
                    <a:lnTo>
                      <a:pt x="14400" y="21599"/>
                    </a:lnTo>
                    <a:lnTo>
                      <a:pt x="15428" y="17279"/>
                    </a:lnTo>
                    <a:lnTo>
                      <a:pt x="16457" y="17279"/>
                    </a:lnTo>
                    <a:lnTo>
                      <a:pt x="17485" y="12959"/>
                    </a:lnTo>
                    <a:lnTo>
                      <a:pt x="21599" y="12959"/>
                    </a:lnTo>
                    <a:lnTo>
                      <a:pt x="21599" y="8640"/>
                    </a:lnTo>
                    <a:lnTo>
                      <a:pt x="20571" y="8640"/>
                    </a:lnTo>
                    <a:lnTo>
                      <a:pt x="16457" y="0"/>
                    </a:lnTo>
                    <a:lnTo>
                      <a:pt x="14400" y="0"/>
                    </a:lnTo>
                    <a:lnTo>
                      <a:pt x="12342" y="4320"/>
                    </a:lnTo>
                    <a:lnTo>
                      <a:pt x="6171" y="4320"/>
                    </a:lnTo>
                    <a:lnTo>
                      <a:pt x="5142" y="0"/>
                    </a:lnTo>
                    <a:lnTo>
                      <a:pt x="0" y="0"/>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eaLnBrk="1" fontAlgn="auto" hangingPunct="1">
                  <a:spcBef>
                    <a:spcPts val="0"/>
                  </a:spcBef>
                  <a:spcAft>
                    <a:spcPts val="0"/>
                  </a:spcAft>
                  <a:defRPr/>
                </a:pPr>
                <a:endParaRPr lang="id-ID" sz="1013">
                  <a:latin typeface="+mn-lt"/>
                </a:endParaRPr>
              </a:p>
            </p:txBody>
          </p:sp>
          <p:sp>
            <p:nvSpPr>
              <p:cNvPr id="79" name="AutoShape 137">
                <a:extLst>
                  <a:ext uri="{FF2B5EF4-FFF2-40B4-BE49-F238E27FC236}">
                    <a16:creationId xmlns:a16="http://schemas.microsoft.com/office/drawing/2014/main" id="{8320E5CC-C95C-8948-AABD-8D5D653A9144}"/>
                  </a:ext>
                </a:extLst>
              </p:cNvPr>
              <p:cNvSpPr>
                <a:spLocks/>
              </p:cNvSpPr>
              <p:nvPr/>
            </p:nvSpPr>
            <p:spPr bwMode="auto">
              <a:xfrm>
                <a:off x="117403" y="540618"/>
                <a:ext cx="121362" cy="74204"/>
              </a:xfrm>
              <a:custGeom>
                <a:avLst/>
                <a:gdLst>
                  <a:gd name="T0" fmla="*/ 60681 w 21600"/>
                  <a:gd name="T1" fmla="*/ 37102 h 21600"/>
                  <a:gd name="T2" fmla="*/ 60681 w 21600"/>
                  <a:gd name="T3" fmla="*/ 37102 h 21600"/>
                  <a:gd name="T4" fmla="*/ 60681 w 21600"/>
                  <a:gd name="T5" fmla="*/ 37102 h 21600"/>
                  <a:gd name="T6" fmla="*/ 60681 w 21600"/>
                  <a:gd name="T7" fmla="*/ 3710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6171" y="16971"/>
                    </a:moveTo>
                    <a:lnTo>
                      <a:pt x="5657" y="14657"/>
                    </a:lnTo>
                    <a:lnTo>
                      <a:pt x="0" y="7714"/>
                    </a:lnTo>
                    <a:lnTo>
                      <a:pt x="1028" y="6942"/>
                    </a:lnTo>
                    <a:lnTo>
                      <a:pt x="1542" y="6171"/>
                    </a:lnTo>
                    <a:lnTo>
                      <a:pt x="3085" y="4628"/>
                    </a:lnTo>
                    <a:lnTo>
                      <a:pt x="3600" y="3085"/>
                    </a:lnTo>
                    <a:lnTo>
                      <a:pt x="4114" y="0"/>
                    </a:lnTo>
                    <a:lnTo>
                      <a:pt x="7200" y="0"/>
                    </a:lnTo>
                    <a:lnTo>
                      <a:pt x="7714" y="771"/>
                    </a:lnTo>
                    <a:lnTo>
                      <a:pt x="9771" y="2314"/>
                    </a:lnTo>
                    <a:lnTo>
                      <a:pt x="10285" y="3085"/>
                    </a:lnTo>
                    <a:lnTo>
                      <a:pt x="11314" y="3857"/>
                    </a:lnTo>
                    <a:lnTo>
                      <a:pt x="11828" y="3857"/>
                    </a:lnTo>
                    <a:lnTo>
                      <a:pt x="11828" y="3085"/>
                    </a:lnTo>
                    <a:lnTo>
                      <a:pt x="12342" y="3085"/>
                    </a:lnTo>
                    <a:lnTo>
                      <a:pt x="13371" y="1542"/>
                    </a:lnTo>
                    <a:lnTo>
                      <a:pt x="14914" y="1542"/>
                    </a:lnTo>
                    <a:lnTo>
                      <a:pt x="15942" y="2314"/>
                    </a:lnTo>
                    <a:lnTo>
                      <a:pt x="16457" y="3857"/>
                    </a:lnTo>
                    <a:lnTo>
                      <a:pt x="16457" y="6942"/>
                    </a:lnTo>
                    <a:lnTo>
                      <a:pt x="16971" y="8485"/>
                    </a:lnTo>
                    <a:lnTo>
                      <a:pt x="18000" y="9257"/>
                    </a:lnTo>
                    <a:lnTo>
                      <a:pt x="20057" y="9257"/>
                    </a:lnTo>
                    <a:lnTo>
                      <a:pt x="20571" y="10028"/>
                    </a:lnTo>
                    <a:lnTo>
                      <a:pt x="21085" y="11571"/>
                    </a:lnTo>
                    <a:lnTo>
                      <a:pt x="21599" y="13885"/>
                    </a:lnTo>
                    <a:lnTo>
                      <a:pt x="21085" y="15428"/>
                    </a:lnTo>
                    <a:lnTo>
                      <a:pt x="21085" y="16199"/>
                    </a:lnTo>
                    <a:lnTo>
                      <a:pt x="20571" y="16971"/>
                    </a:lnTo>
                    <a:lnTo>
                      <a:pt x="20571" y="17742"/>
                    </a:lnTo>
                    <a:lnTo>
                      <a:pt x="12342" y="21599"/>
                    </a:lnTo>
                    <a:lnTo>
                      <a:pt x="11314" y="21599"/>
                    </a:lnTo>
                    <a:lnTo>
                      <a:pt x="8228" y="20057"/>
                    </a:lnTo>
                    <a:lnTo>
                      <a:pt x="7200" y="19285"/>
                    </a:lnTo>
                    <a:lnTo>
                      <a:pt x="6685" y="18514"/>
                    </a:lnTo>
                    <a:lnTo>
                      <a:pt x="6171" y="16971"/>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eaLnBrk="1" fontAlgn="auto" hangingPunct="1">
                  <a:spcBef>
                    <a:spcPts val="0"/>
                  </a:spcBef>
                  <a:spcAft>
                    <a:spcPts val="0"/>
                  </a:spcAft>
                  <a:defRPr/>
                </a:pPr>
                <a:endParaRPr lang="id-ID" sz="1013">
                  <a:latin typeface="+mn-lt"/>
                </a:endParaRPr>
              </a:p>
            </p:txBody>
          </p:sp>
          <p:sp>
            <p:nvSpPr>
              <p:cNvPr id="80" name="AutoShape 138">
                <a:extLst>
                  <a:ext uri="{FF2B5EF4-FFF2-40B4-BE49-F238E27FC236}">
                    <a16:creationId xmlns:a16="http://schemas.microsoft.com/office/drawing/2014/main" id="{F5F0640F-F3D2-65CE-0CDC-77E2FE5A4DA4}"/>
                  </a:ext>
                </a:extLst>
              </p:cNvPr>
              <p:cNvSpPr>
                <a:spLocks/>
              </p:cNvSpPr>
              <p:nvPr/>
            </p:nvSpPr>
            <p:spPr bwMode="auto">
              <a:xfrm>
                <a:off x="91020" y="508817"/>
                <a:ext cx="52767" cy="58303"/>
              </a:xfrm>
              <a:custGeom>
                <a:avLst/>
                <a:gdLst>
                  <a:gd name="T0" fmla="*/ 26384 w 21600"/>
                  <a:gd name="T1" fmla="*/ 29152 h 21600"/>
                  <a:gd name="T2" fmla="*/ 26384 w 21600"/>
                  <a:gd name="T3" fmla="*/ 29152 h 21600"/>
                  <a:gd name="T4" fmla="*/ 26384 w 21600"/>
                  <a:gd name="T5" fmla="*/ 29152 h 21600"/>
                  <a:gd name="T6" fmla="*/ 26384 w 21600"/>
                  <a:gd name="T7" fmla="*/ 2915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8836"/>
                    </a:moveTo>
                    <a:lnTo>
                      <a:pt x="0" y="5890"/>
                    </a:lnTo>
                    <a:lnTo>
                      <a:pt x="1199" y="3927"/>
                    </a:lnTo>
                    <a:lnTo>
                      <a:pt x="4800" y="981"/>
                    </a:lnTo>
                    <a:lnTo>
                      <a:pt x="8400" y="0"/>
                    </a:lnTo>
                    <a:lnTo>
                      <a:pt x="14400" y="0"/>
                    </a:lnTo>
                    <a:lnTo>
                      <a:pt x="15599" y="981"/>
                    </a:lnTo>
                    <a:lnTo>
                      <a:pt x="16800" y="981"/>
                    </a:lnTo>
                    <a:lnTo>
                      <a:pt x="18000" y="1963"/>
                    </a:lnTo>
                    <a:lnTo>
                      <a:pt x="19200" y="1963"/>
                    </a:lnTo>
                    <a:lnTo>
                      <a:pt x="21600" y="5890"/>
                    </a:lnTo>
                    <a:lnTo>
                      <a:pt x="21600" y="9818"/>
                    </a:lnTo>
                    <a:lnTo>
                      <a:pt x="20400" y="13745"/>
                    </a:lnTo>
                    <a:lnTo>
                      <a:pt x="18000" y="16690"/>
                    </a:lnTo>
                    <a:lnTo>
                      <a:pt x="16800" y="18654"/>
                    </a:lnTo>
                    <a:lnTo>
                      <a:pt x="14400" y="19636"/>
                    </a:lnTo>
                    <a:lnTo>
                      <a:pt x="12000" y="21599"/>
                    </a:lnTo>
                    <a:lnTo>
                      <a:pt x="9600" y="21599"/>
                    </a:lnTo>
                    <a:lnTo>
                      <a:pt x="8400" y="20618"/>
                    </a:lnTo>
                    <a:lnTo>
                      <a:pt x="6000" y="19636"/>
                    </a:lnTo>
                    <a:lnTo>
                      <a:pt x="4800" y="18654"/>
                    </a:lnTo>
                    <a:lnTo>
                      <a:pt x="0" y="8836"/>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eaLnBrk="1" fontAlgn="auto" hangingPunct="1">
                  <a:spcBef>
                    <a:spcPts val="0"/>
                  </a:spcBef>
                  <a:spcAft>
                    <a:spcPts val="0"/>
                  </a:spcAft>
                  <a:defRPr/>
                </a:pPr>
                <a:endParaRPr lang="id-ID" sz="1013">
                  <a:latin typeface="+mn-lt"/>
                </a:endParaRPr>
              </a:p>
            </p:txBody>
          </p:sp>
          <p:sp>
            <p:nvSpPr>
              <p:cNvPr id="81" name="AutoShape 139">
                <a:extLst>
                  <a:ext uri="{FF2B5EF4-FFF2-40B4-BE49-F238E27FC236}">
                    <a16:creationId xmlns:a16="http://schemas.microsoft.com/office/drawing/2014/main" id="{DE042E44-2579-44AE-CD91-B903A3A86288}"/>
                  </a:ext>
                </a:extLst>
              </p:cNvPr>
              <p:cNvSpPr>
                <a:spLocks/>
              </p:cNvSpPr>
              <p:nvPr/>
            </p:nvSpPr>
            <p:spPr bwMode="auto">
              <a:xfrm>
                <a:off x="43531" y="461116"/>
                <a:ext cx="146426" cy="92754"/>
              </a:xfrm>
              <a:custGeom>
                <a:avLst/>
                <a:gdLst>
                  <a:gd name="T0" fmla="*/ 73213 w 21600"/>
                  <a:gd name="T1" fmla="*/ 46377 h 21600"/>
                  <a:gd name="T2" fmla="*/ 73213 w 21600"/>
                  <a:gd name="T3" fmla="*/ 46377 h 21600"/>
                  <a:gd name="T4" fmla="*/ 73213 w 21600"/>
                  <a:gd name="T5" fmla="*/ 46377 h 21600"/>
                  <a:gd name="T6" fmla="*/ 73213 w 21600"/>
                  <a:gd name="T7" fmla="*/ 4637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887" y="12342"/>
                    </a:moveTo>
                    <a:lnTo>
                      <a:pt x="0" y="8022"/>
                    </a:lnTo>
                    <a:lnTo>
                      <a:pt x="3887" y="6171"/>
                    </a:lnTo>
                    <a:lnTo>
                      <a:pt x="4751" y="4937"/>
                    </a:lnTo>
                    <a:lnTo>
                      <a:pt x="5183" y="3702"/>
                    </a:lnTo>
                    <a:lnTo>
                      <a:pt x="5183" y="2468"/>
                    </a:lnTo>
                    <a:lnTo>
                      <a:pt x="4751" y="1234"/>
                    </a:lnTo>
                    <a:lnTo>
                      <a:pt x="4751" y="0"/>
                    </a:lnTo>
                    <a:lnTo>
                      <a:pt x="7343" y="0"/>
                    </a:lnTo>
                    <a:lnTo>
                      <a:pt x="8208" y="1234"/>
                    </a:lnTo>
                    <a:lnTo>
                      <a:pt x="8208" y="1851"/>
                    </a:lnTo>
                    <a:lnTo>
                      <a:pt x="9503" y="1851"/>
                    </a:lnTo>
                    <a:lnTo>
                      <a:pt x="9935" y="2468"/>
                    </a:lnTo>
                    <a:lnTo>
                      <a:pt x="11232" y="3085"/>
                    </a:lnTo>
                    <a:lnTo>
                      <a:pt x="13391" y="3085"/>
                    </a:lnTo>
                    <a:lnTo>
                      <a:pt x="14256" y="1851"/>
                    </a:lnTo>
                    <a:lnTo>
                      <a:pt x="13824" y="1851"/>
                    </a:lnTo>
                    <a:lnTo>
                      <a:pt x="13824" y="1234"/>
                    </a:lnTo>
                    <a:lnTo>
                      <a:pt x="14256" y="1234"/>
                    </a:lnTo>
                    <a:lnTo>
                      <a:pt x="15120" y="617"/>
                    </a:lnTo>
                    <a:lnTo>
                      <a:pt x="15551" y="617"/>
                    </a:lnTo>
                    <a:lnTo>
                      <a:pt x="16416" y="1234"/>
                    </a:lnTo>
                    <a:lnTo>
                      <a:pt x="16847" y="1851"/>
                    </a:lnTo>
                    <a:lnTo>
                      <a:pt x="16847" y="3085"/>
                    </a:lnTo>
                    <a:lnTo>
                      <a:pt x="18144" y="6788"/>
                    </a:lnTo>
                    <a:lnTo>
                      <a:pt x="19007" y="8022"/>
                    </a:lnTo>
                    <a:lnTo>
                      <a:pt x="19007" y="9257"/>
                    </a:lnTo>
                    <a:lnTo>
                      <a:pt x="19440" y="11108"/>
                    </a:lnTo>
                    <a:lnTo>
                      <a:pt x="19871" y="12342"/>
                    </a:lnTo>
                    <a:lnTo>
                      <a:pt x="20735" y="15428"/>
                    </a:lnTo>
                    <a:lnTo>
                      <a:pt x="21168" y="17897"/>
                    </a:lnTo>
                    <a:lnTo>
                      <a:pt x="21600" y="19748"/>
                    </a:lnTo>
                    <a:lnTo>
                      <a:pt x="21168" y="20982"/>
                    </a:lnTo>
                    <a:lnTo>
                      <a:pt x="20735" y="21599"/>
                    </a:lnTo>
                    <a:lnTo>
                      <a:pt x="19871" y="21599"/>
                    </a:lnTo>
                    <a:lnTo>
                      <a:pt x="19007" y="20365"/>
                    </a:lnTo>
                    <a:lnTo>
                      <a:pt x="17711" y="19748"/>
                    </a:lnTo>
                    <a:lnTo>
                      <a:pt x="16847" y="18514"/>
                    </a:lnTo>
                    <a:lnTo>
                      <a:pt x="14687" y="18514"/>
                    </a:lnTo>
                    <a:lnTo>
                      <a:pt x="14687" y="14194"/>
                    </a:lnTo>
                    <a:lnTo>
                      <a:pt x="14256" y="12959"/>
                    </a:lnTo>
                    <a:lnTo>
                      <a:pt x="12527" y="11725"/>
                    </a:lnTo>
                    <a:lnTo>
                      <a:pt x="10800" y="11108"/>
                    </a:lnTo>
                    <a:lnTo>
                      <a:pt x="10367" y="11108"/>
                    </a:lnTo>
                    <a:lnTo>
                      <a:pt x="7775" y="12959"/>
                    </a:lnTo>
                    <a:lnTo>
                      <a:pt x="6912" y="14194"/>
                    </a:lnTo>
                    <a:lnTo>
                      <a:pt x="6912" y="16045"/>
                    </a:lnTo>
                    <a:lnTo>
                      <a:pt x="3887" y="12342"/>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eaLnBrk="1" fontAlgn="auto" hangingPunct="1">
                  <a:spcBef>
                    <a:spcPts val="0"/>
                  </a:spcBef>
                  <a:spcAft>
                    <a:spcPts val="0"/>
                  </a:spcAft>
                  <a:defRPr/>
                </a:pPr>
                <a:endParaRPr lang="id-ID" sz="1013">
                  <a:latin typeface="+mn-lt"/>
                </a:endParaRPr>
              </a:p>
            </p:txBody>
          </p:sp>
          <p:sp>
            <p:nvSpPr>
              <p:cNvPr id="82" name="AutoShape 140">
                <a:extLst>
                  <a:ext uri="{FF2B5EF4-FFF2-40B4-BE49-F238E27FC236}">
                    <a16:creationId xmlns:a16="http://schemas.microsoft.com/office/drawing/2014/main" id="{4EF1C386-3FEC-E432-B4D0-F25396F5F1B2}"/>
                  </a:ext>
                </a:extLst>
              </p:cNvPr>
              <p:cNvSpPr>
                <a:spLocks/>
              </p:cNvSpPr>
              <p:nvPr/>
            </p:nvSpPr>
            <p:spPr bwMode="auto">
              <a:xfrm>
                <a:off x="172807" y="487617"/>
                <a:ext cx="121362" cy="116605"/>
              </a:xfrm>
              <a:custGeom>
                <a:avLst/>
                <a:gdLst>
                  <a:gd name="T0" fmla="*/ 60681 w 21600"/>
                  <a:gd name="T1" fmla="*/ 58303 h 21600"/>
                  <a:gd name="T2" fmla="*/ 60681 w 21600"/>
                  <a:gd name="T3" fmla="*/ 58303 h 21600"/>
                  <a:gd name="T4" fmla="*/ 60681 w 21600"/>
                  <a:gd name="T5" fmla="*/ 58303 h 21600"/>
                  <a:gd name="T6" fmla="*/ 60681 w 21600"/>
                  <a:gd name="T7" fmla="*/ 5830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21109"/>
                    </a:moveTo>
                    <a:lnTo>
                      <a:pt x="10800" y="20618"/>
                    </a:lnTo>
                    <a:lnTo>
                      <a:pt x="11314" y="20127"/>
                    </a:lnTo>
                    <a:lnTo>
                      <a:pt x="11314" y="19145"/>
                    </a:lnTo>
                    <a:lnTo>
                      <a:pt x="11828" y="18163"/>
                    </a:lnTo>
                    <a:lnTo>
                      <a:pt x="11314" y="16690"/>
                    </a:lnTo>
                    <a:lnTo>
                      <a:pt x="10285" y="15709"/>
                    </a:lnTo>
                    <a:lnTo>
                      <a:pt x="7714" y="15709"/>
                    </a:lnTo>
                    <a:lnTo>
                      <a:pt x="7200" y="15218"/>
                    </a:lnTo>
                    <a:lnTo>
                      <a:pt x="6685" y="14236"/>
                    </a:lnTo>
                    <a:lnTo>
                      <a:pt x="6685" y="11781"/>
                    </a:lnTo>
                    <a:lnTo>
                      <a:pt x="5657" y="10800"/>
                    </a:lnTo>
                    <a:lnTo>
                      <a:pt x="4628" y="10309"/>
                    </a:lnTo>
                    <a:lnTo>
                      <a:pt x="3600" y="10800"/>
                    </a:lnTo>
                    <a:lnTo>
                      <a:pt x="2571" y="11781"/>
                    </a:lnTo>
                    <a:lnTo>
                      <a:pt x="2571" y="8836"/>
                    </a:lnTo>
                    <a:lnTo>
                      <a:pt x="514" y="4909"/>
                    </a:lnTo>
                    <a:lnTo>
                      <a:pt x="514" y="3436"/>
                    </a:lnTo>
                    <a:lnTo>
                      <a:pt x="0" y="2454"/>
                    </a:lnTo>
                    <a:lnTo>
                      <a:pt x="0" y="1472"/>
                    </a:lnTo>
                    <a:lnTo>
                      <a:pt x="514" y="1472"/>
                    </a:lnTo>
                    <a:lnTo>
                      <a:pt x="1542" y="1963"/>
                    </a:lnTo>
                    <a:lnTo>
                      <a:pt x="2571" y="1963"/>
                    </a:lnTo>
                    <a:lnTo>
                      <a:pt x="4114" y="1472"/>
                    </a:lnTo>
                    <a:lnTo>
                      <a:pt x="5142" y="981"/>
                    </a:lnTo>
                    <a:lnTo>
                      <a:pt x="5657" y="981"/>
                    </a:lnTo>
                    <a:lnTo>
                      <a:pt x="5657" y="490"/>
                    </a:lnTo>
                    <a:lnTo>
                      <a:pt x="6171" y="0"/>
                    </a:lnTo>
                    <a:lnTo>
                      <a:pt x="7200" y="0"/>
                    </a:lnTo>
                    <a:lnTo>
                      <a:pt x="7714" y="490"/>
                    </a:lnTo>
                    <a:lnTo>
                      <a:pt x="7714" y="981"/>
                    </a:lnTo>
                    <a:lnTo>
                      <a:pt x="8228" y="981"/>
                    </a:lnTo>
                    <a:lnTo>
                      <a:pt x="8742" y="1472"/>
                    </a:lnTo>
                    <a:lnTo>
                      <a:pt x="9771" y="490"/>
                    </a:lnTo>
                    <a:lnTo>
                      <a:pt x="10285" y="490"/>
                    </a:lnTo>
                    <a:lnTo>
                      <a:pt x="10800" y="0"/>
                    </a:lnTo>
                    <a:lnTo>
                      <a:pt x="12857" y="0"/>
                    </a:lnTo>
                    <a:lnTo>
                      <a:pt x="14400" y="490"/>
                    </a:lnTo>
                    <a:lnTo>
                      <a:pt x="15942" y="490"/>
                    </a:lnTo>
                    <a:lnTo>
                      <a:pt x="16457" y="0"/>
                    </a:lnTo>
                    <a:lnTo>
                      <a:pt x="18514" y="0"/>
                    </a:lnTo>
                    <a:lnTo>
                      <a:pt x="19542" y="981"/>
                    </a:lnTo>
                    <a:lnTo>
                      <a:pt x="19542" y="1963"/>
                    </a:lnTo>
                    <a:lnTo>
                      <a:pt x="20057" y="2945"/>
                    </a:lnTo>
                    <a:lnTo>
                      <a:pt x="20571" y="4909"/>
                    </a:lnTo>
                    <a:lnTo>
                      <a:pt x="21085" y="7854"/>
                    </a:lnTo>
                    <a:lnTo>
                      <a:pt x="20571" y="10309"/>
                    </a:lnTo>
                    <a:lnTo>
                      <a:pt x="20571" y="11290"/>
                    </a:lnTo>
                    <a:lnTo>
                      <a:pt x="20057" y="13745"/>
                    </a:lnTo>
                    <a:lnTo>
                      <a:pt x="19542" y="16690"/>
                    </a:lnTo>
                    <a:lnTo>
                      <a:pt x="20057" y="18654"/>
                    </a:lnTo>
                    <a:lnTo>
                      <a:pt x="21599" y="21599"/>
                    </a:lnTo>
                    <a:lnTo>
                      <a:pt x="16971" y="20127"/>
                    </a:lnTo>
                    <a:lnTo>
                      <a:pt x="10800" y="21109"/>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eaLnBrk="1" fontAlgn="auto" hangingPunct="1">
                  <a:spcBef>
                    <a:spcPts val="0"/>
                  </a:spcBef>
                  <a:spcAft>
                    <a:spcPts val="0"/>
                  </a:spcAft>
                  <a:defRPr/>
                </a:pPr>
                <a:endParaRPr lang="id-ID" sz="1013">
                  <a:latin typeface="+mn-lt"/>
                </a:endParaRPr>
              </a:p>
            </p:txBody>
          </p:sp>
          <p:sp>
            <p:nvSpPr>
              <p:cNvPr id="83" name="AutoShape 141">
                <a:extLst>
                  <a:ext uri="{FF2B5EF4-FFF2-40B4-BE49-F238E27FC236}">
                    <a16:creationId xmlns:a16="http://schemas.microsoft.com/office/drawing/2014/main" id="{3D818798-9317-7EB5-615D-F8CBB8315963}"/>
                  </a:ext>
                </a:extLst>
              </p:cNvPr>
              <p:cNvSpPr>
                <a:spLocks/>
              </p:cNvSpPr>
              <p:nvPr/>
            </p:nvSpPr>
            <p:spPr bwMode="auto">
              <a:xfrm>
                <a:off x="228211" y="439915"/>
                <a:ext cx="106852" cy="50353"/>
              </a:xfrm>
              <a:custGeom>
                <a:avLst/>
                <a:gdLst>
                  <a:gd name="T0" fmla="*/ 53426 w 21600"/>
                  <a:gd name="T1" fmla="*/ 25177 h 21600"/>
                  <a:gd name="T2" fmla="*/ 53426 w 21600"/>
                  <a:gd name="T3" fmla="*/ 25177 h 21600"/>
                  <a:gd name="T4" fmla="*/ 53426 w 21600"/>
                  <a:gd name="T5" fmla="*/ 25177 h 21600"/>
                  <a:gd name="T6" fmla="*/ 53426 w 21600"/>
                  <a:gd name="T7" fmla="*/ 2517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8172" y="4547"/>
                    </a:moveTo>
                    <a:lnTo>
                      <a:pt x="5837" y="4547"/>
                    </a:lnTo>
                    <a:lnTo>
                      <a:pt x="3502" y="6821"/>
                    </a:lnTo>
                    <a:lnTo>
                      <a:pt x="2335" y="9094"/>
                    </a:lnTo>
                    <a:lnTo>
                      <a:pt x="1167" y="12505"/>
                    </a:lnTo>
                    <a:lnTo>
                      <a:pt x="0" y="21599"/>
                    </a:lnTo>
                    <a:lnTo>
                      <a:pt x="583" y="21599"/>
                    </a:lnTo>
                    <a:lnTo>
                      <a:pt x="1751" y="20463"/>
                    </a:lnTo>
                    <a:lnTo>
                      <a:pt x="2918" y="20463"/>
                    </a:lnTo>
                    <a:lnTo>
                      <a:pt x="4670" y="21599"/>
                    </a:lnTo>
                    <a:lnTo>
                      <a:pt x="6421" y="21599"/>
                    </a:lnTo>
                    <a:lnTo>
                      <a:pt x="8172" y="20463"/>
                    </a:lnTo>
                    <a:lnTo>
                      <a:pt x="10508" y="20463"/>
                    </a:lnTo>
                    <a:lnTo>
                      <a:pt x="10508" y="18189"/>
                    </a:lnTo>
                    <a:lnTo>
                      <a:pt x="11675" y="15915"/>
                    </a:lnTo>
                    <a:lnTo>
                      <a:pt x="11675" y="14778"/>
                    </a:lnTo>
                    <a:lnTo>
                      <a:pt x="12843" y="12505"/>
                    </a:lnTo>
                    <a:lnTo>
                      <a:pt x="13427" y="12505"/>
                    </a:lnTo>
                    <a:lnTo>
                      <a:pt x="14594" y="11368"/>
                    </a:lnTo>
                    <a:lnTo>
                      <a:pt x="18097" y="11368"/>
                    </a:lnTo>
                    <a:lnTo>
                      <a:pt x="18681" y="12505"/>
                    </a:lnTo>
                    <a:lnTo>
                      <a:pt x="21016" y="12505"/>
                    </a:lnTo>
                    <a:lnTo>
                      <a:pt x="21600" y="11368"/>
                    </a:lnTo>
                    <a:lnTo>
                      <a:pt x="21600" y="10231"/>
                    </a:lnTo>
                    <a:lnTo>
                      <a:pt x="21016" y="9094"/>
                    </a:lnTo>
                    <a:lnTo>
                      <a:pt x="20432" y="9094"/>
                    </a:lnTo>
                    <a:lnTo>
                      <a:pt x="19264" y="7957"/>
                    </a:lnTo>
                    <a:lnTo>
                      <a:pt x="18681" y="6821"/>
                    </a:lnTo>
                    <a:lnTo>
                      <a:pt x="17513" y="2273"/>
                    </a:lnTo>
                    <a:lnTo>
                      <a:pt x="17513" y="1136"/>
                    </a:lnTo>
                    <a:lnTo>
                      <a:pt x="16929" y="0"/>
                    </a:lnTo>
                    <a:lnTo>
                      <a:pt x="16345" y="0"/>
                    </a:lnTo>
                    <a:lnTo>
                      <a:pt x="15762" y="1136"/>
                    </a:lnTo>
                    <a:lnTo>
                      <a:pt x="14594" y="1136"/>
                    </a:lnTo>
                    <a:lnTo>
                      <a:pt x="13427" y="2273"/>
                    </a:lnTo>
                    <a:lnTo>
                      <a:pt x="11675" y="3410"/>
                    </a:lnTo>
                    <a:lnTo>
                      <a:pt x="10508" y="4547"/>
                    </a:lnTo>
                    <a:lnTo>
                      <a:pt x="8172" y="4547"/>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eaLnBrk="1" fontAlgn="auto" hangingPunct="1">
                  <a:spcBef>
                    <a:spcPts val="0"/>
                  </a:spcBef>
                  <a:spcAft>
                    <a:spcPts val="0"/>
                  </a:spcAft>
                  <a:defRPr/>
                </a:pPr>
                <a:endParaRPr lang="id-ID" sz="1013">
                  <a:latin typeface="+mn-lt"/>
                </a:endParaRPr>
              </a:p>
            </p:txBody>
          </p:sp>
          <p:sp>
            <p:nvSpPr>
              <p:cNvPr id="84" name="AutoShape 142">
                <a:extLst>
                  <a:ext uri="{FF2B5EF4-FFF2-40B4-BE49-F238E27FC236}">
                    <a16:creationId xmlns:a16="http://schemas.microsoft.com/office/drawing/2014/main" id="{34E08882-BCFE-0C7D-BFA7-2A5D36E13F1C}"/>
                  </a:ext>
                </a:extLst>
              </p:cNvPr>
              <p:cNvSpPr>
                <a:spLocks/>
              </p:cNvSpPr>
              <p:nvPr/>
            </p:nvSpPr>
            <p:spPr bwMode="auto">
              <a:xfrm>
                <a:off x="279658" y="466416"/>
                <a:ext cx="47490" cy="140456"/>
              </a:xfrm>
              <a:custGeom>
                <a:avLst/>
                <a:gdLst>
                  <a:gd name="T0" fmla="*/ 23745 w 21600"/>
                  <a:gd name="T1" fmla="*/ 70228 h 21600"/>
                  <a:gd name="T2" fmla="*/ 23745 w 21600"/>
                  <a:gd name="T3" fmla="*/ 70228 h 21600"/>
                  <a:gd name="T4" fmla="*/ 23745 w 21600"/>
                  <a:gd name="T5" fmla="*/ 70228 h 21600"/>
                  <a:gd name="T6" fmla="*/ 23745 w 21600"/>
                  <a:gd name="T7" fmla="*/ 7022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9450" y="0"/>
                    </a:moveTo>
                    <a:lnTo>
                      <a:pt x="8100" y="0"/>
                    </a:lnTo>
                    <a:lnTo>
                      <a:pt x="5399" y="407"/>
                    </a:lnTo>
                    <a:lnTo>
                      <a:pt x="2699" y="1222"/>
                    </a:lnTo>
                    <a:lnTo>
                      <a:pt x="2699" y="2037"/>
                    </a:lnTo>
                    <a:lnTo>
                      <a:pt x="1349" y="2445"/>
                    </a:lnTo>
                    <a:lnTo>
                      <a:pt x="0" y="2445"/>
                    </a:lnTo>
                    <a:lnTo>
                      <a:pt x="0" y="2852"/>
                    </a:lnTo>
                    <a:lnTo>
                      <a:pt x="1349" y="3667"/>
                    </a:lnTo>
                    <a:lnTo>
                      <a:pt x="1349" y="4890"/>
                    </a:lnTo>
                    <a:lnTo>
                      <a:pt x="4049" y="6520"/>
                    </a:lnTo>
                    <a:lnTo>
                      <a:pt x="4049" y="8966"/>
                    </a:lnTo>
                    <a:lnTo>
                      <a:pt x="5399" y="10188"/>
                    </a:lnTo>
                    <a:lnTo>
                      <a:pt x="4049" y="11818"/>
                    </a:lnTo>
                    <a:lnTo>
                      <a:pt x="4049" y="12633"/>
                    </a:lnTo>
                    <a:lnTo>
                      <a:pt x="2699" y="13856"/>
                    </a:lnTo>
                    <a:lnTo>
                      <a:pt x="2699" y="15079"/>
                    </a:lnTo>
                    <a:lnTo>
                      <a:pt x="1349" y="16301"/>
                    </a:lnTo>
                    <a:lnTo>
                      <a:pt x="1349" y="17932"/>
                    </a:lnTo>
                    <a:lnTo>
                      <a:pt x="6749" y="21192"/>
                    </a:lnTo>
                    <a:lnTo>
                      <a:pt x="18900" y="21600"/>
                    </a:lnTo>
                    <a:lnTo>
                      <a:pt x="18900" y="20784"/>
                    </a:lnTo>
                    <a:lnTo>
                      <a:pt x="21600" y="15079"/>
                    </a:lnTo>
                    <a:lnTo>
                      <a:pt x="21600" y="10188"/>
                    </a:lnTo>
                    <a:lnTo>
                      <a:pt x="20249" y="8150"/>
                    </a:lnTo>
                    <a:lnTo>
                      <a:pt x="20249" y="7335"/>
                    </a:lnTo>
                    <a:lnTo>
                      <a:pt x="16200" y="1630"/>
                    </a:lnTo>
                    <a:lnTo>
                      <a:pt x="13499" y="407"/>
                    </a:lnTo>
                    <a:lnTo>
                      <a:pt x="9450" y="0"/>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eaLnBrk="1" fontAlgn="auto" hangingPunct="1">
                  <a:spcBef>
                    <a:spcPts val="0"/>
                  </a:spcBef>
                  <a:spcAft>
                    <a:spcPts val="0"/>
                  </a:spcAft>
                  <a:defRPr/>
                </a:pPr>
                <a:endParaRPr lang="id-ID" sz="1013">
                  <a:latin typeface="+mn-lt"/>
                </a:endParaRPr>
              </a:p>
            </p:txBody>
          </p:sp>
          <p:sp>
            <p:nvSpPr>
              <p:cNvPr id="85" name="AutoShape 143">
                <a:extLst>
                  <a:ext uri="{FF2B5EF4-FFF2-40B4-BE49-F238E27FC236}">
                    <a16:creationId xmlns:a16="http://schemas.microsoft.com/office/drawing/2014/main" id="{05D807F4-6507-51B3-ABAC-D34D6B0FB5FB}"/>
                  </a:ext>
                </a:extLst>
              </p:cNvPr>
              <p:cNvSpPr>
                <a:spLocks/>
              </p:cNvSpPr>
              <p:nvPr/>
            </p:nvSpPr>
            <p:spPr bwMode="auto">
              <a:xfrm>
                <a:off x="96297" y="29151"/>
                <a:ext cx="230851" cy="166956"/>
              </a:xfrm>
              <a:custGeom>
                <a:avLst/>
                <a:gdLst>
                  <a:gd name="T0" fmla="*/ 115426 w 21600"/>
                  <a:gd name="T1" fmla="*/ 83478 h 21600"/>
                  <a:gd name="T2" fmla="*/ 115426 w 21600"/>
                  <a:gd name="T3" fmla="*/ 83478 h 21600"/>
                  <a:gd name="T4" fmla="*/ 115426 w 21600"/>
                  <a:gd name="T5" fmla="*/ 83478 h 21600"/>
                  <a:gd name="T6" fmla="*/ 115426 w 21600"/>
                  <a:gd name="T7" fmla="*/ 8347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20571"/>
                    </a:moveTo>
                    <a:lnTo>
                      <a:pt x="273" y="20228"/>
                    </a:lnTo>
                    <a:lnTo>
                      <a:pt x="273" y="19885"/>
                    </a:lnTo>
                    <a:lnTo>
                      <a:pt x="1913" y="19199"/>
                    </a:lnTo>
                    <a:lnTo>
                      <a:pt x="3007" y="18171"/>
                    </a:lnTo>
                    <a:lnTo>
                      <a:pt x="5194" y="15428"/>
                    </a:lnTo>
                    <a:lnTo>
                      <a:pt x="6015" y="14057"/>
                    </a:lnTo>
                    <a:lnTo>
                      <a:pt x="6288" y="13714"/>
                    </a:lnTo>
                    <a:lnTo>
                      <a:pt x="6288" y="11657"/>
                    </a:lnTo>
                    <a:lnTo>
                      <a:pt x="6835" y="10285"/>
                    </a:lnTo>
                    <a:lnTo>
                      <a:pt x="7655" y="9257"/>
                    </a:lnTo>
                    <a:lnTo>
                      <a:pt x="8202" y="8228"/>
                    </a:lnTo>
                    <a:lnTo>
                      <a:pt x="8202" y="7542"/>
                    </a:lnTo>
                    <a:lnTo>
                      <a:pt x="8749" y="6857"/>
                    </a:lnTo>
                    <a:lnTo>
                      <a:pt x="9022" y="6171"/>
                    </a:lnTo>
                    <a:lnTo>
                      <a:pt x="10116" y="5485"/>
                    </a:lnTo>
                    <a:lnTo>
                      <a:pt x="10389" y="5142"/>
                    </a:lnTo>
                    <a:lnTo>
                      <a:pt x="10663" y="5142"/>
                    </a:lnTo>
                    <a:lnTo>
                      <a:pt x="10389" y="3428"/>
                    </a:lnTo>
                    <a:lnTo>
                      <a:pt x="10389" y="2400"/>
                    </a:lnTo>
                    <a:lnTo>
                      <a:pt x="10663" y="1371"/>
                    </a:lnTo>
                    <a:lnTo>
                      <a:pt x="10663" y="685"/>
                    </a:lnTo>
                    <a:lnTo>
                      <a:pt x="10936" y="0"/>
                    </a:lnTo>
                    <a:lnTo>
                      <a:pt x="11210" y="0"/>
                    </a:lnTo>
                    <a:lnTo>
                      <a:pt x="11483" y="342"/>
                    </a:lnTo>
                    <a:lnTo>
                      <a:pt x="12577" y="1028"/>
                    </a:lnTo>
                    <a:lnTo>
                      <a:pt x="14217" y="1714"/>
                    </a:lnTo>
                    <a:lnTo>
                      <a:pt x="15584" y="2057"/>
                    </a:lnTo>
                    <a:lnTo>
                      <a:pt x="18865" y="2057"/>
                    </a:lnTo>
                    <a:lnTo>
                      <a:pt x="19412" y="2400"/>
                    </a:lnTo>
                    <a:lnTo>
                      <a:pt x="19959" y="3771"/>
                    </a:lnTo>
                    <a:lnTo>
                      <a:pt x="19959" y="6514"/>
                    </a:lnTo>
                    <a:lnTo>
                      <a:pt x="20506" y="7885"/>
                    </a:lnTo>
                    <a:lnTo>
                      <a:pt x="21600" y="9257"/>
                    </a:lnTo>
                    <a:lnTo>
                      <a:pt x="19412" y="9257"/>
                    </a:lnTo>
                    <a:lnTo>
                      <a:pt x="19139" y="9600"/>
                    </a:lnTo>
                    <a:lnTo>
                      <a:pt x="18592" y="9942"/>
                    </a:lnTo>
                    <a:lnTo>
                      <a:pt x="18592" y="10628"/>
                    </a:lnTo>
                    <a:lnTo>
                      <a:pt x="18318" y="12685"/>
                    </a:lnTo>
                    <a:lnTo>
                      <a:pt x="11210" y="15771"/>
                    </a:lnTo>
                    <a:lnTo>
                      <a:pt x="9296" y="16457"/>
                    </a:lnTo>
                    <a:lnTo>
                      <a:pt x="8202" y="17828"/>
                    </a:lnTo>
                    <a:lnTo>
                      <a:pt x="6562" y="18857"/>
                    </a:lnTo>
                    <a:lnTo>
                      <a:pt x="7108" y="21599"/>
                    </a:lnTo>
                    <a:lnTo>
                      <a:pt x="0" y="20571"/>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eaLnBrk="1" fontAlgn="auto" hangingPunct="1">
                  <a:spcBef>
                    <a:spcPts val="0"/>
                  </a:spcBef>
                  <a:spcAft>
                    <a:spcPts val="0"/>
                  </a:spcAft>
                  <a:defRPr/>
                </a:pPr>
                <a:endParaRPr lang="id-ID" sz="1013">
                  <a:latin typeface="+mn-lt"/>
                </a:endParaRPr>
              </a:p>
            </p:txBody>
          </p:sp>
          <p:sp>
            <p:nvSpPr>
              <p:cNvPr id="86" name="AutoShape 144">
                <a:extLst>
                  <a:ext uri="{FF2B5EF4-FFF2-40B4-BE49-F238E27FC236}">
                    <a16:creationId xmlns:a16="http://schemas.microsoft.com/office/drawing/2014/main" id="{901B6086-FE33-9866-0D97-CBD398753EBD}"/>
                  </a:ext>
                </a:extLst>
              </p:cNvPr>
              <p:cNvSpPr>
                <a:spLocks/>
              </p:cNvSpPr>
              <p:nvPr/>
            </p:nvSpPr>
            <p:spPr bwMode="auto">
              <a:xfrm>
                <a:off x="472253" y="-1"/>
                <a:ext cx="75192" cy="148407"/>
              </a:xfrm>
              <a:custGeom>
                <a:avLst/>
                <a:gdLst>
                  <a:gd name="T0" fmla="*/ 37596 w 21600"/>
                  <a:gd name="T1" fmla="*/ 74204 h 21600"/>
                  <a:gd name="T2" fmla="*/ 37596 w 21600"/>
                  <a:gd name="T3" fmla="*/ 74204 h 21600"/>
                  <a:gd name="T4" fmla="*/ 37596 w 21600"/>
                  <a:gd name="T5" fmla="*/ 74204 h 21600"/>
                  <a:gd name="T6" fmla="*/ 37596 w 21600"/>
                  <a:gd name="T7" fmla="*/ 7420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4153" y="2314"/>
                    </a:moveTo>
                    <a:lnTo>
                      <a:pt x="3323" y="2314"/>
                    </a:lnTo>
                    <a:lnTo>
                      <a:pt x="3323" y="2700"/>
                    </a:lnTo>
                    <a:lnTo>
                      <a:pt x="1661" y="4242"/>
                    </a:lnTo>
                    <a:lnTo>
                      <a:pt x="1661" y="6942"/>
                    </a:lnTo>
                    <a:lnTo>
                      <a:pt x="0" y="7714"/>
                    </a:lnTo>
                    <a:lnTo>
                      <a:pt x="0" y="9257"/>
                    </a:lnTo>
                    <a:lnTo>
                      <a:pt x="830" y="9642"/>
                    </a:lnTo>
                    <a:lnTo>
                      <a:pt x="830" y="11185"/>
                    </a:lnTo>
                    <a:lnTo>
                      <a:pt x="1661" y="11957"/>
                    </a:lnTo>
                    <a:lnTo>
                      <a:pt x="2492" y="12342"/>
                    </a:lnTo>
                    <a:lnTo>
                      <a:pt x="3323" y="12342"/>
                    </a:lnTo>
                    <a:lnTo>
                      <a:pt x="4153" y="12728"/>
                    </a:lnTo>
                    <a:lnTo>
                      <a:pt x="4153" y="13114"/>
                    </a:lnTo>
                    <a:lnTo>
                      <a:pt x="4984" y="14657"/>
                    </a:lnTo>
                    <a:lnTo>
                      <a:pt x="5815" y="16971"/>
                    </a:lnTo>
                    <a:lnTo>
                      <a:pt x="7476" y="19671"/>
                    </a:lnTo>
                    <a:lnTo>
                      <a:pt x="9138" y="21599"/>
                    </a:lnTo>
                    <a:lnTo>
                      <a:pt x="9969" y="21599"/>
                    </a:lnTo>
                    <a:lnTo>
                      <a:pt x="10800" y="20828"/>
                    </a:lnTo>
                    <a:lnTo>
                      <a:pt x="12461" y="20442"/>
                    </a:lnTo>
                    <a:lnTo>
                      <a:pt x="14123" y="19671"/>
                    </a:lnTo>
                    <a:lnTo>
                      <a:pt x="14953" y="18899"/>
                    </a:lnTo>
                    <a:lnTo>
                      <a:pt x="16615" y="18514"/>
                    </a:lnTo>
                    <a:lnTo>
                      <a:pt x="16615" y="17742"/>
                    </a:lnTo>
                    <a:lnTo>
                      <a:pt x="15784" y="17357"/>
                    </a:lnTo>
                    <a:lnTo>
                      <a:pt x="15784" y="16199"/>
                    </a:lnTo>
                    <a:lnTo>
                      <a:pt x="17446" y="15814"/>
                    </a:lnTo>
                    <a:lnTo>
                      <a:pt x="18276" y="15814"/>
                    </a:lnTo>
                    <a:lnTo>
                      <a:pt x="19107" y="15428"/>
                    </a:lnTo>
                    <a:lnTo>
                      <a:pt x="19938" y="14657"/>
                    </a:lnTo>
                    <a:lnTo>
                      <a:pt x="19938" y="13885"/>
                    </a:lnTo>
                    <a:lnTo>
                      <a:pt x="19107" y="13114"/>
                    </a:lnTo>
                    <a:lnTo>
                      <a:pt x="19107" y="12342"/>
                    </a:lnTo>
                    <a:lnTo>
                      <a:pt x="18276" y="11957"/>
                    </a:lnTo>
                    <a:lnTo>
                      <a:pt x="18276" y="11571"/>
                    </a:lnTo>
                    <a:lnTo>
                      <a:pt x="17446" y="11571"/>
                    </a:lnTo>
                    <a:lnTo>
                      <a:pt x="17446" y="10414"/>
                    </a:lnTo>
                    <a:lnTo>
                      <a:pt x="18276" y="9642"/>
                    </a:lnTo>
                    <a:lnTo>
                      <a:pt x="19938" y="8871"/>
                    </a:lnTo>
                    <a:lnTo>
                      <a:pt x="20769" y="8871"/>
                    </a:lnTo>
                    <a:lnTo>
                      <a:pt x="20769" y="8100"/>
                    </a:lnTo>
                    <a:lnTo>
                      <a:pt x="19107" y="7328"/>
                    </a:lnTo>
                    <a:lnTo>
                      <a:pt x="19107" y="6942"/>
                    </a:lnTo>
                    <a:lnTo>
                      <a:pt x="18276" y="6171"/>
                    </a:lnTo>
                    <a:lnTo>
                      <a:pt x="18276" y="5400"/>
                    </a:lnTo>
                    <a:lnTo>
                      <a:pt x="19107" y="5014"/>
                    </a:lnTo>
                    <a:lnTo>
                      <a:pt x="19107" y="4628"/>
                    </a:lnTo>
                    <a:lnTo>
                      <a:pt x="20769" y="4242"/>
                    </a:lnTo>
                    <a:lnTo>
                      <a:pt x="21599" y="3857"/>
                    </a:lnTo>
                    <a:lnTo>
                      <a:pt x="19938" y="2314"/>
                    </a:lnTo>
                    <a:lnTo>
                      <a:pt x="13292" y="385"/>
                    </a:lnTo>
                    <a:lnTo>
                      <a:pt x="12461" y="0"/>
                    </a:lnTo>
                    <a:lnTo>
                      <a:pt x="10800" y="0"/>
                    </a:lnTo>
                    <a:lnTo>
                      <a:pt x="7476" y="771"/>
                    </a:lnTo>
                    <a:lnTo>
                      <a:pt x="6646" y="771"/>
                    </a:lnTo>
                    <a:lnTo>
                      <a:pt x="4984" y="1542"/>
                    </a:lnTo>
                    <a:lnTo>
                      <a:pt x="4153" y="2314"/>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eaLnBrk="1" fontAlgn="auto" hangingPunct="1">
                  <a:spcBef>
                    <a:spcPts val="0"/>
                  </a:spcBef>
                  <a:spcAft>
                    <a:spcPts val="0"/>
                  </a:spcAft>
                  <a:defRPr/>
                </a:pPr>
                <a:endParaRPr lang="id-ID" sz="1013">
                  <a:latin typeface="+mn-lt"/>
                </a:endParaRPr>
              </a:p>
            </p:txBody>
          </p:sp>
          <p:sp>
            <p:nvSpPr>
              <p:cNvPr id="87" name="AutoShape 145">
                <a:extLst>
                  <a:ext uri="{FF2B5EF4-FFF2-40B4-BE49-F238E27FC236}">
                    <a16:creationId xmlns:a16="http://schemas.microsoft.com/office/drawing/2014/main" id="{3D05EC9C-A22E-B5CA-34D2-1E2E42C9FB3B}"/>
                  </a:ext>
                </a:extLst>
              </p:cNvPr>
              <p:cNvSpPr>
                <a:spLocks/>
              </p:cNvSpPr>
              <p:nvPr/>
            </p:nvSpPr>
            <p:spPr bwMode="auto">
              <a:xfrm>
                <a:off x="503912" y="82152"/>
                <a:ext cx="300765" cy="267661"/>
              </a:xfrm>
              <a:custGeom>
                <a:avLst/>
                <a:gdLst>
                  <a:gd name="T0" fmla="*/ 150383 w 21600"/>
                  <a:gd name="T1" fmla="*/ 133831 h 21600"/>
                  <a:gd name="T2" fmla="*/ 150383 w 21600"/>
                  <a:gd name="T3" fmla="*/ 133831 h 21600"/>
                  <a:gd name="T4" fmla="*/ 150383 w 21600"/>
                  <a:gd name="T5" fmla="*/ 133831 h 21600"/>
                  <a:gd name="T6" fmla="*/ 150383 w 21600"/>
                  <a:gd name="T7" fmla="*/ 13383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599" y="3635"/>
                    </a:moveTo>
                    <a:lnTo>
                      <a:pt x="20970" y="3635"/>
                    </a:lnTo>
                    <a:lnTo>
                      <a:pt x="20132" y="3207"/>
                    </a:lnTo>
                    <a:lnTo>
                      <a:pt x="19502" y="2780"/>
                    </a:lnTo>
                    <a:lnTo>
                      <a:pt x="19083" y="2566"/>
                    </a:lnTo>
                    <a:lnTo>
                      <a:pt x="18454" y="2566"/>
                    </a:lnTo>
                    <a:lnTo>
                      <a:pt x="18244" y="2352"/>
                    </a:lnTo>
                    <a:lnTo>
                      <a:pt x="16986" y="2352"/>
                    </a:lnTo>
                    <a:lnTo>
                      <a:pt x="16147" y="2566"/>
                    </a:lnTo>
                    <a:lnTo>
                      <a:pt x="15518" y="2780"/>
                    </a:lnTo>
                    <a:lnTo>
                      <a:pt x="14889" y="2780"/>
                    </a:lnTo>
                    <a:lnTo>
                      <a:pt x="14469" y="2994"/>
                    </a:lnTo>
                    <a:lnTo>
                      <a:pt x="14469" y="3421"/>
                    </a:lnTo>
                    <a:lnTo>
                      <a:pt x="14260" y="3635"/>
                    </a:lnTo>
                    <a:lnTo>
                      <a:pt x="14469" y="4063"/>
                    </a:lnTo>
                    <a:lnTo>
                      <a:pt x="14469" y="4491"/>
                    </a:lnTo>
                    <a:lnTo>
                      <a:pt x="14679" y="4704"/>
                    </a:lnTo>
                    <a:lnTo>
                      <a:pt x="14679" y="4918"/>
                    </a:lnTo>
                    <a:lnTo>
                      <a:pt x="14469" y="5774"/>
                    </a:lnTo>
                    <a:lnTo>
                      <a:pt x="13840" y="5988"/>
                    </a:lnTo>
                    <a:lnTo>
                      <a:pt x="12792" y="5988"/>
                    </a:lnTo>
                    <a:lnTo>
                      <a:pt x="11114" y="5560"/>
                    </a:lnTo>
                    <a:lnTo>
                      <a:pt x="10485" y="5132"/>
                    </a:lnTo>
                    <a:lnTo>
                      <a:pt x="10066" y="4704"/>
                    </a:lnTo>
                    <a:lnTo>
                      <a:pt x="9436" y="4277"/>
                    </a:lnTo>
                    <a:lnTo>
                      <a:pt x="9227" y="3849"/>
                    </a:lnTo>
                    <a:lnTo>
                      <a:pt x="9017" y="3207"/>
                    </a:lnTo>
                    <a:lnTo>
                      <a:pt x="8388" y="1924"/>
                    </a:lnTo>
                    <a:lnTo>
                      <a:pt x="8178" y="1710"/>
                    </a:lnTo>
                    <a:lnTo>
                      <a:pt x="6081" y="1283"/>
                    </a:lnTo>
                    <a:lnTo>
                      <a:pt x="5871" y="1069"/>
                    </a:lnTo>
                    <a:lnTo>
                      <a:pt x="5452" y="855"/>
                    </a:lnTo>
                    <a:lnTo>
                      <a:pt x="4823" y="641"/>
                    </a:lnTo>
                    <a:lnTo>
                      <a:pt x="4403" y="427"/>
                    </a:lnTo>
                    <a:lnTo>
                      <a:pt x="3984" y="427"/>
                    </a:lnTo>
                    <a:lnTo>
                      <a:pt x="2516" y="0"/>
                    </a:lnTo>
                    <a:lnTo>
                      <a:pt x="2516" y="427"/>
                    </a:lnTo>
                    <a:lnTo>
                      <a:pt x="2726" y="855"/>
                    </a:lnTo>
                    <a:lnTo>
                      <a:pt x="2726" y="1710"/>
                    </a:lnTo>
                    <a:lnTo>
                      <a:pt x="2306" y="2138"/>
                    </a:lnTo>
                    <a:lnTo>
                      <a:pt x="1887" y="2138"/>
                    </a:lnTo>
                    <a:lnTo>
                      <a:pt x="1887" y="2352"/>
                    </a:lnTo>
                    <a:lnTo>
                      <a:pt x="1677" y="2352"/>
                    </a:lnTo>
                    <a:lnTo>
                      <a:pt x="1677" y="2780"/>
                    </a:lnTo>
                    <a:lnTo>
                      <a:pt x="1887" y="3207"/>
                    </a:lnTo>
                    <a:lnTo>
                      <a:pt x="1887" y="3421"/>
                    </a:lnTo>
                    <a:lnTo>
                      <a:pt x="1467" y="3849"/>
                    </a:lnTo>
                    <a:lnTo>
                      <a:pt x="1258" y="4277"/>
                    </a:lnTo>
                    <a:lnTo>
                      <a:pt x="838" y="4491"/>
                    </a:lnTo>
                    <a:lnTo>
                      <a:pt x="629" y="4918"/>
                    </a:lnTo>
                    <a:lnTo>
                      <a:pt x="209" y="5132"/>
                    </a:lnTo>
                    <a:lnTo>
                      <a:pt x="209" y="5346"/>
                    </a:lnTo>
                    <a:lnTo>
                      <a:pt x="0" y="5346"/>
                    </a:lnTo>
                    <a:lnTo>
                      <a:pt x="209" y="5346"/>
                    </a:lnTo>
                    <a:lnTo>
                      <a:pt x="209" y="5988"/>
                    </a:lnTo>
                    <a:lnTo>
                      <a:pt x="419" y="6415"/>
                    </a:lnTo>
                    <a:lnTo>
                      <a:pt x="419" y="7699"/>
                    </a:lnTo>
                    <a:lnTo>
                      <a:pt x="629" y="8126"/>
                    </a:lnTo>
                    <a:lnTo>
                      <a:pt x="629" y="8554"/>
                    </a:lnTo>
                    <a:lnTo>
                      <a:pt x="1048" y="8982"/>
                    </a:lnTo>
                    <a:lnTo>
                      <a:pt x="1258" y="9409"/>
                    </a:lnTo>
                    <a:lnTo>
                      <a:pt x="1258" y="11334"/>
                    </a:lnTo>
                    <a:lnTo>
                      <a:pt x="1048" y="11548"/>
                    </a:lnTo>
                    <a:lnTo>
                      <a:pt x="1467" y="11976"/>
                    </a:lnTo>
                    <a:lnTo>
                      <a:pt x="1467" y="13045"/>
                    </a:lnTo>
                    <a:lnTo>
                      <a:pt x="2935" y="15184"/>
                    </a:lnTo>
                    <a:lnTo>
                      <a:pt x="3774" y="15184"/>
                    </a:lnTo>
                    <a:lnTo>
                      <a:pt x="4403" y="15825"/>
                    </a:lnTo>
                    <a:lnTo>
                      <a:pt x="4613" y="16253"/>
                    </a:lnTo>
                    <a:lnTo>
                      <a:pt x="4823" y="16467"/>
                    </a:lnTo>
                    <a:lnTo>
                      <a:pt x="5033" y="16895"/>
                    </a:lnTo>
                    <a:lnTo>
                      <a:pt x="7968" y="16681"/>
                    </a:lnTo>
                    <a:lnTo>
                      <a:pt x="19293" y="21600"/>
                    </a:lnTo>
                    <a:lnTo>
                      <a:pt x="19293" y="19675"/>
                    </a:lnTo>
                    <a:lnTo>
                      <a:pt x="21599" y="19675"/>
                    </a:lnTo>
                    <a:lnTo>
                      <a:pt x="21599" y="3635"/>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eaLnBrk="1" fontAlgn="auto" hangingPunct="1">
                  <a:spcBef>
                    <a:spcPts val="0"/>
                  </a:spcBef>
                  <a:spcAft>
                    <a:spcPts val="0"/>
                  </a:spcAft>
                  <a:defRPr/>
                </a:pPr>
                <a:endParaRPr lang="id-ID" sz="1013">
                  <a:latin typeface="+mn-lt"/>
                </a:endParaRPr>
              </a:p>
            </p:txBody>
          </p:sp>
          <p:sp>
            <p:nvSpPr>
              <p:cNvPr id="88" name="AutoShape 146">
                <a:extLst>
                  <a:ext uri="{FF2B5EF4-FFF2-40B4-BE49-F238E27FC236}">
                    <a16:creationId xmlns:a16="http://schemas.microsoft.com/office/drawing/2014/main" id="{342C315C-49B0-77BC-DA22-65A80C31030E}"/>
                  </a:ext>
                </a:extLst>
              </p:cNvPr>
              <p:cNvSpPr>
                <a:spLocks/>
              </p:cNvSpPr>
              <p:nvPr/>
            </p:nvSpPr>
            <p:spPr bwMode="auto">
              <a:xfrm>
                <a:off x="551401" y="270309"/>
                <a:ext cx="75192" cy="174907"/>
              </a:xfrm>
              <a:custGeom>
                <a:avLst/>
                <a:gdLst>
                  <a:gd name="T0" fmla="*/ 37596 w 21600"/>
                  <a:gd name="T1" fmla="*/ 87453 h 21600"/>
                  <a:gd name="T2" fmla="*/ 37596 w 21600"/>
                  <a:gd name="T3" fmla="*/ 87453 h 21600"/>
                  <a:gd name="T4" fmla="*/ 37596 w 21600"/>
                  <a:gd name="T5" fmla="*/ 87453 h 21600"/>
                  <a:gd name="T6" fmla="*/ 37596 w 21600"/>
                  <a:gd name="T7" fmla="*/ 8745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1630" y="21599"/>
                    </a:moveTo>
                    <a:lnTo>
                      <a:pt x="12461" y="19309"/>
                    </a:lnTo>
                    <a:lnTo>
                      <a:pt x="12461" y="18981"/>
                    </a:lnTo>
                    <a:lnTo>
                      <a:pt x="13292" y="18327"/>
                    </a:lnTo>
                    <a:lnTo>
                      <a:pt x="13292" y="17672"/>
                    </a:lnTo>
                    <a:lnTo>
                      <a:pt x="18276" y="15709"/>
                    </a:lnTo>
                    <a:lnTo>
                      <a:pt x="18276" y="10800"/>
                    </a:lnTo>
                    <a:lnTo>
                      <a:pt x="19107" y="8509"/>
                    </a:lnTo>
                    <a:lnTo>
                      <a:pt x="21599" y="7200"/>
                    </a:lnTo>
                    <a:lnTo>
                      <a:pt x="20769" y="7200"/>
                    </a:lnTo>
                    <a:lnTo>
                      <a:pt x="20769" y="6545"/>
                    </a:lnTo>
                    <a:lnTo>
                      <a:pt x="19938" y="5890"/>
                    </a:lnTo>
                    <a:lnTo>
                      <a:pt x="18276" y="3927"/>
                    </a:lnTo>
                    <a:lnTo>
                      <a:pt x="18276" y="2290"/>
                    </a:lnTo>
                    <a:lnTo>
                      <a:pt x="6646" y="2618"/>
                    </a:lnTo>
                    <a:lnTo>
                      <a:pt x="6646" y="2290"/>
                    </a:lnTo>
                    <a:lnTo>
                      <a:pt x="5815" y="1963"/>
                    </a:lnTo>
                    <a:lnTo>
                      <a:pt x="4984" y="1309"/>
                    </a:lnTo>
                    <a:lnTo>
                      <a:pt x="3323" y="654"/>
                    </a:lnTo>
                    <a:lnTo>
                      <a:pt x="0" y="0"/>
                    </a:lnTo>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eaLnBrk="1" fontAlgn="auto" hangingPunct="1">
                  <a:spcBef>
                    <a:spcPts val="0"/>
                  </a:spcBef>
                  <a:spcAft>
                    <a:spcPts val="0"/>
                  </a:spcAft>
                  <a:defRPr/>
                </a:pPr>
                <a:endParaRPr lang="id-ID" sz="1013">
                  <a:latin typeface="+mn-lt"/>
                </a:endParaRPr>
              </a:p>
            </p:txBody>
          </p:sp>
          <p:sp>
            <p:nvSpPr>
              <p:cNvPr id="89" name="AutoShape 147">
                <a:extLst>
                  <a:ext uri="{FF2B5EF4-FFF2-40B4-BE49-F238E27FC236}">
                    <a16:creationId xmlns:a16="http://schemas.microsoft.com/office/drawing/2014/main" id="{E1595DF9-2B07-DB20-68D6-A7C89C14EB21}"/>
                  </a:ext>
                </a:extLst>
              </p:cNvPr>
              <p:cNvSpPr>
                <a:spLocks/>
              </p:cNvSpPr>
              <p:nvPr/>
            </p:nvSpPr>
            <p:spPr bwMode="auto">
              <a:xfrm>
                <a:off x="308679" y="270309"/>
                <a:ext cx="317914" cy="214658"/>
              </a:xfrm>
              <a:custGeom>
                <a:avLst/>
                <a:gdLst>
                  <a:gd name="T0" fmla="*/ 158957 w 21600"/>
                  <a:gd name="T1" fmla="*/ 107329 h 21600"/>
                  <a:gd name="T2" fmla="*/ 158957 w 21600"/>
                  <a:gd name="T3" fmla="*/ 107329 h 21600"/>
                  <a:gd name="T4" fmla="*/ 158957 w 21600"/>
                  <a:gd name="T5" fmla="*/ 107329 h 21600"/>
                  <a:gd name="T6" fmla="*/ 158957 w 21600"/>
                  <a:gd name="T7" fmla="*/ 10732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6051" y="0"/>
                    </a:moveTo>
                    <a:lnTo>
                      <a:pt x="9313" y="4800"/>
                    </a:lnTo>
                    <a:lnTo>
                      <a:pt x="8917" y="5066"/>
                    </a:lnTo>
                    <a:lnTo>
                      <a:pt x="7728" y="5333"/>
                    </a:lnTo>
                    <a:lnTo>
                      <a:pt x="6737" y="5600"/>
                    </a:lnTo>
                    <a:lnTo>
                      <a:pt x="6143" y="5600"/>
                    </a:lnTo>
                    <a:lnTo>
                      <a:pt x="6143" y="6400"/>
                    </a:lnTo>
                    <a:lnTo>
                      <a:pt x="5944" y="8266"/>
                    </a:lnTo>
                    <a:lnTo>
                      <a:pt x="5548" y="10666"/>
                    </a:lnTo>
                    <a:lnTo>
                      <a:pt x="4954" y="13333"/>
                    </a:lnTo>
                    <a:lnTo>
                      <a:pt x="3765" y="15466"/>
                    </a:lnTo>
                    <a:lnTo>
                      <a:pt x="3566" y="15733"/>
                    </a:lnTo>
                    <a:lnTo>
                      <a:pt x="3170" y="16000"/>
                    </a:lnTo>
                    <a:lnTo>
                      <a:pt x="2774" y="16000"/>
                    </a:lnTo>
                    <a:lnTo>
                      <a:pt x="2377" y="16266"/>
                    </a:lnTo>
                    <a:lnTo>
                      <a:pt x="396" y="16266"/>
                    </a:lnTo>
                    <a:lnTo>
                      <a:pt x="0" y="17066"/>
                    </a:lnTo>
                    <a:lnTo>
                      <a:pt x="198" y="17066"/>
                    </a:lnTo>
                    <a:lnTo>
                      <a:pt x="198" y="17333"/>
                    </a:lnTo>
                    <a:lnTo>
                      <a:pt x="396" y="17600"/>
                    </a:lnTo>
                    <a:lnTo>
                      <a:pt x="594" y="18133"/>
                    </a:lnTo>
                    <a:lnTo>
                      <a:pt x="792" y="18400"/>
                    </a:lnTo>
                    <a:lnTo>
                      <a:pt x="792" y="18666"/>
                    </a:lnTo>
                    <a:lnTo>
                      <a:pt x="990" y="18933"/>
                    </a:lnTo>
                    <a:lnTo>
                      <a:pt x="1387" y="19200"/>
                    </a:lnTo>
                    <a:lnTo>
                      <a:pt x="1585" y="19200"/>
                    </a:lnTo>
                    <a:lnTo>
                      <a:pt x="1585" y="20000"/>
                    </a:lnTo>
                    <a:lnTo>
                      <a:pt x="2576" y="20000"/>
                    </a:lnTo>
                    <a:lnTo>
                      <a:pt x="2774" y="18933"/>
                    </a:lnTo>
                    <a:lnTo>
                      <a:pt x="2774" y="19200"/>
                    </a:lnTo>
                    <a:lnTo>
                      <a:pt x="2972" y="19466"/>
                    </a:lnTo>
                    <a:lnTo>
                      <a:pt x="3368" y="19733"/>
                    </a:lnTo>
                    <a:lnTo>
                      <a:pt x="3765" y="20266"/>
                    </a:lnTo>
                    <a:lnTo>
                      <a:pt x="4161" y="20533"/>
                    </a:lnTo>
                    <a:lnTo>
                      <a:pt x="4954" y="21600"/>
                    </a:lnTo>
                    <a:lnTo>
                      <a:pt x="4954" y="21066"/>
                    </a:lnTo>
                    <a:lnTo>
                      <a:pt x="5350" y="20800"/>
                    </a:lnTo>
                    <a:lnTo>
                      <a:pt x="5548" y="20266"/>
                    </a:lnTo>
                    <a:lnTo>
                      <a:pt x="6143" y="19733"/>
                    </a:lnTo>
                    <a:lnTo>
                      <a:pt x="6737" y="19466"/>
                    </a:lnTo>
                    <a:lnTo>
                      <a:pt x="8719" y="19466"/>
                    </a:lnTo>
                    <a:lnTo>
                      <a:pt x="8719" y="19733"/>
                    </a:lnTo>
                    <a:lnTo>
                      <a:pt x="9115" y="19733"/>
                    </a:lnTo>
                    <a:lnTo>
                      <a:pt x="9511" y="20000"/>
                    </a:lnTo>
                    <a:lnTo>
                      <a:pt x="10106" y="20266"/>
                    </a:lnTo>
                    <a:lnTo>
                      <a:pt x="10502" y="20533"/>
                    </a:lnTo>
                    <a:lnTo>
                      <a:pt x="10700" y="20800"/>
                    </a:lnTo>
                    <a:lnTo>
                      <a:pt x="10899" y="20800"/>
                    </a:lnTo>
                    <a:lnTo>
                      <a:pt x="10899" y="20533"/>
                    </a:lnTo>
                    <a:lnTo>
                      <a:pt x="11295" y="20266"/>
                    </a:lnTo>
                    <a:lnTo>
                      <a:pt x="11691" y="19733"/>
                    </a:lnTo>
                    <a:lnTo>
                      <a:pt x="12088" y="19733"/>
                    </a:lnTo>
                    <a:lnTo>
                      <a:pt x="12484" y="19466"/>
                    </a:lnTo>
                    <a:lnTo>
                      <a:pt x="12880" y="19733"/>
                    </a:lnTo>
                    <a:lnTo>
                      <a:pt x="13277" y="19466"/>
                    </a:lnTo>
                    <a:lnTo>
                      <a:pt x="14267" y="19200"/>
                    </a:lnTo>
                    <a:lnTo>
                      <a:pt x="15258" y="19200"/>
                    </a:lnTo>
                    <a:lnTo>
                      <a:pt x="16447" y="19733"/>
                    </a:lnTo>
                    <a:lnTo>
                      <a:pt x="16645" y="19733"/>
                    </a:lnTo>
                    <a:lnTo>
                      <a:pt x="16844" y="19466"/>
                    </a:lnTo>
                    <a:lnTo>
                      <a:pt x="18033" y="18666"/>
                    </a:lnTo>
                    <a:lnTo>
                      <a:pt x="19023" y="18666"/>
                    </a:lnTo>
                    <a:lnTo>
                      <a:pt x="19420" y="15733"/>
                    </a:lnTo>
                    <a:lnTo>
                      <a:pt x="19420" y="15466"/>
                    </a:lnTo>
                    <a:lnTo>
                      <a:pt x="19618" y="14933"/>
                    </a:lnTo>
                    <a:lnTo>
                      <a:pt x="19618" y="14400"/>
                    </a:lnTo>
                    <a:lnTo>
                      <a:pt x="20807" y="12800"/>
                    </a:lnTo>
                    <a:lnTo>
                      <a:pt x="20807" y="8800"/>
                    </a:lnTo>
                    <a:lnTo>
                      <a:pt x="21005" y="6933"/>
                    </a:lnTo>
                    <a:lnTo>
                      <a:pt x="21600" y="5866"/>
                    </a:lnTo>
                    <a:lnTo>
                      <a:pt x="21401" y="5866"/>
                    </a:lnTo>
                    <a:lnTo>
                      <a:pt x="21401" y="5333"/>
                    </a:lnTo>
                    <a:lnTo>
                      <a:pt x="21203" y="4800"/>
                    </a:lnTo>
                    <a:lnTo>
                      <a:pt x="20807" y="3199"/>
                    </a:lnTo>
                    <a:lnTo>
                      <a:pt x="20807" y="1866"/>
                    </a:lnTo>
                    <a:lnTo>
                      <a:pt x="18033" y="2133"/>
                    </a:lnTo>
                    <a:lnTo>
                      <a:pt x="18033" y="1866"/>
                    </a:lnTo>
                    <a:lnTo>
                      <a:pt x="17834" y="1599"/>
                    </a:lnTo>
                    <a:lnTo>
                      <a:pt x="17636" y="1066"/>
                    </a:lnTo>
                    <a:lnTo>
                      <a:pt x="17240" y="533"/>
                    </a:lnTo>
                    <a:lnTo>
                      <a:pt x="16447" y="0"/>
                    </a:lnTo>
                    <a:lnTo>
                      <a:pt x="16051" y="0"/>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eaLnBrk="1" fontAlgn="auto" hangingPunct="1">
                  <a:spcBef>
                    <a:spcPts val="0"/>
                  </a:spcBef>
                  <a:spcAft>
                    <a:spcPts val="0"/>
                  </a:spcAft>
                  <a:defRPr/>
                </a:pPr>
                <a:endParaRPr lang="id-ID" sz="1013">
                  <a:latin typeface="+mn-lt"/>
                </a:endParaRPr>
              </a:p>
            </p:txBody>
          </p:sp>
          <p:sp>
            <p:nvSpPr>
              <p:cNvPr id="90" name="AutoShape 148">
                <a:extLst>
                  <a:ext uri="{FF2B5EF4-FFF2-40B4-BE49-F238E27FC236}">
                    <a16:creationId xmlns:a16="http://schemas.microsoft.com/office/drawing/2014/main" id="{5CBB8AAA-3F2D-2B58-CC25-9BB1A538C223}"/>
                  </a:ext>
                </a:extLst>
              </p:cNvPr>
              <p:cNvSpPr>
                <a:spLocks/>
              </p:cNvSpPr>
              <p:nvPr/>
            </p:nvSpPr>
            <p:spPr bwMode="auto">
              <a:xfrm>
                <a:off x="588337" y="288860"/>
                <a:ext cx="183362" cy="280910"/>
              </a:xfrm>
              <a:custGeom>
                <a:avLst/>
                <a:gdLst>
                  <a:gd name="T0" fmla="*/ 91681 w 21600"/>
                  <a:gd name="T1" fmla="*/ 140455 h 21600"/>
                  <a:gd name="T2" fmla="*/ 91681 w 21600"/>
                  <a:gd name="T3" fmla="*/ 140455 h 21600"/>
                  <a:gd name="T4" fmla="*/ 91681 w 21600"/>
                  <a:gd name="T5" fmla="*/ 140455 h 21600"/>
                  <a:gd name="T6" fmla="*/ 91681 w 21600"/>
                  <a:gd name="T7" fmla="*/ 14045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085" y="0"/>
                    </a:moveTo>
                    <a:lnTo>
                      <a:pt x="21599" y="4686"/>
                    </a:lnTo>
                    <a:lnTo>
                      <a:pt x="21257" y="9169"/>
                    </a:lnTo>
                    <a:lnTo>
                      <a:pt x="20914" y="9169"/>
                    </a:lnTo>
                    <a:lnTo>
                      <a:pt x="20571" y="8966"/>
                    </a:lnTo>
                    <a:lnTo>
                      <a:pt x="19885" y="8966"/>
                    </a:lnTo>
                    <a:lnTo>
                      <a:pt x="19199" y="9169"/>
                    </a:lnTo>
                    <a:lnTo>
                      <a:pt x="18857" y="9169"/>
                    </a:lnTo>
                    <a:lnTo>
                      <a:pt x="18514" y="9373"/>
                    </a:lnTo>
                    <a:lnTo>
                      <a:pt x="18171" y="9781"/>
                    </a:lnTo>
                    <a:lnTo>
                      <a:pt x="18171" y="10596"/>
                    </a:lnTo>
                    <a:lnTo>
                      <a:pt x="17828" y="11003"/>
                    </a:lnTo>
                    <a:lnTo>
                      <a:pt x="17485" y="11207"/>
                    </a:lnTo>
                    <a:lnTo>
                      <a:pt x="17142" y="11207"/>
                    </a:lnTo>
                    <a:lnTo>
                      <a:pt x="16800" y="11615"/>
                    </a:lnTo>
                    <a:lnTo>
                      <a:pt x="16457" y="11818"/>
                    </a:lnTo>
                    <a:lnTo>
                      <a:pt x="16800" y="12226"/>
                    </a:lnTo>
                    <a:lnTo>
                      <a:pt x="16800" y="12633"/>
                    </a:lnTo>
                    <a:lnTo>
                      <a:pt x="17485" y="13041"/>
                    </a:lnTo>
                    <a:lnTo>
                      <a:pt x="17828" y="13449"/>
                    </a:lnTo>
                    <a:lnTo>
                      <a:pt x="17828" y="13652"/>
                    </a:lnTo>
                    <a:lnTo>
                      <a:pt x="17485" y="14060"/>
                    </a:lnTo>
                    <a:lnTo>
                      <a:pt x="17485" y="15690"/>
                    </a:lnTo>
                    <a:lnTo>
                      <a:pt x="17828" y="16098"/>
                    </a:lnTo>
                    <a:lnTo>
                      <a:pt x="17828" y="16505"/>
                    </a:lnTo>
                    <a:lnTo>
                      <a:pt x="18171" y="17116"/>
                    </a:lnTo>
                    <a:lnTo>
                      <a:pt x="18514" y="17524"/>
                    </a:lnTo>
                    <a:lnTo>
                      <a:pt x="18514" y="17932"/>
                    </a:lnTo>
                    <a:lnTo>
                      <a:pt x="17828" y="18135"/>
                    </a:lnTo>
                    <a:lnTo>
                      <a:pt x="17142" y="18135"/>
                    </a:lnTo>
                    <a:lnTo>
                      <a:pt x="15771" y="18543"/>
                    </a:lnTo>
                    <a:lnTo>
                      <a:pt x="15085" y="18950"/>
                    </a:lnTo>
                    <a:lnTo>
                      <a:pt x="14742" y="19358"/>
                    </a:lnTo>
                    <a:lnTo>
                      <a:pt x="14742" y="19766"/>
                    </a:lnTo>
                    <a:lnTo>
                      <a:pt x="14399" y="20173"/>
                    </a:lnTo>
                    <a:lnTo>
                      <a:pt x="14057" y="20377"/>
                    </a:lnTo>
                    <a:lnTo>
                      <a:pt x="12685" y="20784"/>
                    </a:lnTo>
                    <a:lnTo>
                      <a:pt x="11657" y="20784"/>
                    </a:lnTo>
                    <a:lnTo>
                      <a:pt x="11657" y="20581"/>
                    </a:lnTo>
                    <a:lnTo>
                      <a:pt x="10971" y="20581"/>
                    </a:lnTo>
                    <a:lnTo>
                      <a:pt x="10285" y="20377"/>
                    </a:lnTo>
                    <a:lnTo>
                      <a:pt x="9942" y="20581"/>
                    </a:lnTo>
                    <a:lnTo>
                      <a:pt x="9942" y="20784"/>
                    </a:lnTo>
                    <a:lnTo>
                      <a:pt x="9599" y="20784"/>
                    </a:lnTo>
                    <a:lnTo>
                      <a:pt x="7885" y="21192"/>
                    </a:lnTo>
                    <a:lnTo>
                      <a:pt x="5485" y="21396"/>
                    </a:lnTo>
                    <a:lnTo>
                      <a:pt x="2057" y="21600"/>
                    </a:lnTo>
                    <a:lnTo>
                      <a:pt x="2057" y="21396"/>
                    </a:lnTo>
                    <a:lnTo>
                      <a:pt x="1714" y="20988"/>
                    </a:lnTo>
                    <a:lnTo>
                      <a:pt x="1714" y="20784"/>
                    </a:lnTo>
                    <a:lnTo>
                      <a:pt x="1028" y="20581"/>
                    </a:lnTo>
                    <a:lnTo>
                      <a:pt x="1028" y="20377"/>
                    </a:lnTo>
                    <a:lnTo>
                      <a:pt x="685" y="20173"/>
                    </a:lnTo>
                    <a:lnTo>
                      <a:pt x="342" y="19766"/>
                    </a:lnTo>
                    <a:lnTo>
                      <a:pt x="342" y="18747"/>
                    </a:lnTo>
                    <a:lnTo>
                      <a:pt x="685" y="18747"/>
                    </a:lnTo>
                    <a:lnTo>
                      <a:pt x="1028" y="18950"/>
                    </a:lnTo>
                    <a:lnTo>
                      <a:pt x="1371" y="18747"/>
                    </a:lnTo>
                    <a:lnTo>
                      <a:pt x="2057" y="18747"/>
                    </a:lnTo>
                    <a:lnTo>
                      <a:pt x="2400" y="18543"/>
                    </a:lnTo>
                    <a:lnTo>
                      <a:pt x="3085" y="18339"/>
                    </a:lnTo>
                    <a:lnTo>
                      <a:pt x="3085" y="17524"/>
                    </a:lnTo>
                    <a:lnTo>
                      <a:pt x="2742" y="17116"/>
                    </a:lnTo>
                    <a:lnTo>
                      <a:pt x="2057" y="15894"/>
                    </a:lnTo>
                    <a:lnTo>
                      <a:pt x="2057" y="14875"/>
                    </a:lnTo>
                    <a:lnTo>
                      <a:pt x="2400" y="14671"/>
                    </a:lnTo>
                    <a:lnTo>
                      <a:pt x="2057" y="14264"/>
                    </a:lnTo>
                    <a:lnTo>
                      <a:pt x="2057" y="13856"/>
                    </a:lnTo>
                    <a:lnTo>
                      <a:pt x="1714" y="13449"/>
                    </a:lnTo>
                    <a:lnTo>
                      <a:pt x="1714" y="13245"/>
                    </a:lnTo>
                    <a:lnTo>
                      <a:pt x="1371" y="13245"/>
                    </a:lnTo>
                    <a:lnTo>
                      <a:pt x="685" y="12837"/>
                    </a:lnTo>
                    <a:lnTo>
                      <a:pt x="0" y="13041"/>
                    </a:lnTo>
                    <a:lnTo>
                      <a:pt x="0" y="12633"/>
                    </a:lnTo>
                    <a:lnTo>
                      <a:pt x="342" y="12226"/>
                    </a:lnTo>
                    <a:lnTo>
                      <a:pt x="685" y="11615"/>
                    </a:lnTo>
                    <a:lnTo>
                      <a:pt x="1028" y="10596"/>
                    </a:lnTo>
                    <a:lnTo>
                      <a:pt x="685" y="10596"/>
                    </a:lnTo>
                    <a:lnTo>
                      <a:pt x="685" y="10188"/>
                    </a:lnTo>
                    <a:lnTo>
                      <a:pt x="1371" y="9373"/>
                    </a:lnTo>
                    <a:lnTo>
                      <a:pt x="3085" y="8354"/>
                    </a:lnTo>
                    <a:lnTo>
                      <a:pt x="3085" y="5094"/>
                    </a:lnTo>
                    <a:lnTo>
                      <a:pt x="3428" y="3871"/>
                    </a:lnTo>
                    <a:lnTo>
                      <a:pt x="4457" y="3056"/>
                    </a:lnTo>
                    <a:lnTo>
                      <a:pt x="4114" y="3056"/>
                    </a:lnTo>
                    <a:lnTo>
                      <a:pt x="4114" y="2649"/>
                    </a:lnTo>
                    <a:lnTo>
                      <a:pt x="3771" y="2241"/>
                    </a:lnTo>
                    <a:lnTo>
                      <a:pt x="3428" y="1630"/>
                    </a:lnTo>
                    <a:lnTo>
                      <a:pt x="3085" y="1222"/>
                    </a:lnTo>
                    <a:lnTo>
                      <a:pt x="3085" y="0"/>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eaLnBrk="1" fontAlgn="auto" hangingPunct="1">
                  <a:spcBef>
                    <a:spcPts val="0"/>
                  </a:spcBef>
                  <a:spcAft>
                    <a:spcPts val="0"/>
                  </a:spcAft>
                  <a:defRPr/>
                </a:pPr>
                <a:endParaRPr lang="id-ID" sz="1013">
                  <a:latin typeface="+mn-lt"/>
                </a:endParaRPr>
              </a:p>
            </p:txBody>
          </p:sp>
          <p:sp>
            <p:nvSpPr>
              <p:cNvPr id="91" name="AutoShape 149">
                <a:extLst>
                  <a:ext uri="{FF2B5EF4-FFF2-40B4-BE49-F238E27FC236}">
                    <a16:creationId xmlns:a16="http://schemas.microsoft.com/office/drawing/2014/main" id="{A5CF7E38-4405-83F5-E661-B815894D4D45}"/>
                  </a:ext>
                </a:extLst>
              </p:cNvPr>
              <p:cNvSpPr>
                <a:spLocks/>
              </p:cNvSpPr>
              <p:nvPr/>
            </p:nvSpPr>
            <p:spPr bwMode="auto">
              <a:xfrm>
                <a:off x="730804" y="296810"/>
                <a:ext cx="317915" cy="331262"/>
              </a:xfrm>
              <a:custGeom>
                <a:avLst/>
                <a:gdLst>
                  <a:gd name="T0" fmla="*/ 158958 w 21600"/>
                  <a:gd name="T1" fmla="*/ 165631 h 21600"/>
                  <a:gd name="T2" fmla="*/ 158958 w 21600"/>
                  <a:gd name="T3" fmla="*/ 165631 h 21600"/>
                  <a:gd name="T4" fmla="*/ 158958 w 21600"/>
                  <a:gd name="T5" fmla="*/ 165631 h 21600"/>
                  <a:gd name="T6" fmla="*/ 158958 w 21600"/>
                  <a:gd name="T7" fmla="*/ 16563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8627" y="0"/>
                    </a:moveTo>
                    <a:lnTo>
                      <a:pt x="18627" y="172"/>
                    </a:lnTo>
                    <a:lnTo>
                      <a:pt x="18429" y="345"/>
                    </a:lnTo>
                    <a:lnTo>
                      <a:pt x="18231" y="691"/>
                    </a:lnTo>
                    <a:lnTo>
                      <a:pt x="17834" y="1036"/>
                    </a:lnTo>
                    <a:lnTo>
                      <a:pt x="16645" y="1728"/>
                    </a:lnTo>
                    <a:lnTo>
                      <a:pt x="15853" y="1900"/>
                    </a:lnTo>
                    <a:lnTo>
                      <a:pt x="2774" y="1900"/>
                    </a:lnTo>
                    <a:lnTo>
                      <a:pt x="2774" y="7084"/>
                    </a:lnTo>
                    <a:lnTo>
                      <a:pt x="1783" y="7084"/>
                    </a:lnTo>
                    <a:lnTo>
                      <a:pt x="990" y="7430"/>
                    </a:lnTo>
                    <a:lnTo>
                      <a:pt x="990" y="7776"/>
                    </a:lnTo>
                    <a:lnTo>
                      <a:pt x="792" y="8121"/>
                    </a:lnTo>
                    <a:lnTo>
                      <a:pt x="792" y="8467"/>
                    </a:lnTo>
                    <a:lnTo>
                      <a:pt x="594" y="8640"/>
                    </a:lnTo>
                    <a:lnTo>
                      <a:pt x="594" y="8812"/>
                    </a:lnTo>
                    <a:lnTo>
                      <a:pt x="0" y="9331"/>
                    </a:lnTo>
                    <a:lnTo>
                      <a:pt x="0" y="9849"/>
                    </a:lnTo>
                    <a:lnTo>
                      <a:pt x="396" y="10540"/>
                    </a:lnTo>
                    <a:lnTo>
                      <a:pt x="594" y="10713"/>
                    </a:lnTo>
                    <a:lnTo>
                      <a:pt x="594" y="11750"/>
                    </a:lnTo>
                    <a:lnTo>
                      <a:pt x="396" y="12096"/>
                    </a:lnTo>
                    <a:lnTo>
                      <a:pt x="396" y="12614"/>
                    </a:lnTo>
                    <a:lnTo>
                      <a:pt x="1188" y="14687"/>
                    </a:lnTo>
                    <a:lnTo>
                      <a:pt x="1585" y="15379"/>
                    </a:lnTo>
                    <a:lnTo>
                      <a:pt x="2377" y="16070"/>
                    </a:lnTo>
                    <a:lnTo>
                      <a:pt x="2576" y="16415"/>
                    </a:lnTo>
                    <a:lnTo>
                      <a:pt x="3170" y="16934"/>
                    </a:lnTo>
                    <a:lnTo>
                      <a:pt x="3765" y="17625"/>
                    </a:lnTo>
                    <a:lnTo>
                      <a:pt x="4359" y="18489"/>
                    </a:lnTo>
                    <a:lnTo>
                      <a:pt x="4954" y="19180"/>
                    </a:lnTo>
                    <a:lnTo>
                      <a:pt x="5350" y="19699"/>
                    </a:lnTo>
                    <a:lnTo>
                      <a:pt x="5350" y="19871"/>
                    </a:lnTo>
                    <a:lnTo>
                      <a:pt x="5548" y="19871"/>
                    </a:lnTo>
                    <a:lnTo>
                      <a:pt x="6143" y="20390"/>
                    </a:lnTo>
                    <a:lnTo>
                      <a:pt x="6539" y="20563"/>
                    </a:lnTo>
                    <a:lnTo>
                      <a:pt x="7133" y="20736"/>
                    </a:lnTo>
                    <a:lnTo>
                      <a:pt x="7728" y="20736"/>
                    </a:lnTo>
                    <a:lnTo>
                      <a:pt x="7926" y="20908"/>
                    </a:lnTo>
                    <a:lnTo>
                      <a:pt x="8322" y="21081"/>
                    </a:lnTo>
                    <a:lnTo>
                      <a:pt x="8719" y="21599"/>
                    </a:lnTo>
                    <a:lnTo>
                      <a:pt x="13673" y="21599"/>
                    </a:lnTo>
                    <a:lnTo>
                      <a:pt x="15060" y="21427"/>
                    </a:lnTo>
                    <a:lnTo>
                      <a:pt x="16645" y="21254"/>
                    </a:lnTo>
                    <a:lnTo>
                      <a:pt x="17834" y="21081"/>
                    </a:lnTo>
                    <a:lnTo>
                      <a:pt x="18231" y="20736"/>
                    </a:lnTo>
                    <a:lnTo>
                      <a:pt x="18033" y="19180"/>
                    </a:lnTo>
                    <a:lnTo>
                      <a:pt x="17834" y="19180"/>
                    </a:lnTo>
                    <a:lnTo>
                      <a:pt x="17438" y="18489"/>
                    </a:lnTo>
                    <a:lnTo>
                      <a:pt x="17042" y="18143"/>
                    </a:lnTo>
                    <a:lnTo>
                      <a:pt x="16645" y="17625"/>
                    </a:lnTo>
                    <a:lnTo>
                      <a:pt x="15655" y="16761"/>
                    </a:lnTo>
                    <a:lnTo>
                      <a:pt x="15456" y="16761"/>
                    </a:lnTo>
                    <a:lnTo>
                      <a:pt x="15060" y="16415"/>
                    </a:lnTo>
                    <a:lnTo>
                      <a:pt x="15060" y="15897"/>
                    </a:lnTo>
                    <a:lnTo>
                      <a:pt x="15456" y="15724"/>
                    </a:lnTo>
                    <a:lnTo>
                      <a:pt x="15456" y="13651"/>
                    </a:lnTo>
                    <a:lnTo>
                      <a:pt x="15853" y="12960"/>
                    </a:lnTo>
                    <a:lnTo>
                      <a:pt x="16249" y="12441"/>
                    </a:lnTo>
                    <a:lnTo>
                      <a:pt x="16645" y="11750"/>
                    </a:lnTo>
                    <a:lnTo>
                      <a:pt x="17438" y="11232"/>
                    </a:lnTo>
                    <a:lnTo>
                      <a:pt x="17636" y="11059"/>
                    </a:lnTo>
                    <a:lnTo>
                      <a:pt x="18033" y="10195"/>
                    </a:lnTo>
                    <a:lnTo>
                      <a:pt x="18627" y="9331"/>
                    </a:lnTo>
                    <a:lnTo>
                      <a:pt x="18627" y="8467"/>
                    </a:lnTo>
                    <a:lnTo>
                      <a:pt x="19023" y="8121"/>
                    </a:lnTo>
                    <a:lnTo>
                      <a:pt x="19222" y="7776"/>
                    </a:lnTo>
                    <a:lnTo>
                      <a:pt x="19618" y="7430"/>
                    </a:lnTo>
                    <a:lnTo>
                      <a:pt x="19816" y="7084"/>
                    </a:lnTo>
                    <a:lnTo>
                      <a:pt x="20212" y="6912"/>
                    </a:lnTo>
                    <a:lnTo>
                      <a:pt x="20411" y="6739"/>
                    </a:lnTo>
                    <a:lnTo>
                      <a:pt x="20609" y="6739"/>
                    </a:lnTo>
                    <a:lnTo>
                      <a:pt x="21005" y="6566"/>
                    </a:lnTo>
                    <a:lnTo>
                      <a:pt x="21203" y="6220"/>
                    </a:lnTo>
                    <a:lnTo>
                      <a:pt x="21600" y="5875"/>
                    </a:lnTo>
                    <a:lnTo>
                      <a:pt x="21600" y="5702"/>
                    </a:lnTo>
                    <a:lnTo>
                      <a:pt x="21401" y="5529"/>
                    </a:lnTo>
                    <a:lnTo>
                      <a:pt x="21203" y="5184"/>
                    </a:lnTo>
                    <a:lnTo>
                      <a:pt x="21005" y="4665"/>
                    </a:lnTo>
                    <a:lnTo>
                      <a:pt x="20807" y="4320"/>
                    </a:lnTo>
                    <a:lnTo>
                      <a:pt x="20411" y="3801"/>
                    </a:lnTo>
                    <a:lnTo>
                      <a:pt x="20212" y="3456"/>
                    </a:lnTo>
                    <a:lnTo>
                      <a:pt x="20212" y="3283"/>
                    </a:lnTo>
                    <a:lnTo>
                      <a:pt x="20014" y="2937"/>
                    </a:lnTo>
                    <a:lnTo>
                      <a:pt x="19816" y="2764"/>
                    </a:lnTo>
                    <a:lnTo>
                      <a:pt x="19816" y="1900"/>
                    </a:lnTo>
                    <a:lnTo>
                      <a:pt x="19618" y="1555"/>
                    </a:lnTo>
                    <a:lnTo>
                      <a:pt x="19420" y="1036"/>
                    </a:lnTo>
                    <a:lnTo>
                      <a:pt x="19023" y="691"/>
                    </a:lnTo>
                    <a:lnTo>
                      <a:pt x="18627" y="0"/>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eaLnBrk="1" fontAlgn="auto" hangingPunct="1">
                  <a:spcBef>
                    <a:spcPts val="0"/>
                  </a:spcBef>
                  <a:spcAft>
                    <a:spcPts val="0"/>
                  </a:spcAft>
                  <a:defRPr/>
                </a:pPr>
                <a:endParaRPr lang="id-ID" sz="1013">
                  <a:latin typeface="+mn-lt"/>
                </a:endParaRPr>
              </a:p>
            </p:txBody>
          </p:sp>
          <p:sp>
            <p:nvSpPr>
              <p:cNvPr id="92" name="AutoShape 150">
                <a:extLst>
                  <a:ext uri="{FF2B5EF4-FFF2-40B4-BE49-F238E27FC236}">
                    <a16:creationId xmlns:a16="http://schemas.microsoft.com/office/drawing/2014/main" id="{D4462BC3-6317-EF64-F814-321CEE8E43A3}"/>
                  </a:ext>
                </a:extLst>
              </p:cNvPr>
              <p:cNvSpPr>
                <a:spLocks/>
              </p:cNvSpPr>
              <p:nvPr/>
            </p:nvSpPr>
            <p:spPr bwMode="auto">
              <a:xfrm>
                <a:off x="525018" y="620121"/>
                <a:ext cx="127958" cy="161657"/>
              </a:xfrm>
              <a:custGeom>
                <a:avLst/>
                <a:gdLst>
                  <a:gd name="T0" fmla="*/ 63979 w 21600"/>
                  <a:gd name="T1" fmla="*/ 80829 h 21600"/>
                  <a:gd name="T2" fmla="*/ 63979 w 21600"/>
                  <a:gd name="T3" fmla="*/ 80829 h 21600"/>
                  <a:gd name="T4" fmla="*/ 63979 w 21600"/>
                  <a:gd name="T5" fmla="*/ 80829 h 21600"/>
                  <a:gd name="T6" fmla="*/ 63979 w 21600"/>
                  <a:gd name="T7" fmla="*/ 8082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454" y="21245"/>
                    </a:moveTo>
                    <a:lnTo>
                      <a:pt x="2945" y="21600"/>
                    </a:lnTo>
                    <a:lnTo>
                      <a:pt x="2454" y="21245"/>
                    </a:lnTo>
                    <a:lnTo>
                      <a:pt x="0" y="19121"/>
                    </a:lnTo>
                    <a:lnTo>
                      <a:pt x="0" y="18413"/>
                    </a:lnTo>
                    <a:lnTo>
                      <a:pt x="1472" y="17350"/>
                    </a:lnTo>
                    <a:lnTo>
                      <a:pt x="1472" y="16996"/>
                    </a:lnTo>
                    <a:lnTo>
                      <a:pt x="1963" y="16996"/>
                    </a:lnTo>
                    <a:lnTo>
                      <a:pt x="2454" y="16288"/>
                    </a:lnTo>
                    <a:lnTo>
                      <a:pt x="3436" y="16288"/>
                    </a:lnTo>
                    <a:lnTo>
                      <a:pt x="4418" y="15934"/>
                    </a:lnTo>
                    <a:lnTo>
                      <a:pt x="4909" y="14872"/>
                    </a:lnTo>
                    <a:lnTo>
                      <a:pt x="5400" y="15934"/>
                    </a:lnTo>
                    <a:lnTo>
                      <a:pt x="6872" y="15934"/>
                    </a:lnTo>
                    <a:lnTo>
                      <a:pt x="7854" y="15580"/>
                    </a:lnTo>
                    <a:lnTo>
                      <a:pt x="10800" y="14872"/>
                    </a:lnTo>
                    <a:lnTo>
                      <a:pt x="11290" y="14518"/>
                    </a:lnTo>
                    <a:lnTo>
                      <a:pt x="11781" y="14518"/>
                    </a:lnTo>
                    <a:lnTo>
                      <a:pt x="11781" y="13809"/>
                    </a:lnTo>
                    <a:lnTo>
                      <a:pt x="12272" y="13101"/>
                    </a:lnTo>
                    <a:lnTo>
                      <a:pt x="12272" y="10268"/>
                    </a:lnTo>
                    <a:lnTo>
                      <a:pt x="10800" y="10268"/>
                    </a:lnTo>
                    <a:lnTo>
                      <a:pt x="10800" y="8498"/>
                    </a:lnTo>
                    <a:lnTo>
                      <a:pt x="11781" y="8498"/>
                    </a:lnTo>
                    <a:lnTo>
                      <a:pt x="11781" y="7436"/>
                    </a:lnTo>
                    <a:lnTo>
                      <a:pt x="12272" y="7081"/>
                    </a:lnTo>
                    <a:lnTo>
                      <a:pt x="12272" y="6373"/>
                    </a:lnTo>
                    <a:lnTo>
                      <a:pt x="11781" y="6019"/>
                    </a:lnTo>
                    <a:lnTo>
                      <a:pt x="7363" y="5665"/>
                    </a:lnTo>
                    <a:lnTo>
                      <a:pt x="6872" y="4957"/>
                    </a:lnTo>
                    <a:lnTo>
                      <a:pt x="6872" y="3895"/>
                    </a:lnTo>
                    <a:lnTo>
                      <a:pt x="10309" y="3895"/>
                    </a:lnTo>
                    <a:lnTo>
                      <a:pt x="13745" y="3540"/>
                    </a:lnTo>
                    <a:lnTo>
                      <a:pt x="16199" y="3540"/>
                    </a:lnTo>
                    <a:lnTo>
                      <a:pt x="17672" y="3895"/>
                    </a:lnTo>
                    <a:lnTo>
                      <a:pt x="17672" y="3186"/>
                    </a:lnTo>
                    <a:lnTo>
                      <a:pt x="17181" y="2832"/>
                    </a:lnTo>
                    <a:lnTo>
                      <a:pt x="18163" y="1416"/>
                    </a:lnTo>
                    <a:lnTo>
                      <a:pt x="19145" y="1062"/>
                    </a:lnTo>
                    <a:lnTo>
                      <a:pt x="19636" y="1062"/>
                    </a:lnTo>
                    <a:lnTo>
                      <a:pt x="21109" y="0"/>
                    </a:lnTo>
                    <a:lnTo>
                      <a:pt x="21599" y="0"/>
                    </a:lnTo>
                    <a:lnTo>
                      <a:pt x="21599" y="3186"/>
                    </a:lnTo>
                    <a:lnTo>
                      <a:pt x="21109" y="4249"/>
                    </a:lnTo>
                    <a:lnTo>
                      <a:pt x="21109" y="8498"/>
                    </a:lnTo>
                    <a:lnTo>
                      <a:pt x="20618" y="9560"/>
                    </a:lnTo>
                    <a:lnTo>
                      <a:pt x="20618" y="10622"/>
                    </a:lnTo>
                    <a:lnTo>
                      <a:pt x="20127" y="11685"/>
                    </a:lnTo>
                    <a:lnTo>
                      <a:pt x="19636" y="12039"/>
                    </a:lnTo>
                    <a:lnTo>
                      <a:pt x="19636" y="12393"/>
                    </a:lnTo>
                    <a:lnTo>
                      <a:pt x="19145" y="12747"/>
                    </a:lnTo>
                    <a:lnTo>
                      <a:pt x="18654" y="13809"/>
                    </a:lnTo>
                    <a:lnTo>
                      <a:pt x="18163" y="14518"/>
                    </a:lnTo>
                    <a:lnTo>
                      <a:pt x="17672" y="15580"/>
                    </a:lnTo>
                    <a:lnTo>
                      <a:pt x="16690" y="16996"/>
                    </a:lnTo>
                    <a:lnTo>
                      <a:pt x="16199" y="17350"/>
                    </a:lnTo>
                    <a:lnTo>
                      <a:pt x="16199" y="17704"/>
                    </a:lnTo>
                    <a:lnTo>
                      <a:pt x="15709" y="18059"/>
                    </a:lnTo>
                    <a:lnTo>
                      <a:pt x="14727" y="19475"/>
                    </a:lnTo>
                    <a:lnTo>
                      <a:pt x="13745" y="19829"/>
                    </a:lnTo>
                    <a:lnTo>
                      <a:pt x="12272" y="19829"/>
                    </a:lnTo>
                    <a:lnTo>
                      <a:pt x="11290" y="19475"/>
                    </a:lnTo>
                    <a:lnTo>
                      <a:pt x="10800" y="19829"/>
                    </a:lnTo>
                    <a:lnTo>
                      <a:pt x="10309" y="19829"/>
                    </a:lnTo>
                    <a:lnTo>
                      <a:pt x="9327" y="20537"/>
                    </a:lnTo>
                    <a:lnTo>
                      <a:pt x="8345" y="20183"/>
                    </a:lnTo>
                    <a:lnTo>
                      <a:pt x="8345" y="19829"/>
                    </a:lnTo>
                    <a:lnTo>
                      <a:pt x="6872" y="19829"/>
                    </a:lnTo>
                    <a:lnTo>
                      <a:pt x="5890" y="20183"/>
                    </a:lnTo>
                    <a:lnTo>
                      <a:pt x="4418" y="20537"/>
                    </a:lnTo>
                    <a:lnTo>
                      <a:pt x="2454" y="21245"/>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eaLnBrk="1" fontAlgn="auto" hangingPunct="1">
                  <a:spcBef>
                    <a:spcPts val="0"/>
                  </a:spcBef>
                  <a:spcAft>
                    <a:spcPts val="0"/>
                  </a:spcAft>
                  <a:defRPr/>
                </a:pPr>
                <a:endParaRPr lang="id-ID" sz="1013">
                  <a:latin typeface="+mn-lt"/>
                </a:endParaRPr>
              </a:p>
            </p:txBody>
          </p:sp>
          <p:sp>
            <p:nvSpPr>
              <p:cNvPr id="93" name="AutoShape 151">
                <a:extLst>
                  <a:ext uri="{FF2B5EF4-FFF2-40B4-BE49-F238E27FC236}">
                    <a16:creationId xmlns:a16="http://schemas.microsoft.com/office/drawing/2014/main" id="{46E507A2-638B-BC79-F6AA-D9513706041E}"/>
                  </a:ext>
                </a:extLst>
              </p:cNvPr>
              <p:cNvSpPr>
                <a:spLocks/>
              </p:cNvSpPr>
              <p:nvPr/>
            </p:nvSpPr>
            <p:spPr bwMode="auto">
              <a:xfrm>
                <a:off x="539529" y="805628"/>
                <a:ext cx="188638" cy="206708"/>
              </a:xfrm>
              <a:custGeom>
                <a:avLst/>
                <a:gdLst>
                  <a:gd name="T0" fmla="*/ 94319 w 21600"/>
                  <a:gd name="T1" fmla="*/ 103354 h 21600"/>
                  <a:gd name="T2" fmla="*/ 94319 w 21600"/>
                  <a:gd name="T3" fmla="*/ 103354 h 21600"/>
                  <a:gd name="T4" fmla="*/ 94319 w 21600"/>
                  <a:gd name="T5" fmla="*/ 103354 h 21600"/>
                  <a:gd name="T6" fmla="*/ 94319 w 21600"/>
                  <a:gd name="T7" fmla="*/ 10335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996" y="553"/>
                    </a:moveTo>
                    <a:lnTo>
                      <a:pt x="3987" y="276"/>
                    </a:lnTo>
                    <a:lnTo>
                      <a:pt x="5316" y="0"/>
                    </a:lnTo>
                    <a:lnTo>
                      <a:pt x="9304" y="0"/>
                    </a:lnTo>
                    <a:lnTo>
                      <a:pt x="10633" y="3323"/>
                    </a:lnTo>
                    <a:lnTo>
                      <a:pt x="14289" y="3600"/>
                    </a:lnTo>
                    <a:lnTo>
                      <a:pt x="14289" y="2492"/>
                    </a:lnTo>
                    <a:lnTo>
                      <a:pt x="14621" y="1938"/>
                    </a:lnTo>
                    <a:lnTo>
                      <a:pt x="16947" y="1661"/>
                    </a:lnTo>
                    <a:lnTo>
                      <a:pt x="16947" y="2492"/>
                    </a:lnTo>
                    <a:lnTo>
                      <a:pt x="18609" y="2492"/>
                    </a:lnTo>
                    <a:lnTo>
                      <a:pt x="18609" y="4707"/>
                    </a:lnTo>
                    <a:lnTo>
                      <a:pt x="19273" y="5815"/>
                    </a:lnTo>
                    <a:lnTo>
                      <a:pt x="19273" y="7200"/>
                    </a:lnTo>
                    <a:lnTo>
                      <a:pt x="18941" y="7753"/>
                    </a:lnTo>
                    <a:lnTo>
                      <a:pt x="18941" y="8307"/>
                    </a:lnTo>
                    <a:lnTo>
                      <a:pt x="21267" y="8584"/>
                    </a:lnTo>
                    <a:lnTo>
                      <a:pt x="21267" y="12184"/>
                    </a:lnTo>
                    <a:lnTo>
                      <a:pt x="18609" y="12461"/>
                    </a:lnTo>
                    <a:lnTo>
                      <a:pt x="18609" y="18830"/>
                    </a:lnTo>
                    <a:lnTo>
                      <a:pt x="19273" y="19384"/>
                    </a:lnTo>
                    <a:lnTo>
                      <a:pt x="19606" y="19938"/>
                    </a:lnTo>
                    <a:lnTo>
                      <a:pt x="21600" y="21046"/>
                    </a:lnTo>
                    <a:lnTo>
                      <a:pt x="20270" y="21046"/>
                    </a:lnTo>
                    <a:lnTo>
                      <a:pt x="19273" y="21323"/>
                    </a:lnTo>
                    <a:lnTo>
                      <a:pt x="18276" y="21323"/>
                    </a:lnTo>
                    <a:lnTo>
                      <a:pt x="17612" y="21599"/>
                    </a:lnTo>
                    <a:lnTo>
                      <a:pt x="15286" y="21599"/>
                    </a:lnTo>
                    <a:lnTo>
                      <a:pt x="14621" y="21323"/>
                    </a:lnTo>
                    <a:lnTo>
                      <a:pt x="13624" y="21323"/>
                    </a:lnTo>
                    <a:lnTo>
                      <a:pt x="12960" y="21046"/>
                    </a:lnTo>
                    <a:lnTo>
                      <a:pt x="12627" y="20769"/>
                    </a:lnTo>
                    <a:lnTo>
                      <a:pt x="3987" y="20769"/>
                    </a:lnTo>
                    <a:lnTo>
                      <a:pt x="3655" y="20492"/>
                    </a:lnTo>
                    <a:lnTo>
                      <a:pt x="3323" y="19938"/>
                    </a:lnTo>
                    <a:lnTo>
                      <a:pt x="2990" y="19938"/>
                    </a:lnTo>
                    <a:lnTo>
                      <a:pt x="2658" y="19661"/>
                    </a:lnTo>
                    <a:lnTo>
                      <a:pt x="996" y="19661"/>
                    </a:lnTo>
                    <a:lnTo>
                      <a:pt x="0" y="19938"/>
                    </a:lnTo>
                    <a:lnTo>
                      <a:pt x="332" y="19384"/>
                    </a:lnTo>
                    <a:lnTo>
                      <a:pt x="664" y="17999"/>
                    </a:lnTo>
                    <a:lnTo>
                      <a:pt x="996" y="16338"/>
                    </a:lnTo>
                    <a:lnTo>
                      <a:pt x="1661" y="14953"/>
                    </a:lnTo>
                    <a:lnTo>
                      <a:pt x="1661" y="13569"/>
                    </a:lnTo>
                    <a:lnTo>
                      <a:pt x="2326" y="12461"/>
                    </a:lnTo>
                    <a:lnTo>
                      <a:pt x="2658" y="11353"/>
                    </a:lnTo>
                    <a:lnTo>
                      <a:pt x="3323" y="10523"/>
                    </a:lnTo>
                    <a:lnTo>
                      <a:pt x="3987" y="9415"/>
                    </a:lnTo>
                    <a:lnTo>
                      <a:pt x="4319" y="9415"/>
                    </a:lnTo>
                    <a:lnTo>
                      <a:pt x="4652" y="9138"/>
                    </a:lnTo>
                    <a:lnTo>
                      <a:pt x="4652" y="7476"/>
                    </a:lnTo>
                    <a:lnTo>
                      <a:pt x="3987" y="5261"/>
                    </a:lnTo>
                    <a:lnTo>
                      <a:pt x="2326" y="2215"/>
                    </a:lnTo>
                    <a:lnTo>
                      <a:pt x="996" y="1384"/>
                    </a:lnTo>
                    <a:lnTo>
                      <a:pt x="996" y="553"/>
                    </a:lnTo>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eaLnBrk="1" fontAlgn="auto" hangingPunct="1">
                  <a:spcBef>
                    <a:spcPts val="0"/>
                  </a:spcBef>
                  <a:spcAft>
                    <a:spcPts val="0"/>
                  </a:spcAft>
                  <a:defRPr/>
                </a:pPr>
                <a:endParaRPr lang="id-ID" sz="1013">
                  <a:latin typeface="+mn-lt"/>
                </a:endParaRPr>
              </a:p>
            </p:txBody>
          </p:sp>
          <p:sp>
            <p:nvSpPr>
              <p:cNvPr id="94" name="AutoShape 152">
                <a:extLst>
                  <a:ext uri="{FF2B5EF4-FFF2-40B4-BE49-F238E27FC236}">
                    <a16:creationId xmlns:a16="http://schemas.microsoft.com/office/drawing/2014/main" id="{D2561937-6DC1-3E47-7C22-00A40D4FDE8D}"/>
                  </a:ext>
                </a:extLst>
              </p:cNvPr>
              <p:cNvSpPr>
                <a:spLocks/>
              </p:cNvSpPr>
              <p:nvPr/>
            </p:nvSpPr>
            <p:spPr bwMode="auto">
              <a:xfrm>
                <a:off x="544805" y="596270"/>
                <a:ext cx="369361" cy="341863"/>
              </a:xfrm>
              <a:custGeom>
                <a:avLst/>
                <a:gdLst>
                  <a:gd name="T0" fmla="*/ 184680 w 21600"/>
                  <a:gd name="T1" fmla="*/ 170932 h 21600"/>
                  <a:gd name="T2" fmla="*/ 184680 w 21600"/>
                  <a:gd name="T3" fmla="*/ 170932 h 21600"/>
                  <a:gd name="T4" fmla="*/ 184680 w 21600"/>
                  <a:gd name="T5" fmla="*/ 170932 h 21600"/>
                  <a:gd name="T6" fmla="*/ 184680 w 21600"/>
                  <a:gd name="T7" fmla="*/ 17093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12725"/>
                    </a:moveTo>
                    <a:lnTo>
                      <a:pt x="2040" y="11218"/>
                    </a:lnTo>
                    <a:lnTo>
                      <a:pt x="2040" y="11051"/>
                    </a:lnTo>
                    <a:lnTo>
                      <a:pt x="2211" y="11051"/>
                    </a:lnTo>
                    <a:lnTo>
                      <a:pt x="2381" y="10883"/>
                    </a:lnTo>
                    <a:lnTo>
                      <a:pt x="2721" y="10716"/>
                    </a:lnTo>
                    <a:lnTo>
                      <a:pt x="3231" y="10883"/>
                    </a:lnTo>
                    <a:lnTo>
                      <a:pt x="3741" y="10883"/>
                    </a:lnTo>
                    <a:lnTo>
                      <a:pt x="3911" y="10716"/>
                    </a:lnTo>
                    <a:lnTo>
                      <a:pt x="4081" y="10381"/>
                    </a:lnTo>
                    <a:lnTo>
                      <a:pt x="4251" y="10381"/>
                    </a:lnTo>
                    <a:lnTo>
                      <a:pt x="4251" y="10046"/>
                    </a:lnTo>
                    <a:lnTo>
                      <a:pt x="4592" y="9544"/>
                    </a:lnTo>
                    <a:lnTo>
                      <a:pt x="4932" y="8874"/>
                    </a:lnTo>
                    <a:lnTo>
                      <a:pt x="5612" y="7200"/>
                    </a:lnTo>
                    <a:lnTo>
                      <a:pt x="5782" y="7032"/>
                    </a:lnTo>
                    <a:lnTo>
                      <a:pt x="5782" y="6697"/>
                    </a:lnTo>
                    <a:lnTo>
                      <a:pt x="5952" y="6195"/>
                    </a:lnTo>
                    <a:lnTo>
                      <a:pt x="5952" y="6027"/>
                    </a:lnTo>
                    <a:lnTo>
                      <a:pt x="6122" y="5860"/>
                    </a:lnTo>
                    <a:lnTo>
                      <a:pt x="6122" y="3348"/>
                    </a:lnTo>
                    <a:lnTo>
                      <a:pt x="6292" y="2846"/>
                    </a:lnTo>
                    <a:lnTo>
                      <a:pt x="6292" y="2679"/>
                    </a:lnTo>
                    <a:lnTo>
                      <a:pt x="6462" y="2511"/>
                    </a:lnTo>
                    <a:lnTo>
                      <a:pt x="6462" y="2009"/>
                    </a:lnTo>
                    <a:lnTo>
                      <a:pt x="6292" y="1674"/>
                    </a:lnTo>
                    <a:lnTo>
                      <a:pt x="6122" y="1506"/>
                    </a:lnTo>
                    <a:lnTo>
                      <a:pt x="6122" y="1172"/>
                    </a:lnTo>
                    <a:lnTo>
                      <a:pt x="6803" y="502"/>
                    </a:lnTo>
                    <a:lnTo>
                      <a:pt x="7143" y="502"/>
                    </a:lnTo>
                    <a:lnTo>
                      <a:pt x="7653" y="334"/>
                    </a:lnTo>
                    <a:lnTo>
                      <a:pt x="7653" y="502"/>
                    </a:lnTo>
                    <a:lnTo>
                      <a:pt x="7993" y="837"/>
                    </a:lnTo>
                    <a:lnTo>
                      <a:pt x="8163" y="1172"/>
                    </a:lnTo>
                    <a:lnTo>
                      <a:pt x="8163" y="1339"/>
                    </a:lnTo>
                    <a:lnTo>
                      <a:pt x="8333" y="1339"/>
                    </a:lnTo>
                    <a:lnTo>
                      <a:pt x="8503" y="1172"/>
                    </a:lnTo>
                    <a:lnTo>
                      <a:pt x="8844" y="1172"/>
                    </a:lnTo>
                    <a:lnTo>
                      <a:pt x="9354" y="1004"/>
                    </a:lnTo>
                    <a:lnTo>
                      <a:pt x="11055" y="1004"/>
                    </a:lnTo>
                    <a:lnTo>
                      <a:pt x="11395" y="837"/>
                    </a:lnTo>
                    <a:lnTo>
                      <a:pt x="15307" y="0"/>
                    </a:lnTo>
                    <a:lnTo>
                      <a:pt x="15307" y="167"/>
                    </a:lnTo>
                    <a:lnTo>
                      <a:pt x="15987" y="837"/>
                    </a:lnTo>
                    <a:lnTo>
                      <a:pt x="17007" y="1172"/>
                    </a:lnTo>
                    <a:lnTo>
                      <a:pt x="17177" y="1172"/>
                    </a:lnTo>
                    <a:lnTo>
                      <a:pt x="17348" y="1339"/>
                    </a:lnTo>
                    <a:lnTo>
                      <a:pt x="17688" y="1339"/>
                    </a:lnTo>
                    <a:lnTo>
                      <a:pt x="18028" y="1506"/>
                    </a:lnTo>
                    <a:lnTo>
                      <a:pt x="18368" y="2009"/>
                    </a:lnTo>
                    <a:lnTo>
                      <a:pt x="19388" y="2009"/>
                    </a:lnTo>
                    <a:lnTo>
                      <a:pt x="20069" y="2176"/>
                    </a:lnTo>
                    <a:lnTo>
                      <a:pt x="20749" y="2176"/>
                    </a:lnTo>
                    <a:lnTo>
                      <a:pt x="20749" y="2344"/>
                    </a:lnTo>
                    <a:lnTo>
                      <a:pt x="20579" y="2679"/>
                    </a:lnTo>
                    <a:lnTo>
                      <a:pt x="20579" y="3181"/>
                    </a:lnTo>
                    <a:lnTo>
                      <a:pt x="20239" y="3516"/>
                    </a:lnTo>
                    <a:lnTo>
                      <a:pt x="20239" y="4688"/>
                    </a:lnTo>
                    <a:lnTo>
                      <a:pt x="19899" y="5358"/>
                    </a:lnTo>
                    <a:lnTo>
                      <a:pt x="19729" y="5860"/>
                    </a:lnTo>
                    <a:lnTo>
                      <a:pt x="19559" y="6195"/>
                    </a:lnTo>
                    <a:lnTo>
                      <a:pt x="19559" y="8874"/>
                    </a:lnTo>
                    <a:lnTo>
                      <a:pt x="19899" y="9879"/>
                    </a:lnTo>
                    <a:lnTo>
                      <a:pt x="20239" y="11218"/>
                    </a:lnTo>
                    <a:lnTo>
                      <a:pt x="20409" y="12725"/>
                    </a:lnTo>
                    <a:lnTo>
                      <a:pt x="20749" y="14232"/>
                    </a:lnTo>
                    <a:lnTo>
                      <a:pt x="21089" y="15404"/>
                    </a:lnTo>
                    <a:lnTo>
                      <a:pt x="21259" y="16074"/>
                    </a:lnTo>
                    <a:lnTo>
                      <a:pt x="21259" y="16241"/>
                    </a:lnTo>
                    <a:lnTo>
                      <a:pt x="20069" y="16241"/>
                    </a:lnTo>
                    <a:lnTo>
                      <a:pt x="19729" y="16409"/>
                    </a:lnTo>
                    <a:lnTo>
                      <a:pt x="19388" y="16744"/>
                    </a:lnTo>
                    <a:lnTo>
                      <a:pt x="19218" y="17079"/>
                    </a:lnTo>
                    <a:lnTo>
                      <a:pt x="19218" y="17581"/>
                    </a:lnTo>
                    <a:lnTo>
                      <a:pt x="19559" y="18251"/>
                    </a:lnTo>
                    <a:lnTo>
                      <a:pt x="19729" y="18753"/>
                    </a:lnTo>
                    <a:lnTo>
                      <a:pt x="19899" y="19088"/>
                    </a:lnTo>
                    <a:lnTo>
                      <a:pt x="20069" y="19590"/>
                    </a:lnTo>
                    <a:lnTo>
                      <a:pt x="20239" y="19925"/>
                    </a:lnTo>
                    <a:lnTo>
                      <a:pt x="20409" y="20093"/>
                    </a:lnTo>
                    <a:lnTo>
                      <a:pt x="21600" y="20260"/>
                    </a:lnTo>
                    <a:lnTo>
                      <a:pt x="21600" y="21432"/>
                    </a:lnTo>
                    <a:lnTo>
                      <a:pt x="21259" y="21599"/>
                    </a:lnTo>
                    <a:lnTo>
                      <a:pt x="20239" y="21265"/>
                    </a:lnTo>
                    <a:lnTo>
                      <a:pt x="18878" y="20427"/>
                    </a:lnTo>
                    <a:lnTo>
                      <a:pt x="18198" y="19255"/>
                    </a:lnTo>
                    <a:lnTo>
                      <a:pt x="18198" y="19423"/>
                    </a:lnTo>
                    <a:lnTo>
                      <a:pt x="18028" y="19423"/>
                    </a:lnTo>
                    <a:lnTo>
                      <a:pt x="17858" y="19255"/>
                    </a:lnTo>
                    <a:lnTo>
                      <a:pt x="17688" y="19255"/>
                    </a:lnTo>
                    <a:lnTo>
                      <a:pt x="17518" y="19088"/>
                    </a:lnTo>
                    <a:lnTo>
                      <a:pt x="17518" y="18920"/>
                    </a:lnTo>
                    <a:lnTo>
                      <a:pt x="17348" y="19088"/>
                    </a:lnTo>
                    <a:lnTo>
                      <a:pt x="17348" y="19255"/>
                    </a:lnTo>
                    <a:lnTo>
                      <a:pt x="16327" y="19255"/>
                    </a:lnTo>
                    <a:lnTo>
                      <a:pt x="15477" y="19088"/>
                    </a:lnTo>
                    <a:lnTo>
                      <a:pt x="14456" y="18920"/>
                    </a:lnTo>
                    <a:lnTo>
                      <a:pt x="13946" y="18753"/>
                    </a:lnTo>
                    <a:lnTo>
                      <a:pt x="13776" y="18753"/>
                    </a:lnTo>
                    <a:lnTo>
                      <a:pt x="13606" y="18586"/>
                    </a:lnTo>
                    <a:lnTo>
                      <a:pt x="13436" y="18586"/>
                    </a:lnTo>
                    <a:lnTo>
                      <a:pt x="13436" y="18418"/>
                    </a:lnTo>
                    <a:lnTo>
                      <a:pt x="13266" y="18418"/>
                    </a:lnTo>
                    <a:lnTo>
                      <a:pt x="13096" y="18251"/>
                    </a:lnTo>
                    <a:lnTo>
                      <a:pt x="11055" y="18251"/>
                    </a:lnTo>
                    <a:lnTo>
                      <a:pt x="10544" y="18418"/>
                    </a:lnTo>
                    <a:lnTo>
                      <a:pt x="9354" y="18251"/>
                    </a:lnTo>
                    <a:lnTo>
                      <a:pt x="9354" y="17916"/>
                    </a:lnTo>
                    <a:lnTo>
                      <a:pt x="9524" y="17581"/>
                    </a:lnTo>
                    <a:lnTo>
                      <a:pt x="9524" y="16744"/>
                    </a:lnTo>
                    <a:lnTo>
                      <a:pt x="9184" y="16074"/>
                    </a:lnTo>
                    <a:lnTo>
                      <a:pt x="9184" y="14734"/>
                    </a:lnTo>
                    <a:lnTo>
                      <a:pt x="8333" y="14734"/>
                    </a:lnTo>
                    <a:lnTo>
                      <a:pt x="8333" y="14232"/>
                    </a:lnTo>
                    <a:lnTo>
                      <a:pt x="7143" y="14400"/>
                    </a:lnTo>
                    <a:lnTo>
                      <a:pt x="6973" y="14734"/>
                    </a:lnTo>
                    <a:lnTo>
                      <a:pt x="6973" y="15404"/>
                    </a:lnTo>
                    <a:lnTo>
                      <a:pt x="5102" y="15237"/>
                    </a:lnTo>
                    <a:lnTo>
                      <a:pt x="4422" y="13227"/>
                    </a:lnTo>
                    <a:lnTo>
                      <a:pt x="2381" y="13227"/>
                    </a:lnTo>
                    <a:lnTo>
                      <a:pt x="1700" y="13395"/>
                    </a:lnTo>
                    <a:lnTo>
                      <a:pt x="170" y="13562"/>
                    </a:lnTo>
                    <a:lnTo>
                      <a:pt x="0" y="12725"/>
                    </a:lnTo>
                    <a:lnTo>
                      <a:pt x="85" y="13479"/>
                    </a:lnTo>
                    <a:lnTo>
                      <a:pt x="0" y="12725"/>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eaLnBrk="1" fontAlgn="auto" hangingPunct="1">
                  <a:spcBef>
                    <a:spcPts val="0"/>
                  </a:spcBef>
                  <a:spcAft>
                    <a:spcPts val="0"/>
                  </a:spcAft>
                  <a:defRPr/>
                </a:pPr>
                <a:endParaRPr lang="id-ID" sz="1013">
                  <a:latin typeface="+mn-lt"/>
                </a:endParaRPr>
              </a:p>
            </p:txBody>
          </p:sp>
          <p:sp>
            <p:nvSpPr>
              <p:cNvPr id="95" name="AutoShape 153">
                <a:extLst>
                  <a:ext uri="{FF2B5EF4-FFF2-40B4-BE49-F238E27FC236}">
                    <a16:creationId xmlns:a16="http://schemas.microsoft.com/office/drawing/2014/main" id="{6A49EC24-8532-3271-5F40-874D1C0DA353}"/>
                  </a:ext>
                </a:extLst>
              </p:cNvPr>
              <p:cNvSpPr>
                <a:spLocks/>
              </p:cNvSpPr>
              <p:nvPr/>
            </p:nvSpPr>
            <p:spPr bwMode="auto">
              <a:xfrm>
                <a:off x="701783" y="850679"/>
                <a:ext cx="282298" cy="159007"/>
              </a:xfrm>
              <a:custGeom>
                <a:avLst/>
                <a:gdLst>
                  <a:gd name="T0" fmla="*/ 141149 w 21600"/>
                  <a:gd name="T1" fmla="*/ 79504 h 21600"/>
                  <a:gd name="T2" fmla="*/ 141149 w 21600"/>
                  <a:gd name="T3" fmla="*/ 79504 h 21600"/>
                  <a:gd name="T4" fmla="*/ 141149 w 21600"/>
                  <a:gd name="T5" fmla="*/ 79504 h 21600"/>
                  <a:gd name="T6" fmla="*/ 141149 w 21600"/>
                  <a:gd name="T7" fmla="*/ 7950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810" y="0"/>
                    </a:moveTo>
                    <a:lnTo>
                      <a:pt x="15810" y="359"/>
                    </a:lnTo>
                    <a:lnTo>
                      <a:pt x="14251" y="359"/>
                    </a:lnTo>
                    <a:lnTo>
                      <a:pt x="13806" y="719"/>
                    </a:lnTo>
                    <a:lnTo>
                      <a:pt x="13360" y="1439"/>
                    </a:lnTo>
                    <a:lnTo>
                      <a:pt x="13138" y="2159"/>
                    </a:lnTo>
                    <a:lnTo>
                      <a:pt x="13138" y="3239"/>
                    </a:lnTo>
                    <a:lnTo>
                      <a:pt x="13583" y="4679"/>
                    </a:lnTo>
                    <a:lnTo>
                      <a:pt x="13806" y="5759"/>
                    </a:lnTo>
                    <a:lnTo>
                      <a:pt x="14028" y="6479"/>
                    </a:lnTo>
                    <a:lnTo>
                      <a:pt x="14251" y="7559"/>
                    </a:lnTo>
                    <a:lnTo>
                      <a:pt x="14474" y="8279"/>
                    </a:lnTo>
                    <a:lnTo>
                      <a:pt x="14696" y="8639"/>
                    </a:lnTo>
                    <a:lnTo>
                      <a:pt x="16255" y="8999"/>
                    </a:lnTo>
                    <a:lnTo>
                      <a:pt x="16255" y="11520"/>
                    </a:lnTo>
                    <a:lnTo>
                      <a:pt x="15810" y="11879"/>
                    </a:lnTo>
                    <a:lnTo>
                      <a:pt x="14474" y="11160"/>
                    </a:lnTo>
                    <a:lnTo>
                      <a:pt x="12692" y="9359"/>
                    </a:lnTo>
                    <a:lnTo>
                      <a:pt x="11802" y="6839"/>
                    </a:lnTo>
                    <a:lnTo>
                      <a:pt x="11802" y="7199"/>
                    </a:lnTo>
                    <a:lnTo>
                      <a:pt x="11579" y="7199"/>
                    </a:lnTo>
                    <a:lnTo>
                      <a:pt x="11356" y="6839"/>
                    </a:lnTo>
                    <a:lnTo>
                      <a:pt x="11134" y="6839"/>
                    </a:lnTo>
                    <a:lnTo>
                      <a:pt x="10911" y="6479"/>
                    </a:lnTo>
                    <a:lnTo>
                      <a:pt x="10911" y="6119"/>
                    </a:lnTo>
                    <a:lnTo>
                      <a:pt x="10688" y="6479"/>
                    </a:lnTo>
                    <a:lnTo>
                      <a:pt x="10688" y="6839"/>
                    </a:lnTo>
                    <a:lnTo>
                      <a:pt x="9352" y="6839"/>
                    </a:lnTo>
                    <a:lnTo>
                      <a:pt x="8239" y="6479"/>
                    </a:lnTo>
                    <a:lnTo>
                      <a:pt x="6903" y="6119"/>
                    </a:lnTo>
                    <a:lnTo>
                      <a:pt x="6235" y="5759"/>
                    </a:lnTo>
                    <a:lnTo>
                      <a:pt x="6012" y="5759"/>
                    </a:lnTo>
                    <a:lnTo>
                      <a:pt x="5789" y="5399"/>
                    </a:lnTo>
                    <a:lnTo>
                      <a:pt x="5567" y="5399"/>
                    </a:lnTo>
                    <a:lnTo>
                      <a:pt x="5567" y="5039"/>
                    </a:lnTo>
                    <a:lnTo>
                      <a:pt x="5344" y="5039"/>
                    </a:lnTo>
                    <a:lnTo>
                      <a:pt x="5121" y="4679"/>
                    </a:lnTo>
                    <a:lnTo>
                      <a:pt x="2449" y="4679"/>
                    </a:lnTo>
                    <a:lnTo>
                      <a:pt x="1781" y="5039"/>
                    </a:lnTo>
                    <a:lnTo>
                      <a:pt x="1781" y="6839"/>
                    </a:lnTo>
                    <a:lnTo>
                      <a:pt x="1558" y="7559"/>
                    </a:lnTo>
                    <a:lnTo>
                      <a:pt x="1558" y="8639"/>
                    </a:lnTo>
                    <a:lnTo>
                      <a:pt x="1781" y="9359"/>
                    </a:lnTo>
                    <a:lnTo>
                      <a:pt x="1781" y="9719"/>
                    </a:lnTo>
                    <a:lnTo>
                      <a:pt x="0" y="10079"/>
                    </a:lnTo>
                    <a:lnTo>
                      <a:pt x="0" y="18359"/>
                    </a:lnTo>
                    <a:lnTo>
                      <a:pt x="222" y="18719"/>
                    </a:lnTo>
                    <a:lnTo>
                      <a:pt x="445" y="19440"/>
                    </a:lnTo>
                    <a:lnTo>
                      <a:pt x="890" y="20160"/>
                    </a:lnTo>
                    <a:lnTo>
                      <a:pt x="1336" y="20520"/>
                    </a:lnTo>
                    <a:lnTo>
                      <a:pt x="2004" y="21240"/>
                    </a:lnTo>
                    <a:lnTo>
                      <a:pt x="2226" y="21240"/>
                    </a:lnTo>
                    <a:lnTo>
                      <a:pt x="2672" y="20880"/>
                    </a:lnTo>
                    <a:lnTo>
                      <a:pt x="6012" y="20880"/>
                    </a:lnTo>
                    <a:lnTo>
                      <a:pt x="6680" y="21240"/>
                    </a:lnTo>
                    <a:lnTo>
                      <a:pt x="7348" y="21240"/>
                    </a:lnTo>
                    <a:lnTo>
                      <a:pt x="8016" y="21600"/>
                    </a:lnTo>
                    <a:lnTo>
                      <a:pt x="10020" y="21600"/>
                    </a:lnTo>
                    <a:lnTo>
                      <a:pt x="11356" y="21240"/>
                    </a:lnTo>
                    <a:lnTo>
                      <a:pt x="12247" y="20520"/>
                    </a:lnTo>
                    <a:lnTo>
                      <a:pt x="12692" y="18719"/>
                    </a:lnTo>
                    <a:lnTo>
                      <a:pt x="21377" y="15839"/>
                    </a:lnTo>
                    <a:lnTo>
                      <a:pt x="21377" y="11520"/>
                    </a:lnTo>
                    <a:lnTo>
                      <a:pt x="21154" y="10079"/>
                    </a:lnTo>
                    <a:lnTo>
                      <a:pt x="21600" y="8999"/>
                    </a:lnTo>
                    <a:lnTo>
                      <a:pt x="21600" y="8279"/>
                    </a:lnTo>
                    <a:lnTo>
                      <a:pt x="21154" y="6119"/>
                    </a:lnTo>
                    <a:lnTo>
                      <a:pt x="20486" y="3599"/>
                    </a:lnTo>
                    <a:lnTo>
                      <a:pt x="19373" y="1799"/>
                    </a:lnTo>
                    <a:lnTo>
                      <a:pt x="17814" y="719"/>
                    </a:lnTo>
                    <a:lnTo>
                      <a:pt x="15810" y="0"/>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eaLnBrk="1" fontAlgn="auto" hangingPunct="1">
                  <a:spcBef>
                    <a:spcPts val="0"/>
                  </a:spcBef>
                  <a:spcAft>
                    <a:spcPts val="0"/>
                  </a:spcAft>
                  <a:defRPr/>
                </a:pPr>
                <a:endParaRPr lang="id-ID" sz="1013">
                  <a:latin typeface="+mn-lt"/>
                </a:endParaRPr>
              </a:p>
            </p:txBody>
          </p:sp>
          <p:sp>
            <p:nvSpPr>
              <p:cNvPr id="96" name="AutoShape 154">
                <a:extLst>
                  <a:ext uri="{FF2B5EF4-FFF2-40B4-BE49-F238E27FC236}">
                    <a16:creationId xmlns:a16="http://schemas.microsoft.com/office/drawing/2014/main" id="{4E4DE774-E145-F712-DB35-84D820C1A5A4}"/>
                  </a:ext>
                </a:extLst>
              </p:cNvPr>
              <p:cNvSpPr>
                <a:spLocks/>
              </p:cNvSpPr>
              <p:nvPr/>
            </p:nvSpPr>
            <p:spPr bwMode="auto">
              <a:xfrm>
                <a:off x="535571" y="993784"/>
                <a:ext cx="279660" cy="219959"/>
              </a:xfrm>
              <a:custGeom>
                <a:avLst/>
                <a:gdLst>
                  <a:gd name="T0" fmla="*/ 139830 w 21600"/>
                  <a:gd name="T1" fmla="*/ 109980 h 21600"/>
                  <a:gd name="T2" fmla="*/ 139830 w 21600"/>
                  <a:gd name="T3" fmla="*/ 109980 h 21600"/>
                  <a:gd name="T4" fmla="*/ 139830 w 21600"/>
                  <a:gd name="T5" fmla="*/ 109980 h 21600"/>
                  <a:gd name="T6" fmla="*/ 139830 w 21600"/>
                  <a:gd name="T7" fmla="*/ 10998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4850" y="1301"/>
                    </a:moveTo>
                    <a:lnTo>
                      <a:pt x="13725" y="1301"/>
                    </a:lnTo>
                    <a:lnTo>
                      <a:pt x="13274" y="1561"/>
                    </a:lnTo>
                    <a:lnTo>
                      <a:pt x="12599" y="1561"/>
                    </a:lnTo>
                    <a:lnTo>
                      <a:pt x="11925" y="1821"/>
                    </a:lnTo>
                    <a:lnTo>
                      <a:pt x="10574" y="1821"/>
                    </a:lnTo>
                    <a:lnTo>
                      <a:pt x="9900" y="1561"/>
                    </a:lnTo>
                    <a:lnTo>
                      <a:pt x="9450" y="1561"/>
                    </a:lnTo>
                    <a:lnTo>
                      <a:pt x="8550" y="1040"/>
                    </a:lnTo>
                    <a:lnTo>
                      <a:pt x="2925" y="1040"/>
                    </a:lnTo>
                    <a:lnTo>
                      <a:pt x="2025" y="0"/>
                    </a:lnTo>
                    <a:lnTo>
                      <a:pt x="900" y="0"/>
                    </a:lnTo>
                    <a:lnTo>
                      <a:pt x="225" y="260"/>
                    </a:lnTo>
                    <a:lnTo>
                      <a:pt x="0" y="1301"/>
                    </a:lnTo>
                    <a:lnTo>
                      <a:pt x="225" y="1561"/>
                    </a:lnTo>
                    <a:lnTo>
                      <a:pt x="1350" y="4163"/>
                    </a:lnTo>
                    <a:lnTo>
                      <a:pt x="1800" y="5465"/>
                    </a:lnTo>
                    <a:lnTo>
                      <a:pt x="2025" y="7026"/>
                    </a:lnTo>
                    <a:lnTo>
                      <a:pt x="2250" y="7546"/>
                    </a:lnTo>
                    <a:lnTo>
                      <a:pt x="2700" y="9368"/>
                    </a:lnTo>
                    <a:lnTo>
                      <a:pt x="3150" y="11710"/>
                    </a:lnTo>
                    <a:lnTo>
                      <a:pt x="3825" y="14313"/>
                    </a:lnTo>
                    <a:lnTo>
                      <a:pt x="4725" y="16395"/>
                    </a:lnTo>
                    <a:lnTo>
                      <a:pt x="5175" y="17696"/>
                    </a:lnTo>
                    <a:lnTo>
                      <a:pt x="5400" y="17696"/>
                    </a:lnTo>
                    <a:lnTo>
                      <a:pt x="5400" y="18216"/>
                    </a:lnTo>
                    <a:lnTo>
                      <a:pt x="5850" y="19257"/>
                    </a:lnTo>
                    <a:lnTo>
                      <a:pt x="6300" y="19778"/>
                    </a:lnTo>
                    <a:lnTo>
                      <a:pt x="6525" y="20559"/>
                    </a:lnTo>
                    <a:lnTo>
                      <a:pt x="6750" y="21079"/>
                    </a:lnTo>
                    <a:lnTo>
                      <a:pt x="6750" y="21339"/>
                    </a:lnTo>
                    <a:lnTo>
                      <a:pt x="8100" y="20819"/>
                    </a:lnTo>
                    <a:lnTo>
                      <a:pt x="8325" y="20559"/>
                    </a:lnTo>
                    <a:lnTo>
                      <a:pt x="8325" y="20298"/>
                    </a:lnTo>
                    <a:lnTo>
                      <a:pt x="8550" y="20038"/>
                    </a:lnTo>
                    <a:lnTo>
                      <a:pt x="8550" y="19778"/>
                    </a:lnTo>
                    <a:lnTo>
                      <a:pt x="8774" y="19518"/>
                    </a:lnTo>
                    <a:lnTo>
                      <a:pt x="9000" y="19778"/>
                    </a:lnTo>
                    <a:lnTo>
                      <a:pt x="9225" y="19778"/>
                    </a:lnTo>
                    <a:lnTo>
                      <a:pt x="9225" y="21079"/>
                    </a:lnTo>
                    <a:lnTo>
                      <a:pt x="9450" y="21339"/>
                    </a:lnTo>
                    <a:lnTo>
                      <a:pt x="10574" y="21339"/>
                    </a:lnTo>
                    <a:lnTo>
                      <a:pt x="11025" y="21600"/>
                    </a:lnTo>
                    <a:lnTo>
                      <a:pt x="11699" y="21600"/>
                    </a:lnTo>
                    <a:lnTo>
                      <a:pt x="12599" y="21079"/>
                    </a:lnTo>
                    <a:lnTo>
                      <a:pt x="12825" y="20819"/>
                    </a:lnTo>
                    <a:lnTo>
                      <a:pt x="12825" y="7807"/>
                    </a:lnTo>
                    <a:lnTo>
                      <a:pt x="14399" y="7807"/>
                    </a:lnTo>
                    <a:lnTo>
                      <a:pt x="14399" y="2081"/>
                    </a:lnTo>
                    <a:lnTo>
                      <a:pt x="16199" y="2081"/>
                    </a:lnTo>
                    <a:lnTo>
                      <a:pt x="17549" y="1821"/>
                    </a:lnTo>
                    <a:lnTo>
                      <a:pt x="18450" y="2081"/>
                    </a:lnTo>
                    <a:lnTo>
                      <a:pt x="18900" y="2342"/>
                    </a:lnTo>
                    <a:lnTo>
                      <a:pt x="18900" y="2602"/>
                    </a:lnTo>
                    <a:lnTo>
                      <a:pt x="19125" y="2862"/>
                    </a:lnTo>
                    <a:lnTo>
                      <a:pt x="19349" y="2602"/>
                    </a:lnTo>
                    <a:lnTo>
                      <a:pt x="19799" y="2342"/>
                    </a:lnTo>
                    <a:lnTo>
                      <a:pt x="20474" y="2081"/>
                    </a:lnTo>
                    <a:lnTo>
                      <a:pt x="21375" y="1561"/>
                    </a:lnTo>
                    <a:lnTo>
                      <a:pt x="21599" y="1561"/>
                    </a:lnTo>
                    <a:lnTo>
                      <a:pt x="21149" y="1561"/>
                    </a:lnTo>
                    <a:lnTo>
                      <a:pt x="20024" y="1301"/>
                    </a:lnTo>
                    <a:lnTo>
                      <a:pt x="18674" y="1040"/>
                    </a:lnTo>
                    <a:lnTo>
                      <a:pt x="17549" y="1040"/>
                    </a:lnTo>
                    <a:lnTo>
                      <a:pt x="14850" y="1301"/>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eaLnBrk="1" fontAlgn="auto" hangingPunct="1">
                  <a:spcBef>
                    <a:spcPts val="0"/>
                  </a:spcBef>
                  <a:spcAft>
                    <a:spcPts val="0"/>
                  </a:spcAft>
                  <a:defRPr/>
                </a:pPr>
                <a:endParaRPr lang="id-ID" sz="1013">
                  <a:latin typeface="+mn-lt"/>
                </a:endParaRPr>
              </a:p>
            </p:txBody>
          </p:sp>
          <p:sp>
            <p:nvSpPr>
              <p:cNvPr id="97" name="AutoShape 155">
                <a:extLst>
                  <a:ext uri="{FF2B5EF4-FFF2-40B4-BE49-F238E27FC236}">
                    <a16:creationId xmlns:a16="http://schemas.microsoft.com/office/drawing/2014/main" id="{B7F32784-2D6E-DA0F-E64F-F0580F828EE1}"/>
                  </a:ext>
                </a:extLst>
              </p:cNvPr>
              <p:cNvSpPr>
                <a:spLocks/>
              </p:cNvSpPr>
              <p:nvPr/>
            </p:nvSpPr>
            <p:spPr bwMode="auto">
              <a:xfrm>
                <a:off x="1106760" y="487617"/>
                <a:ext cx="168851" cy="217308"/>
              </a:xfrm>
              <a:custGeom>
                <a:avLst/>
                <a:gdLst>
                  <a:gd name="T0" fmla="*/ 84426 w 21600"/>
                  <a:gd name="T1" fmla="*/ 108654 h 21600"/>
                  <a:gd name="T2" fmla="*/ 84426 w 21600"/>
                  <a:gd name="T3" fmla="*/ 108654 h 21600"/>
                  <a:gd name="T4" fmla="*/ 84426 w 21600"/>
                  <a:gd name="T5" fmla="*/ 108654 h 21600"/>
                  <a:gd name="T6" fmla="*/ 84426 w 21600"/>
                  <a:gd name="T7" fmla="*/ 10865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744" y="21600"/>
                    </a:moveTo>
                    <a:lnTo>
                      <a:pt x="5213" y="19492"/>
                    </a:lnTo>
                    <a:lnTo>
                      <a:pt x="5958" y="18965"/>
                    </a:lnTo>
                    <a:lnTo>
                      <a:pt x="7075" y="17912"/>
                    </a:lnTo>
                    <a:lnTo>
                      <a:pt x="9310" y="16595"/>
                    </a:lnTo>
                    <a:lnTo>
                      <a:pt x="11544" y="14751"/>
                    </a:lnTo>
                    <a:lnTo>
                      <a:pt x="15268" y="11063"/>
                    </a:lnTo>
                    <a:lnTo>
                      <a:pt x="17131" y="8692"/>
                    </a:lnTo>
                    <a:lnTo>
                      <a:pt x="18620" y="6585"/>
                    </a:lnTo>
                    <a:lnTo>
                      <a:pt x="19737" y="4741"/>
                    </a:lnTo>
                    <a:lnTo>
                      <a:pt x="20110" y="4214"/>
                    </a:lnTo>
                    <a:lnTo>
                      <a:pt x="21599" y="2370"/>
                    </a:lnTo>
                    <a:lnTo>
                      <a:pt x="21599" y="0"/>
                    </a:lnTo>
                    <a:lnTo>
                      <a:pt x="20110" y="0"/>
                    </a:lnTo>
                    <a:lnTo>
                      <a:pt x="19737" y="263"/>
                    </a:lnTo>
                    <a:lnTo>
                      <a:pt x="18993" y="263"/>
                    </a:lnTo>
                    <a:lnTo>
                      <a:pt x="18248" y="526"/>
                    </a:lnTo>
                    <a:lnTo>
                      <a:pt x="17131" y="526"/>
                    </a:lnTo>
                    <a:lnTo>
                      <a:pt x="14896" y="790"/>
                    </a:lnTo>
                    <a:lnTo>
                      <a:pt x="12289" y="1053"/>
                    </a:lnTo>
                    <a:lnTo>
                      <a:pt x="10055" y="1317"/>
                    </a:lnTo>
                    <a:lnTo>
                      <a:pt x="9310" y="1317"/>
                    </a:lnTo>
                    <a:lnTo>
                      <a:pt x="5213" y="1843"/>
                    </a:lnTo>
                    <a:lnTo>
                      <a:pt x="4841" y="1580"/>
                    </a:lnTo>
                    <a:lnTo>
                      <a:pt x="4468" y="1580"/>
                    </a:lnTo>
                    <a:lnTo>
                      <a:pt x="3724" y="1317"/>
                    </a:lnTo>
                    <a:lnTo>
                      <a:pt x="2606" y="2634"/>
                    </a:lnTo>
                    <a:lnTo>
                      <a:pt x="2979" y="2897"/>
                    </a:lnTo>
                    <a:lnTo>
                      <a:pt x="2606" y="3687"/>
                    </a:lnTo>
                    <a:lnTo>
                      <a:pt x="4468" y="4478"/>
                    </a:lnTo>
                    <a:lnTo>
                      <a:pt x="10427" y="6848"/>
                    </a:lnTo>
                    <a:lnTo>
                      <a:pt x="13034" y="7112"/>
                    </a:lnTo>
                    <a:lnTo>
                      <a:pt x="7448" y="12643"/>
                    </a:lnTo>
                    <a:lnTo>
                      <a:pt x="4468" y="13434"/>
                    </a:lnTo>
                    <a:lnTo>
                      <a:pt x="4096" y="14224"/>
                    </a:lnTo>
                    <a:lnTo>
                      <a:pt x="1117" y="14224"/>
                    </a:lnTo>
                    <a:lnTo>
                      <a:pt x="0" y="16068"/>
                    </a:lnTo>
                    <a:lnTo>
                      <a:pt x="0" y="20546"/>
                    </a:lnTo>
                    <a:lnTo>
                      <a:pt x="744" y="21600"/>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eaLnBrk="1" fontAlgn="auto" hangingPunct="1">
                  <a:spcBef>
                    <a:spcPts val="0"/>
                  </a:spcBef>
                  <a:spcAft>
                    <a:spcPts val="0"/>
                  </a:spcAft>
                  <a:defRPr/>
                </a:pPr>
                <a:endParaRPr lang="id-ID" sz="1013">
                  <a:latin typeface="+mn-lt"/>
                </a:endParaRPr>
              </a:p>
            </p:txBody>
          </p:sp>
          <p:sp>
            <p:nvSpPr>
              <p:cNvPr id="98" name="AutoShape 156">
                <a:extLst>
                  <a:ext uri="{FF2B5EF4-FFF2-40B4-BE49-F238E27FC236}">
                    <a16:creationId xmlns:a16="http://schemas.microsoft.com/office/drawing/2014/main" id="{E6EF65A8-6F4C-57D9-4A25-5AEDAB4BCEDC}"/>
                  </a:ext>
                </a:extLst>
              </p:cNvPr>
              <p:cNvSpPr>
                <a:spLocks/>
              </p:cNvSpPr>
              <p:nvPr/>
            </p:nvSpPr>
            <p:spPr bwMode="auto">
              <a:xfrm>
                <a:off x="961654" y="614821"/>
                <a:ext cx="154341" cy="164307"/>
              </a:xfrm>
              <a:custGeom>
                <a:avLst/>
                <a:gdLst>
                  <a:gd name="T0" fmla="*/ 77171 w 21600"/>
                  <a:gd name="T1" fmla="*/ 82154 h 21600"/>
                  <a:gd name="T2" fmla="*/ 77171 w 21600"/>
                  <a:gd name="T3" fmla="*/ 82154 h 21600"/>
                  <a:gd name="T4" fmla="*/ 77171 w 21600"/>
                  <a:gd name="T5" fmla="*/ 82154 h 21600"/>
                  <a:gd name="T6" fmla="*/ 77171 w 21600"/>
                  <a:gd name="T7" fmla="*/ 8215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3449" y="20206"/>
                    </a:moveTo>
                    <a:lnTo>
                      <a:pt x="16709" y="17419"/>
                    </a:lnTo>
                    <a:lnTo>
                      <a:pt x="20784" y="11845"/>
                    </a:lnTo>
                    <a:lnTo>
                      <a:pt x="21192" y="11845"/>
                    </a:lnTo>
                    <a:lnTo>
                      <a:pt x="20377" y="10451"/>
                    </a:lnTo>
                    <a:lnTo>
                      <a:pt x="20377" y="4529"/>
                    </a:lnTo>
                    <a:lnTo>
                      <a:pt x="21600" y="2090"/>
                    </a:lnTo>
                    <a:lnTo>
                      <a:pt x="21192" y="1045"/>
                    </a:lnTo>
                    <a:lnTo>
                      <a:pt x="17116" y="1741"/>
                    </a:lnTo>
                    <a:lnTo>
                      <a:pt x="15486" y="3135"/>
                    </a:lnTo>
                    <a:lnTo>
                      <a:pt x="11818" y="2787"/>
                    </a:lnTo>
                    <a:lnTo>
                      <a:pt x="8150" y="0"/>
                    </a:lnTo>
                    <a:lnTo>
                      <a:pt x="5298" y="0"/>
                    </a:lnTo>
                    <a:lnTo>
                      <a:pt x="4483" y="696"/>
                    </a:lnTo>
                    <a:lnTo>
                      <a:pt x="3260" y="696"/>
                    </a:lnTo>
                    <a:lnTo>
                      <a:pt x="1630" y="1045"/>
                    </a:lnTo>
                    <a:lnTo>
                      <a:pt x="2037" y="2090"/>
                    </a:lnTo>
                    <a:lnTo>
                      <a:pt x="2852" y="6967"/>
                    </a:lnTo>
                    <a:lnTo>
                      <a:pt x="0" y="9754"/>
                    </a:lnTo>
                    <a:lnTo>
                      <a:pt x="407" y="10103"/>
                    </a:lnTo>
                    <a:lnTo>
                      <a:pt x="815" y="10800"/>
                    </a:lnTo>
                    <a:lnTo>
                      <a:pt x="815" y="11496"/>
                    </a:lnTo>
                    <a:lnTo>
                      <a:pt x="1222" y="12193"/>
                    </a:lnTo>
                    <a:lnTo>
                      <a:pt x="407" y="13587"/>
                    </a:lnTo>
                    <a:lnTo>
                      <a:pt x="9373" y="19161"/>
                    </a:lnTo>
                    <a:lnTo>
                      <a:pt x="9781" y="19509"/>
                    </a:lnTo>
                    <a:lnTo>
                      <a:pt x="9781" y="19858"/>
                    </a:lnTo>
                    <a:lnTo>
                      <a:pt x="10188" y="20206"/>
                    </a:lnTo>
                    <a:lnTo>
                      <a:pt x="12633" y="21600"/>
                    </a:lnTo>
                    <a:lnTo>
                      <a:pt x="13449" y="20206"/>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eaLnBrk="1" fontAlgn="auto" hangingPunct="1">
                  <a:spcBef>
                    <a:spcPts val="0"/>
                  </a:spcBef>
                  <a:spcAft>
                    <a:spcPts val="0"/>
                  </a:spcAft>
                  <a:defRPr/>
                </a:pPr>
                <a:endParaRPr lang="id-ID" sz="1013">
                  <a:latin typeface="+mn-lt"/>
                </a:endParaRPr>
              </a:p>
            </p:txBody>
          </p:sp>
          <p:sp>
            <p:nvSpPr>
              <p:cNvPr id="99" name="AutoShape 157">
                <a:extLst>
                  <a:ext uri="{FF2B5EF4-FFF2-40B4-BE49-F238E27FC236}">
                    <a16:creationId xmlns:a16="http://schemas.microsoft.com/office/drawing/2014/main" id="{8E6C2E1B-31CA-91E4-4E2D-57148951E5E6}"/>
                  </a:ext>
                </a:extLst>
              </p:cNvPr>
              <p:cNvSpPr>
                <a:spLocks/>
              </p:cNvSpPr>
              <p:nvPr/>
            </p:nvSpPr>
            <p:spPr bwMode="auto">
              <a:xfrm>
                <a:off x="952420" y="386913"/>
                <a:ext cx="259872" cy="251760"/>
              </a:xfrm>
              <a:custGeom>
                <a:avLst/>
                <a:gdLst>
                  <a:gd name="T0" fmla="*/ 129936 w 21600"/>
                  <a:gd name="T1" fmla="*/ 125880 h 21600"/>
                  <a:gd name="T2" fmla="*/ 129936 w 21600"/>
                  <a:gd name="T3" fmla="*/ 125880 h 21600"/>
                  <a:gd name="T4" fmla="*/ 129936 w 21600"/>
                  <a:gd name="T5" fmla="*/ 125880 h 21600"/>
                  <a:gd name="T6" fmla="*/ 129936 w 21600"/>
                  <a:gd name="T7" fmla="*/ 12588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8008" y="0"/>
                    </a:moveTo>
                    <a:lnTo>
                      <a:pt x="6795" y="1136"/>
                    </a:lnTo>
                    <a:lnTo>
                      <a:pt x="6552" y="1136"/>
                    </a:lnTo>
                    <a:lnTo>
                      <a:pt x="6310" y="1364"/>
                    </a:lnTo>
                    <a:lnTo>
                      <a:pt x="5824" y="1591"/>
                    </a:lnTo>
                    <a:lnTo>
                      <a:pt x="5582" y="2046"/>
                    </a:lnTo>
                    <a:lnTo>
                      <a:pt x="5096" y="2501"/>
                    </a:lnTo>
                    <a:lnTo>
                      <a:pt x="4853" y="2955"/>
                    </a:lnTo>
                    <a:lnTo>
                      <a:pt x="4368" y="3410"/>
                    </a:lnTo>
                    <a:lnTo>
                      <a:pt x="4125" y="4547"/>
                    </a:lnTo>
                    <a:lnTo>
                      <a:pt x="3155" y="6821"/>
                    </a:lnTo>
                    <a:lnTo>
                      <a:pt x="2912" y="7048"/>
                    </a:lnTo>
                    <a:lnTo>
                      <a:pt x="1941" y="7730"/>
                    </a:lnTo>
                    <a:lnTo>
                      <a:pt x="1456" y="8640"/>
                    </a:lnTo>
                    <a:lnTo>
                      <a:pt x="970" y="9322"/>
                    </a:lnTo>
                    <a:lnTo>
                      <a:pt x="485" y="10231"/>
                    </a:lnTo>
                    <a:lnTo>
                      <a:pt x="485" y="12960"/>
                    </a:lnTo>
                    <a:lnTo>
                      <a:pt x="0" y="13187"/>
                    </a:lnTo>
                    <a:lnTo>
                      <a:pt x="0" y="13869"/>
                    </a:lnTo>
                    <a:lnTo>
                      <a:pt x="485" y="14324"/>
                    </a:lnTo>
                    <a:lnTo>
                      <a:pt x="728" y="14324"/>
                    </a:lnTo>
                    <a:lnTo>
                      <a:pt x="1698" y="15233"/>
                    </a:lnTo>
                    <a:lnTo>
                      <a:pt x="2184" y="15915"/>
                    </a:lnTo>
                    <a:lnTo>
                      <a:pt x="2669" y="16370"/>
                    </a:lnTo>
                    <a:lnTo>
                      <a:pt x="2912" y="16825"/>
                    </a:lnTo>
                    <a:lnTo>
                      <a:pt x="3397" y="17279"/>
                    </a:lnTo>
                    <a:lnTo>
                      <a:pt x="3397" y="17507"/>
                    </a:lnTo>
                    <a:lnTo>
                      <a:pt x="3640" y="17507"/>
                    </a:lnTo>
                    <a:lnTo>
                      <a:pt x="3883" y="19553"/>
                    </a:lnTo>
                    <a:lnTo>
                      <a:pt x="5582" y="19553"/>
                    </a:lnTo>
                    <a:lnTo>
                      <a:pt x="7766" y="21372"/>
                    </a:lnTo>
                    <a:lnTo>
                      <a:pt x="9950" y="21599"/>
                    </a:lnTo>
                    <a:lnTo>
                      <a:pt x="10921" y="20690"/>
                    </a:lnTo>
                    <a:lnTo>
                      <a:pt x="13348" y="20235"/>
                    </a:lnTo>
                    <a:lnTo>
                      <a:pt x="13591" y="20917"/>
                    </a:lnTo>
                    <a:lnTo>
                      <a:pt x="15532" y="20917"/>
                    </a:lnTo>
                    <a:lnTo>
                      <a:pt x="15775" y="20235"/>
                    </a:lnTo>
                    <a:lnTo>
                      <a:pt x="17716" y="19553"/>
                    </a:lnTo>
                    <a:lnTo>
                      <a:pt x="21599" y="14778"/>
                    </a:lnTo>
                    <a:lnTo>
                      <a:pt x="19658" y="14551"/>
                    </a:lnTo>
                    <a:lnTo>
                      <a:pt x="15775" y="12505"/>
                    </a:lnTo>
                    <a:lnTo>
                      <a:pt x="14561" y="11823"/>
                    </a:lnTo>
                    <a:lnTo>
                      <a:pt x="14804" y="11141"/>
                    </a:lnTo>
                    <a:lnTo>
                      <a:pt x="14561" y="10913"/>
                    </a:lnTo>
                    <a:lnTo>
                      <a:pt x="12862" y="10458"/>
                    </a:lnTo>
                    <a:lnTo>
                      <a:pt x="12620" y="9094"/>
                    </a:lnTo>
                    <a:lnTo>
                      <a:pt x="13591" y="8185"/>
                    </a:lnTo>
                    <a:lnTo>
                      <a:pt x="13833" y="8412"/>
                    </a:lnTo>
                    <a:lnTo>
                      <a:pt x="14319" y="7957"/>
                    </a:lnTo>
                    <a:lnTo>
                      <a:pt x="14319" y="7503"/>
                    </a:lnTo>
                    <a:lnTo>
                      <a:pt x="14076" y="7275"/>
                    </a:lnTo>
                    <a:lnTo>
                      <a:pt x="13833" y="6821"/>
                    </a:lnTo>
                    <a:lnTo>
                      <a:pt x="12620" y="5684"/>
                    </a:lnTo>
                    <a:lnTo>
                      <a:pt x="11649" y="5002"/>
                    </a:lnTo>
                    <a:lnTo>
                      <a:pt x="11649" y="4774"/>
                    </a:lnTo>
                    <a:lnTo>
                      <a:pt x="11406" y="4547"/>
                    </a:lnTo>
                    <a:lnTo>
                      <a:pt x="10921" y="4320"/>
                    </a:lnTo>
                    <a:lnTo>
                      <a:pt x="9465" y="2955"/>
                    </a:lnTo>
                    <a:lnTo>
                      <a:pt x="9222" y="2273"/>
                    </a:lnTo>
                    <a:lnTo>
                      <a:pt x="8979" y="1818"/>
                    </a:lnTo>
                    <a:lnTo>
                      <a:pt x="8737" y="1591"/>
                    </a:lnTo>
                    <a:lnTo>
                      <a:pt x="8737" y="1364"/>
                    </a:lnTo>
                    <a:lnTo>
                      <a:pt x="8494" y="1136"/>
                    </a:lnTo>
                    <a:lnTo>
                      <a:pt x="8494" y="682"/>
                    </a:lnTo>
                    <a:lnTo>
                      <a:pt x="8008" y="0"/>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eaLnBrk="1" fontAlgn="auto" hangingPunct="1">
                  <a:spcBef>
                    <a:spcPts val="0"/>
                  </a:spcBef>
                  <a:spcAft>
                    <a:spcPts val="0"/>
                  </a:spcAft>
                  <a:defRPr/>
                </a:pPr>
                <a:endParaRPr lang="id-ID" sz="1013">
                  <a:latin typeface="+mn-lt"/>
                </a:endParaRPr>
              </a:p>
            </p:txBody>
          </p:sp>
          <p:sp>
            <p:nvSpPr>
              <p:cNvPr id="100" name="AutoShape 158">
                <a:extLst>
                  <a:ext uri="{FF2B5EF4-FFF2-40B4-BE49-F238E27FC236}">
                    <a16:creationId xmlns:a16="http://schemas.microsoft.com/office/drawing/2014/main" id="{AACADE15-945F-6985-28DD-9FC69E01BA5B}"/>
                  </a:ext>
                </a:extLst>
              </p:cNvPr>
              <p:cNvSpPr>
                <a:spLocks/>
              </p:cNvSpPr>
              <p:nvPr/>
            </p:nvSpPr>
            <p:spPr bwMode="auto">
              <a:xfrm>
                <a:off x="882506" y="739375"/>
                <a:ext cx="35618" cy="42403"/>
              </a:xfrm>
              <a:custGeom>
                <a:avLst/>
                <a:gdLst>
                  <a:gd name="T0" fmla="*/ 17809 w 21600"/>
                  <a:gd name="T1" fmla="*/ 21202 h 21600"/>
                  <a:gd name="T2" fmla="*/ 17809 w 21600"/>
                  <a:gd name="T3" fmla="*/ 21202 h 21600"/>
                  <a:gd name="T4" fmla="*/ 17809 w 21600"/>
                  <a:gd name="T5" fmla="*/ 21202 h 21600"/>
                  <a:gd name="T6" fmla="*/ 17809 w 21600"/>
                  <a:gd name="T7" fmla="*/ 2120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6199" y="0"/>
                    </a:moveTo>
                    <a:lnTo>
                      <a:pt x="16199" y="1349"/>
                    </a:lnTo>
                    <a:lnTo>
                      <a:pt x="14399" y="1349"/>
                    </a:lnTo>
                    <a:lnTo>
                      <a:pt x="10800" y="4049"/>
                    </a:lnTo>
                    <a:lnTo>
                      <a:pt x="8999" y="4049"/>
                    </a:lnTo>
                    <a:lnTo>
                      <a:pt x="8999" y="5399"/>
                    </a:lnTo>
                    <a:lnTo>
                      <a:pt x="5400" y="5399"/>
                    </a:lnTo>
                    <a:lnTo>
                      <a:pt x="1799" y="4049"/>
                    </a:lnTo>
                    <a:lnTo>
                      <a:pt x="0" y="4049"/>
                    </a:lnTo>
                    <a:lnTo>
                      <a:pt x="7199" y="21600"/>
                    </a:lnTo>
                    <a:lnTo>
                      <a:pt x="8999" y="20250"/>
                    </a:lnTo>
                    <a:lnTo>
                      <a:pt x="12599" y="18900"/>
                    </a:lnTo>
                    <a:lnTo>
                      <a:pt x="14399" y="16200"/>
                    </a:lnTo>
                    <a:lnTo>
                      <a:pt x="17999" y="13500"/>
                    </a:lnTo>
                    <a:lnTo>
                      <a:pt x="21599" y="8099"/>
                    </a:lnTo>
                    <a:lnTo>
                      <a:pt x="21599" y="6749"/>
                    </a:lnTo>
                    <a:lnTo>
                      <a:pt x="17999" y="4049"/>
                    </a:lnTo>
                    <a:lnTo>
                      <a:pt x="17999" y="2699"/>
                    </a:lnTo>
                    <a:lnTo>
                      <a:pt x="16199" y="0"/>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eaLnBrk="1" fontAlgn="auto" hangingPunct="1">
                  <a:spcBef>
                    <a:spcPts val="0"/>
                  </a:spcBef>
                  <a:spcAft>
                    <a:spcPts val="0"/>
                  </a:spcAft>
                  <a:defRPr/>
                </a:pPr>
                <a:endParaRPr lang="id-ID" sz="1013">
                  <a:latin typeface="+mn-lt"/>
                </a:endParaRPr>
              </a:p>
            </p:txBody>
          </p:sp>
          <p:sp>
            <p:nvSpPr>
              <p:cNvPr id="101" name="AutoShape 159">
                <a:extLst>
                  <a:ext uri="{FF2B5EF4-FFF2-40B4-BE49-F238E27FC236}">
                    <a16:creationId xmlns:a16="http://schemas.microsoft.com/office/drawing/2014/main" id="{48FC7CE4-998F-573D-A038-18AEFB7D1030}"/>
                  </a:ext>
                </a:extLst>
              </p:cNvPr>
              <p:cNvSpPr>
                <a:spLocks/>
              </p:cNvSpPr>
              <p:nvPr/>
            </p:nvSpPr>
            <p:spPr bwMode="auto">
              <a:xfrm>
                <a:off x="894378" y="712874"/>
                <a:ext cx="183362" cy="188158"/>
              </a:xfrm>
              <a:custGeom>
                <a:avLst/>
                <a:gdLst>
                  <a:gd name="T0" fmla="*/ 91681 w 21600"/>
                  <a:gd name="T1" fmla="*/ 94079 h 21600"/>
                  <a:gd name="T2" fmla="*/ 91681 w 21600"/>
                  <a:gd name="T3" fmla="*/ 94079 h 21600"/>
                  <a:gd name="T4" fmla="*/ 91681 w 21600"/>
                  <a:gd name="T5" fmla="*/ 94079 h 21600"/>
                  <a:gd name="T6" fmla="*/ 91681 w 21600"/>
                  <a:gd name="T7" fmla="*/ 9407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8228" y="608"/>
                    </a:moveTo>
                    <a:lnTo>
                      <a:pt x="6857" y="608"/>
                    </a:lnTo>
                    <a:lnTo>
                      <a:pt x="6857" y="912"/>
                    </a:lnTo>
                    <a:lnTo>
                      <a:pt x="6514" y="1521"/>
                    </a:lnTo>
                    <a:lnTo>
                      <a:pt x="6514" y="1825"/>
                    </a:lnTo>
                    <a:lnTo>
                      <a:pt x="6171" y="2433"/>
                    </a:lnTo>
                    <a:lnTo>
                      <a:pt x="5485" y="2738"/>
                    </a:lnTo>
                    <a:lnTo>
                      <a:pt x="4799" y="2738"/>
                    </a:lnTo>
                    <a:lnTo>
                      <a:pt x="4114" y="2433"/>
                    </a:lnTo>
                    <a:lnTo>
                      <a:pt x="3771" y="1825"/>
                    </a:lnTo>
                    <a:lnTo>
                      <a:pt x="3428" y="1521"/>
                    </a:lnTo>
                    <a:lnTo>
                      <a:pt x="3085" y="912"/>
                    </a:lnTo>
                    <a:lnTo>
                      <a:pt x="3085" y="0"/>
                    </a:lnTo>
                    <a:lnTo>
                      <a:pt x="1714" y="304"/>
                    </a:lnTo>
                    <a:lnTo>
                      <a:pt x="1714" y="912"/>
                    </a:lnTo>
                    <a:lnTo>
                      <a:pt x="2057" y="1521"/>
                    </a:lnTo>
                    <a:lnTo>
                      <a:pt x="2057" y="2129"/>
                    </a:lnTo>
                    <a:lnTo>
                      <a:pt x="2400" y="2433"/>
                    </a:lnTo>
                    <a:lnTo>
                      <a:pt x="2057" y="2738"/>
                    </a:lnTo>
                    <a:lnTo>
                      <a:pt x="2057" y="3954"/>
                    </a:lnTo>
                    <a:lnTo>
                      <a:pt x="2400" y="4259"/>
                    </a:lnTo>
                    <a:lnTo>
                      <a:pt x="2742" y="4867"/>
                    </a:lnTo>
                    <a:lnTo>
                      <a:pt x="2742" y="5476"/>
                    </a:lnTo>
                    <a:lnTo>
                      <a:pt x="1714" y="6388"/>
                    </a:lnTo>
                    <a:lnTo>
                      <a:pt x="1028" y="7301"/>
                    </a:lnTo>
                    <a:lnTo>
                      <a:pt x="0" y="8214"/>
                    </a:lnTo>
                    <a:lnTo>
                      <a:pt x="1714" y="15819"/>
                    </a:lnTo>
                    <a:lnTo>
                      <a:pt x="2400" y="15819"/>
                    </a:lnTo>
                    <a:lnTo>
                      <a:pt x="2742" y="16123"/>
                    </a:lnTo>
                    <a:lnTo>
                      <a:pt x="3771" y="16123"/>
                    </a:lnTo>
                    <a:lnTo>
                      <a:pt x="4457" y="16428"/>
                    </a:lnTo>
                    <a:lnTo>
                      <a:pt x="8228" y="16428"/>
                    </a:lnTo>
                    <a:lnTo>
                      <a:pt x="9599" y="17645"/>
                    </a:lnTo>
                    <a:lnTo>
                      <a:pt x="10285" y="18861"/>
                    </a:lnTo>
                    <a:lnTo>
                      <a:pt x="10285" y="19166"/>
                    </a:lnTo>
                    <a:lnTo>
                      <a:pt x="10628" y="19470"/>
                    </a:lnTo>
                    <a:lnTo>
                      <a:pt x="10628" y="20078"/>
                    </a:lnTo>
                    <a:lnTo>
                      <a:pt x="10971" y="20991"/>
                    </a:lnTo>
                    <a:lnTo>
                      <a:pt x="11657" y="21599"/>
                    </a:lnTo>
                    <a:lnTo>
                      <a:pt x="13714" y="21599"/>
                    </a:lnTo>
                    <a:lnTo>
                      <a:pt x="14399" y="21295"/>
                    </a:lnTo>
                    <a:lnTo>
                      <a:pt x="14742" y="21599"/>
                    </a:lnTo>
                    <a:lnTo>
                      <a:pt x="18171" y="21599"/>
                    </a:lnTo>
                    <a:lnTo>
                      <a:pt x="21599" y="20383"/>
                    </a:lnTo>
                    <a:lnTo>
                      <a:pt x="18857" y="16428"/>
                    </a:lnTo>
                    <a:lnTo>
                      <a:pt x="18514" y="13690"/>
                    </a:lnTo>
                    <a:lnTo>
                      <a:pt x="18171" y="13690"/>
                    </a:lnTo>
                    <a:lnTo>
                      <a:pt x="17828" y="13385"/>
                    </a:lnTo>
                    <a:lnTo>
                      <a:pt x="17485" y="12777"/>
                    </a:lnTo>
                    <a:lnTo>
                      <a:pt x="17485" y="12169"/>
                    </a:lnTo>
                    <a:lnTo>
                      <a:pt x="17142" y="11560"/>
                    </a:lnTo>
                    <a:lnTo>
                      <a:pt x="17485" y="10647"/>
                    </a:lnTo>
                    <a:lnTo>
                      <a:pt x="18857" y="7605"/>
                    </a:lnTo>
                    <a:lnTo>
                      <a:pt x="16800" y="6692"/>
                    </a:lnTo>
                    <a:lnTo>
                      <a:pt x="16114" y="6084"/>
                    </a:lnTo>
                    <a:lnTo>
                      <a:pt x="16114" y="5476"/>
                    </a:lnTo>
                    <a:lnTo>
                      <a:pt x="8228" y="608"/>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eaLnBrk="1" fontAlgn="auto" hangingPunct="1">
                  <a:spcBef>
                    <a:spcPts val="0"/>
                  </a:spcBef>
                  <a:spcAft>
                    <a:spcPts val="0"/>
                  </a:spcAft>
                  <a:defRPr/>
                </a:pPr>
                <a:endParaRPr lang="id-ID" sz="1013">
                  <a:latin typeface="+mn-lt"/>
                </a:endParaRPr>
              </a:p>
            </p:txBody>
          </p:sp>
          <p:sp>
            <p:nvSpPr>
              <p:cNvPr id="102" name="AutoShape 160">
                <a:extLst>
                  <a:ext uri="{FF2B5EF4-FFF2-40B4-BE49-F238E27FC236}">
                    <a16:creationId xmlns:a16="http://schemas.microsoft.com/office/drawing/2014/main" id="{2724DE1D-6BFD-1E35-E3D0-288F984AEDD2}"/>
                  </a:ext>
                </a:extLst>
              </p:cNvPr>
              <p:cNvSpPr>
                <a:spLocks/>
              </p:cNvSpPr>
              <p:nvPr/>
            </p:nvSpPr>
            <p:spPr bwMode="auto">
              <a:xfrm>
                <a:off x="918123" y="890431"/>
                <a:ext cx="162255" cy="280910"/>
              </a:xfrm>
              <a:custGeom>
                <a:avLst/>
                <a:gdLst>
                  <a:gd name="T0" fmla="*/ 81128 w 21600"/>
                  <a:gd name="T1" fmla="*/ 140455 h 21600"/>
                  <a:gd name="T2" fmla="*/ 81128 w 21600"/>
                  <a:gd name="T3" fmla="*/ 140455 h 21600"/>
                  <a:gd name="T4" fmla="*/ 81128 w 21600"/>
                  <a:gd name="T5" fmla="*/ 140455 h 21600"/>
                  <a:gd name="T6" fmla="*/ 81128 w 21600"/>
                  <a:gd name="T7" fmla="*/ 14045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85" y="15894"/>
                    </a:moveTo>
                    <a:lnTo>
                      <a:pt x="1542" y="15079"/>
                    </a:lnTo>
                    <a:lnTo>
                      <a:pt x="3857" y="14264"/>
                    </a:lnTo>
                    <a:lnTo>
                      <a:pt x="5399" y="13041"/>
                    </a:lnTo>
                    <a:lnTo>
                      <a:pt x="5785" y="11411"/>
                    </a:lnTo>
                    <a:lnTo>
                      <a:pt x="5399" y="9781"/>
                    </a:lnTo>
                    <a:lnTo>
                      <a:pt x="5785" y="8354"/>
                    </a:lnTo>
                    <a:lnTo>
                      <a:pt x="3471" y="7743"/>
                    </a:lnTo>
                    <a:lnTo>
                      <a:pt x="1542" y="7335"/>
                    </a:lnTo>
                    <a:lnTo>
                      <a:pt x="1542" y="6724"/>
                    </a:lnTo>
                    <a:lnTo>
                      <a:pt x="8485" y="5909"/>
                    </a:lnTo>
                    <a:lnTo>
                      <a:pt x="8485" y="3464"/>
                    </a:lnTo>
                    <a:lnTo>
                      <a:pt x="8099" y="2649"/>
                    </a:lnTo>
                    <a:lnTo>
                      <a:pt x="8871" y="2037"/>
                    </a:lnTo>
                    <a:lnTo>
                      <a:pt x="9642" y="2852"/>
                    </a:lnTo>
                    <a:lnTo>
                      <a:pt x="10414" y="2852"/>
                    </a:lnTo>
                    <a:lnTo>
                      <a:pt x="10800" y="3464"/>
                    </a:lnTo>
                    <a:lnTo>
                      <a:pt x="11957" y="4075"/>
                    </a:lnTo>
                    <a:lnTo>
                      <a:pt x="12342" y="4075"/>
                    </a:lnTo>
                    <a:lnTo>
                      <a:pt x="12342" y="3260"/>
                    </a:lnTo>
                    <a:lnTo>
                      <a:pt x="11957" y="2649"/>
                    </a:lnTo>
                    <a:lnTo>
                      <a:pt x="11571" y="2649"/>
                    </a:lnTo>
                    <a:lnTo>
                      <a:pt x="10800" y="2241"/>
                    </a:lnTo>
                    <a:lnTo>
                      <a:pt x="10800" y="2037"/>
                    </a:lnTo>
                    <a:lnTo>
                      <a:pt x="10028" y="815"/>
                    </a:lnTo>
                    <a:lnTo>
                      <a:pt x="12342" y="815"/>
                    </a:lnTo>
                    <a:lnTo>
                      <a:pt x="13114" y="611"/>
                    </a:lnTo>
                    <a:lnTo>
                      <a:pt x="13500" y="815"/>
                    </a:lnTo>
                    <a:lnTo>
                      <a:pt x="17742" y="815"/>
                    </a:lnTo>
                    <a:lnTo>
                      <a:pt x="21214" y="0"/>
                    </a:lnTo>
                    <a:lnTo>
                      <a:pt x="21214" y="3667"/>
                    </a:lnTo>
                    <a:lnTo>
                      <a:pt x="21600" y="4075"/>
                    </a:lnTo>
                    <a:lnTo>
                      <a:pt x="21600" y="5909"/>
                    </a:lnTo>
                    <a:lnTo>
                      <a:pt x="20828" y="7132"/>
                    </a:lnTo>
                    <a:lnTo>
                      <a:pt x="19671" y="7743"/>
                    </a:lnTo>
                    <a:lnTo>
                      <a:pt x="18514" y="8150"/>
                    </a:lnTo>
                    <a:lnTo>
                      <a:pt x="17357" y="8354"/>
                    </a:lnTo>
                    <a:lnTo>
                      <a:pt x="16971" y="8354"/>
                    </a:lnTo>
                    <a:lnTo>
                      <a:pt x="15814" y="8762"/>
                    </a:lnTo>
                    <a:lnTo>
                      <a:pt x="15042" y="8966"/>
                    </a:lnTo>
                    <a:lnTo>
                      <a:pt x="13885" y="9577"/>
                    </a:lnTo>
                    <a:lnTo>
                      <a:pt x="13114" y="10188"/>
                    </a:lnTo>
                    <a:lnTo>
                      <a:pt x="11571" y="11003"/>
                    </a:lnTo>
                    <a:lnTo>
                      <a:pt x="10800" y="11207"/>
                    </a:lnTo>
                    <a:lnTo>
                      <a:pt x="9642" y="11615"/>
                    </a:lnTo>
                    <a:lnTo>
                      <a:pt x="8485" y="12837"/>
                    </a:lnTo>
                    <a:lnTo>
                      <a:pt x="8485" y="16098"/>
                    </a:lnTo>
                    <a:lnTo>
                      <a:pt x="8871" y="17116"/>
                    </a:lnTo>
                    <a:lnTo>
                      <a:pt x="8871" y="18747"/>
                    </a:lnTo>
                    <a:lnTo>
                      <a:pt x="8099" y="19154"/>
                    </a:lnTo>
                    <a:lnTo>
                      <a:pt x="5785" y="19766"/>
                    </a:lnTo>
                    <a:lnTo>
                      <a:pt x="4628" y="19969"/>
                    </a:lnTo>
                    <a:lnTo>
                      <a:pt x="3857" y="20377"/>
                    </a:lnTo>
                    <a:lnTo>
                      <a:pt x="3857" y="20988"/>
                    </a:lnTo>
                    <a:lnTo>
                      <a:pt x="4242" y="21192"/>
                    </a:lnTo>
                    <a:lnTo>
                      <a:pt x="4242" y="21396"/>
                    </a:lnTo>
                    <a:lnTo>
                      <a:pt x="3857" y="21600"/>
                    </a:lnTo>
                    <a:lnTo>
                      <a:pt x="2699" y="21600"/>
                    </a:lnTo>
                    <a:lnTo>
                      <a:pt x="2314" y="20784"/>
                    </a:lnTo>
                    <a:lnTo>
                      <a:pt x="1928" y="20173"/>
                    </a:lnTo>
                    <a:lnTo>
                      <a:pt x="1928" y="19766"/>
                    </a:lnTo>
                    <a:lnTo>
                      <a:pt x="1542" y="19562"/>
                    </a:lnTo>
                    <a:lnTo>
                      <a:pt x="1157" y="19562"/>
                    </a:lnTo>
                    <a:lnTo>
                      <a:pt x="1542" y="18543"/>
                    </a:lnTo>
                    <a:lnTo>
                      <a:pt x="1157" y="17728"/>
                    </a:lnTo>
                    <a:lnTo>
                      <a:pt x="771" y="17116"/>
                    </a:lnTo>
                    <a:lnTo>
                      <a:pt x="385" y="16709"/>
                    </a:lnTo>
                    <a:lnTo>
                      <a:pt x="0" y="16505"/>
                    </a:lnTo>
                    <a:lnTo>
                      <a:pt x="0" y="16301"/>
                    </a:lnTo>
                    <a:lnTo>
                      <a:pt x="385" y="15894"/>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eaLnBrk="1" fontAlgn="auto" hangingPunct="1">
                  <a:spcBef>
                    <a:spcPts val="0"/>
                  </a:spcBef>
                  <a:spcAft>
                    <a:spcPts val="0"/>
                  </a:spcAft>
                  <a:defRPr/>
                </a:pPr>
                <a:endParaRPr lang="id-ID" sz="1013">
                  <a:latin typeface="+mn-lt"/>
                </a:endParaRPr>
              </a:p>
            </p:txBody>
          </p:sp>
          <p:sp>
            <p:nvSpPr>
              <p:cNvPr id="103" name="AutoShape 161">
                <a:extLst>
                  <a:ext uri="{FF2B5EF4-FFF2-40B4-BE49-F238E27FC236}">
                    <a16:creationId xmlns:a16="http://schemas.microsoft.com/office/drawing/2014/main" id="{DD21EE76-AAF5-46AF-E4D3-3A7C5D9E9851}"/>
                  </a:ext>
                </a:extLst>
              </p:cNvPr>
              <p:cNvSpPr>
                <a:spLocks/>
              </p:cNvSpPr>
              <p:nvPr/>
            </p:nvSpPr>
            <p:spPr bwMode="auto">
              <a:xfrm>
                <a:off x="623954" y="1102438"/>
                <a:ext cx="325829" cy="233209"/>
              </a:xfrm>
              <a:custGeom>
                <a:avLst/>
                <a:gdLst>
                  <a:gd name="T0" fmla="*/ 162915 w 21600"/>
                  <a:gd name="T1" fmla="*/ 116604 h 21600"/>
                  <a:gd name="T2" fmla="*/ 162915 w 21600"/>
                  <a:gd name="T3" fmla="*/ 116604 h 21600"/>
                  <a:gd name="T4" fmla="*/ 162915 w 21600"/>
                  <a:gd name="T5" fmla="*/ 116604 h 21600"/>
                  <a:gd name="T6" fmla="*/ 162915 w 21600"/>
                  <a:gd name="T7" fmla="*/ 11660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6971" y="0"/>
                    </a:moveTo>
                    <a:lnTo>
                      <a:pt x="16778" y="490"/>
                    </a:lnTo>
                    <a:lnTo>
                      <a:pt x="16007" y="981"/>
                    </a:lnTo>
                    <a:lnTo>
                      <a:pt x="15814" y="1227"/>
                    </a:lnTo>
                    <a:lnTo>
                      <a:pt x="15621" y="1227"/>
                    </a:lnTo>
                    <a:lnTo>
                      <a:pt x="15428" y="1718"/>
                    </a:lnTo>
                    <a:lnTo>
                      <a:pt x="15235" y="1963"/>
                    </a:lnTo>
                    <a:lnTo>
                      <a:pt x="14657" y="2209"/>
                    </a:lnTo>
                    <a:lnTo>
                      <a:pt x="14271" y="2454"/>
                    </a:lnTo>
                    <a:lnTo>
                      <a:pt x="14078" y="2454"/>
                    </a:lnTo>
                    <a:lnTo>
                      <a:pt x="13885" y="2700"/>
                    </a:lnTo>
                    <a:lnTo>
                      <a:pt x="13499" y="2945"/>
                    </a:lnTo>
                    <a:lnTo>
                      <a:pt x="13114" y="3436"/>
                    </a:lnTo>
                    <a:lnTo>
                      <a:pt x="12921" y="4172"/>
                    </a:lnTo>
                    <a:lnTo>
                      <a:pt x="12342" y="5645"/>
                    </a:lnTo>
                    <a:lnTo>
                      <a:pt x="12342" y="5890"/>
                    </a:lnTo>
                    <a:lnTo>
                      <a:pt x="11957" y="5890"/>
                    </a:lnTo>
                    <a:lnTo>
                      <a:pt x="11571" y="5400"/>
                    </a:lnTo>
                    <a:lnTo>
                      <a:pt x="11378" y="5400"/>
                    </a:lnTo>
                    <a:lnTo>
                      <a:pt x="10992" y="4909"/>
                    </a:lnTo>
                    <a:lnTo>
                      <a:pt x="10221" y="4909"/>
                    </a:lnTo>
                    <a:lnTo>
                      <a:pt x="9835" y="5154"/>
                    </a:lnTo>
                    <a:lnTo>
                      <a:pt x="9642" y="5154"/>
                    </a:lnTo>
                    <a:lnTo>
                      <a:pt x="9449" y="5400"/>
                    </a:lnTo>
                    <a:lnTo>
                      <a:pt x="9449" y="5645"/>
                    </a:lnTo>
                    <a:lnTo>
                      <a:pt x="9257" y="6136"/>
                    </a:lnTo>
                    <a:lnTo>
                      <a:pt x="9064" y="6381"/>
                    </a:lnTo>
                    <a:lnTo>
                      <a:pt x="9064" y="6872"/>
                    </a:lnTo>
                    <a:lnTo>
                      <a:pt x="8485" y="7609"/>
                    </a:lnTo>
                    <a:lnTo>
                      <a:pt x="7714" y="8100"/>
                    </a:lnTo>
                    <a:lnTo>
                      <a:pt x="7135" y="8345"/>
                    </a:lnTo>
                    <a:lnTo>
                      <a:pt x="6171" y="8345"/>
                    </a:lnTo>
                    <a:lnTo>
                      <a:pt x="5978" y="7854"/>
                    </a:lnTo>
                    <a:lnTo>
                      <a:pt x="6171" y="7609"/>
                    </a:lnTo>
                    <a:lnTo>
                      <a:pt x="6364" y="7118"/>
                    </a:lnTo>
                    <a:lnTo>
                      <a:pt x="6557" y="6872"/>
                    </a:lnTo>
                    <a:lnTo>
                      <a:pt x="6557" y="6136"/>
                    </a:lnTo>
                    <a:lnTo>
                      <a:pt x="6171" y="4663"/>
                    </a:lnTo>
                    <a:lnTo>
                      <a:pt x="5785" y="4418"/>
                    </a:lnTo>
                    <a:lnTo>
                      <a:pt x="5400" y="3927"/>
                    </a:lnTo>
                    <a:lnTo>
                      <a:pt x="5207" y="3927"/>
                    </a:lnTo>
                    <a:lnTo>
                      <a:pt x="5207" y="9818"/>
                    </a:lnTo>
                    <a:lnTo>
                      <a:pt x="5014" y="9818"/>
                    </a:lnTo>
                    <a:lnTo>
                      <a:pt x="4821" y="10063"/>
                    </a:lnTo>
                    <a:lnTo>
                      <a:pt x="2507" y="10063"/>
                    </a:lnTo>
                    <a:lnTo>
                      <a:pt x="2314" y="9818"/>
                    </a:lnTo>
                    <a:lnTo>
                      <a:pt x="2121" y="9327"/>
                    </a:lnTo>
                    <a:lnTo>
                      <a:pt x="2121" y="8590"/>
                    </a:lnTo>
                    <a:lnTo>
                      <a:pt x="1928" y="8590"/>
                    </a:lnTo>
                    <a:lnTo>
                      <a:pt x="1928" y="8345"/>
                    </a:lnTo>
                    <a:lnTo>
                      <a:pt x="1542" y="8345"/>
                    </a:lnTo>
                    <a:lnTo>
                      <a:pt x="1157" y="9572"/>
                    </a:lnTo>
                    <a:lnTo>
                      <a:pt x="0" y="10063"/>
                    </a:lnTo>
                    <a:lnTo>
                      <a:pt x="771" y="13499"/>
                    </a:lnTo>
                    <a:lnTo>
                      <a:pt x="1928" y="15463"/>
                    </a:lnTo>
                    <a:lnTo>
                      <a:pt x="1928" y="19881"/>
                    </a:lnTo>
                    <a:lnTo>
                      <a:pt x="2700" y="20618"/>
                    </a:lnTo>
                    <a:lnTo>
                      <a:pt x="3664" y="21109"/>
                    </a:lnTo>
                    <a:lnTo>
                      <a:pt x="5400" y="21599"/>
                    </a:lnTo>
                    <a:lnTo>
                      <a:pt x="5785" y="21599"/>
                    </a:lnTo>
                    <a:lnTo>
                      <a:pt x="6749" y="21109"/>
                    </a:lnTo>
                    <a:lnTo>
                      <a:pt x="7907" y="20372"/>
                    </a:lnTo>
                    <a:lnTo>
                      <a:pt x="8871" y="20127"/>
                    </a:lnTo>
                    <a:lnTo>
                      <a:pt x="11185" y="20127"/>
                    </a:lnTo>
                    <a:lnTo>
                      <a:pt x="12342" y="19636"/>
                    </a:lnTo>
                    <a:lnTo>
                      <a:pt x="13692" y="18899"/>
                    </a:lnTo>
                    <a:lnTo>
                      <a:pt x="14849" y="17427"/>
                    </a:lnTo>
                    <a:lnTo>
                      <a:pt x="15042" y="16936"/>
                    </a:lnTo>
                    <a:lnTo>
                      <a:pt x="15235" y="16690"/>
                    </a:lnTo>
                    <a:lnTo>
                      <a:pt x="16778" y="14236"/>
                    </a:lnTo>
                    <a:lnTo>
                      <a:pt x="17935" y="12763"/>
                    </a:lnTo>
                    <a:lnTo>
                      <a:pt x="17935" y="12518"/>
                    </a:lnTo>
                    <a:lnTo>
                      <a:pt x="18128" y="12272"/>
                    </a:lnTo>
                    <a:lnTo>
                      <a:pt x="18321" y="11781"/>
                    </a:lnTo>
                    <a:lnTo>
                      <a:pt x="18707" y="11536"/>
                    </a:lnTo>
                    <a:lnTo>
                      <a:pt x="18899" y="11045"/>
                    </a:lnTo>
                    <a:lnTo>
                      <a:pt x="19092" y="10800"/>
                    </a:lnTo>
                    <a:lnTo>
                      <a:pt x="19092" y="10554"/>
                    </a:lnTo>
                    <a:lnTo>
                      <a:pt x="19285" y="10554"/>
                    </a:lnTo>
                    <a:lnTo>
                      <a:pt x="19478" y="10309"/>
                    </a:lnTo>
                    <a:lnTo>
                      <a:pt x="19864" y="10063"/>
                    </a:lnTo>
                    <a:lnTo>
                      <a:pt x="20828" y="8836"/>
                    </a:lnTo>
                    <a:lnTo>
                      <a:pt x="20828" y="8590"/>
                    </a:lnTo>
                    <a:lnTo>
                      <a:pt x="21021" y="8345"/>
                    </a:lnTo>
                    <a:lnTo>
                      <a:pt x="21214" y="7609"/>
                    </a:lnTo>
                    <a:lnTo>
                      <a:pt x="21599" y="6627"/>
                    </a:lnTo>
                    <a:lnTo>
                      <a:pt x="21599" y="6381"/>
                    </a:lnTo>
                    <a:lnTo>
                      <a:pt x="20635" y="6381"/>
                    </a:lnTo>
                    <a:lnTo>
                      <a:pt x="20635" y="4909"/>
                    </a:lnTo>
                    <a:lnTo>
                      <a:pt x="20249" y="3927"/>
                    </a:lnTo>
                    <a:lnTo>
                      <a:pt x="20057" y="3681"/>
                    </a:lnTo>
                    <a:lnTo>
                      <a:pt x="20249" y="3190"/>
                    </a:lnTo>
                    <a:lnTo>
                      <a:pt x="20249" y="2454"/>
                    </a:lnTo>
                    <a:lnTo>
                      <a:pt x="20057" y="1718"/>
                    </a:lnTo>
                    <a:lnTo>
                      <a:pt x="20057" y="981"/>
                    </a:lnTo>
                    <a:lnTo>
                      <a:pt x="19671" y="490"/>
                    </a:lnTo>
                    <a:lnTo>
                      <a:pt x="19478" y="0"/>
                    </a:lnTo>
                    <a:lnTo>
                      <a:pt x="16971" y="0"/>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eaLnBrk="1" fontAlgn="auto" hangingPunct="1">
                  <a:spcBef>
                    <a:spcPts val="0"/>
                  </a:spcBef>
                  <a:spcAft>
                    <a:spcPts val="0"/>
                  </a:spcAft>
                  <a:defRPr/>
                </a:pPr>
                <a:endParaRPr lang="id-ID" sz="1013">
                  <a:latin typeface="+mn-lt"/>
                </a:endParaRPr>
              </a:p>
            </p:txBody>
          </p:sp>
          <p:sp>
            <p:nvSpPr>
              <p:cNvPr id="104" name="AutoShape 162">
                <a:extLst>
                  <a:ext uri="{FF2B5EF4-FFF2-40B4-BE49-F238E27FC236}">
                    <a16:creationId xmlns:a16="http://schemas.microsoft.com/office/drawing/2014/main" id="{28E79F5E-3B85-1FE5-AF94-7BC2CC6F0578}"/>
                  </a:ext>
                </a:extLst>
              </p:cNvPr>
              <p:cNvSpPr>
                <a:spLocks/>
              </p:cNvSpPr>
              <p:nvPr/>
            </p:nvSpPr>
            <p:spPr bwMode="auto">
              <a:xfrm>
                <a:off x="918123" y="1142189"/>
                <a:ext cx="19788" cy="37103"/>
              </a:xfrm>
              <a:custGeom>
                <a:avLst/>
                <a:gdLst>
                  <a:gd name="T0" fmla="*/ 9894 w 21600"/>
                  <a:gd name="T1" fmla="*/ 18552 h 21600"/>
                  <a:gd name="T2" fmla="*/ 9894 w 21600"/>
                  <a:gd name="T3" fmla="*/ 18552 h 21600"/>
                  <a:gd name="T4" fmla="*/ 9894 w 21600"/>
                  <a:gd name="T5" fmla="*/ 18552 h 21600"/>
                  <a:gd name="T6" fmla="*/ 9894 w 21600"/>
                  <a:gd name="T7" fmla="*/ 1855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6171" y="1542"/>
                    </a:moveTo>
                    <a:lnTo>
                      <a:pt x="9257" y="1542"/>
                    </a:lnTo>
                    <a:lnTo>
                      <a:pt x="9257" y="0"/>
                    </a:lnTo>
                    <a:lnTo>
                      <a:pt x="9257" y="1542"/>
                    </a:lnTo>
                    <a:lnTo>
                      <a:pt x="12342" y="1542"/>
                    </a:lnTo>
                    <a:lnTo>
                      <a:pt x="12342" y="3085"/>
                    </a:lnTo>
                    <a:lnTo>
                      <a:pt x="15428" y="4628"/>
                    </a:lnTo>
                    <a:lnTo>
                      <a:pt x="18514" y="7714"/>
                    </a:lnTo>
                    <a:lnTo>
                      <a:pt x="18514" y="10800"/>
                    </a:lnTo>
                    <a:lnTo>
                      <a:pt x="21600" y="16971"/>
                    </a:lnTo>
                    <a:lnTo>
                      <a:pt x="15428" y="20057"/>
                    </a:lnTo>
                    <a:lnTo>
                      <a:pt x="9257" y="21599"/>
                    </a:lnTo>
                    <a:lnTo>
                      <a:pt x="3085" y="18514"/>
                    </a:lnTo>
                    <a:lnTo>
                      <a:pt x="3085" y="16971"/>
                    </a:lnTo>
                    <a:lnTo>
                      <a:pt x="0" y="13885"/>
                    </a:lnTo>
                    <a:lnTo>
                      <a:pt x="0" y="6171"/>
                    </a:lnTo>
                    <a:lnTo>
                      <a:pt x="6171" y="1542"/>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eaLnBrk="1" fontAlgn="auto" hangingPunct="1">
                  <a:spcBef>
                    <a:spcPts val="0"/>
                  </a:spcBef>
                  <a:spcAft>
                    <a:spcPts val="0"/>
                  </a:spcAft>
                  <a:defRPr/>
                </a:pPr>
                <a:endParaRPr lang="id-ID" sz="1013">
                  <a:latin typeface="+mn-lt"/>
                </a:endParaRPr>
              </a:p>
            </p:txBody>
          </p:sp>
          <p:sp>
            <p:nvSpPr>
              <p:cNvPr id="105" name="AutoShape 163">
                <a:extLst>
                  <a:ext uri="{FF2B5EF4-FFF2-40B4-BE49-F238E27FC236}">
                    <a16:creationId xmlns:a16="http://schemas.microsoft.com/office/drawing/2014/main" id="{0D39CAFF-1EE7-BCAD-FE21-CB6D8CA67D29}"/>
                  </a:ext>
                </a:extLst>
              </p:cNvPr>
              <p:cNvSpPr>
                <a:spLocks/>
              </p:cNvSpPr>
              <p:nvPr/>
            </p:nvSpPr>
            <p:spPr bwMode="auto">
              <a:xfrm>
                <a:off x="833698" y="1203142"/>
                <a:ext cx="31660" cy="34452"/>
              </a:xfrm>
              <a:custGeom>
                <a:avLst/>
                <a:gdLst>
                  <a:gd name="T0" fmla="*/ 15830 w 21600"/>
                  <a:gd name="T1" fmla="*/ 17226 h 21600"/>
                  <a:gd name="T2" fmla="*/ 15830 w 21600"/>
                  <a:gd name="T3" fmla="*/ 17226 h 21600"/>
                  <a:gd name="T4" fmla="*/ 15830 w 21600"/>
                  <a:gd name="T5" fmla="*/ 17226 h 21600"/>
                  <a:gd name="T6" fmla="*/ 15830 w 21600"/>
                  <a:gd name="T7" fmla="*/ 1722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9969"/>
                    </a:moveTo>
                    <a:lnTo>
                      <a:pt x="3927" y="4984"/>
                    </a:lnTo>
                    <a:lnTo>
                      <a:pt x="3927" y="3323"/>
                    </a:lnTo>
                    <a:lnTo>
                      <a:pt x="5890" y="1661"/>
                    </a:lnTo>
                    <a:lnTo>
                      <a:pt x="7854" y="1661"/>
                    </a:lnTo>
                    <a:lnTo>
                      <a:pt x="11781" y="0"/>
                    </a:lnTo>
                    <a:lnTo>
                      <a:pt x="21600" y="6646"/>
                    </a:lnTo>
                    <a:lnTo>
                      <a:pt x="15709" y="14953"/>
                    </a:lnTo>
                    <a:lnTo>
                      <a:pt x="13745" y="16615"/>
                    </a:lnTo>
                    <a:lnTo>
                      <a:pt x="13745" y="18276"/>
                    </a:lnTo>
                    <a:lnTo>
                      <a:pt x="11781" y="19938"/>
                    </a:lnTo>
                    <a:lnTo>
                      <a:pt x="11781" y="21599"/>
                    </a:lnTo>
                    <a:lnTo>
                      <a:pt x="7854" y="21599"/>
                    </a:lnTo>
                    <a:lnTo>
                      <a:pt x="0" y="9969"/>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eaLnBrk="1" fontAlgn="auto" hangingPunct="1">
                  <a:spcBef>
                    <a:spcPts val="0"/>
                  </a:spcBef>
                  <a:spcAft>
                    <a:spcPts val="0"/>
                  </a:spcAft>
                  <a:defRPr/>
                </a:pPr>
                <a:endParaRPr lang="id-ID" sz="1013">
                  <a:latin typeface="+mn-lt"/>
                </a:endParaRPr>
              </a:p>
            </p:txBody>
          </p:sp>
          <p:sp>
            <p:nvSpPr>
              <p:cNvPr id="106" name="AutoShape 164">
                <a:extLst>
                  <a:ext uri="{FF2B5EF4-FFF2-40B4-BE49-F238E27FC236}">
                    <a16:creationId xmlns:a16="http://schemas.microsoft.com/office/drawing/2014/main" id="{94EDB468-C810-DE8B-AD7A-6CC49B13992D}"/>
                  </a:ext>
                </a:extLst>
              </p:cNvPr>
              <p:cNvSpPr>
                <a:spLocks/>
              </p:cNvSpPr>
              <p:nvPr/>
            </p:nvSpPr>
            <p:spPr bwMode="auto">
              <a:xfrm>
                <a:off x="815230" y="975234"/>
                <a:ext cx="146425" cy="127205"/>
              </a:xfrm>
              <a:custGeom>
                <a:avLst/>
                <a:gdLst>
                  <a:gd name="T0" fmla="*/ 73213 w 21600"/>
                  <a:gd name="T1" fmla="*/ 63603 h 21600"/>
                  <a:gd name="T2" fmla="*/ 73213 w 21600"/>
                  <a:gd name="T3" fmla="*/ 63603 h 21600"/>
                  <a:gd name="T4" fmla="*/ 73213 w 21600"/>
                  <a:gd name="T5" fmla="*/ 63603 h 21600"/>
                  <a:gd name="T6" fmla="*/ 73213 w 21600"/>
                  <a:gd name="T7" fmla="*/ 6360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5850"/>
                    </a:moveTo>
                    <a:lnTo>
                      <a:pt x="3887" y="5850"/>
                    </a:lnTo>
                    <a:lnTo>
                      <a:pt x="6479" y="4950"/>
                    </a:lnTo>
                    <a:lnTo>
                      <a:pt x="7343" y="3600"/>
                    </a:lnTo>
                    <a:lnTo>
                      <a:pt x="7775" y="2700"/>
                    </a:lnTo>
                    <a:lnTo>
                      <a:pt x="7775" y="2250"/>
                    </a:lnTo>
                    <a:lnTo>
                      <a:pt x="16847" y="0"/>
                    </a:lnTo>
                    <a:lnTo>
                      <a:pt x="16847" y="1800"/>
                    </a:lnTo>
                    <a:lnTo>
                      <a:pt x="19007" y="2700"/>
                    </a:lnTo>
                    <a:lnTo>
                      <a:pt x="21600" y="4050"/>
                    </a:lnTo>
                    <a:lnTo>
                      <a:pt x="21168" y="7200"/>
                    </a:lnTo>
                    <a:lnTo>
                      <a:pt x="21600" y="10800"/>
                    </a:lnTo>
                    <a:lnTo>
                      <a:pt x="21168" y="14399"/>
                    </a:lnTo>
                    <a:lnTo>
                      <a:pt x="19440" y="17099"/>
                    </a:lnTo>
                    <a:lnTo>
                      <a:pt x="16847" y="19349"/>
                    </a:lnTo>
                    <a:lnTo>
                      <a:pt x="15551" y="20699"/>
                    </a:lnTo>
                    <a:lnTo>
                      <a:pt x="15120" y="21599"/>
                    </a:lnTo>
                    <a:lnTo>
                      <a:pt x="9072" y="21599"/>
                    </a:lnTo>
                    <a:lnTo>
                      <a:pt x="8640" y="21149"/>
                    </a:lnTo>
                    <a:lnTo>
                      <a:pt x="8208" y="20249"/>
                    </a:lnTo>
                    <a:lnTo>
                      <a:pt x="7343" y="19799"/>
                    </a:lnTo>
                    <a:lnTo>
                      <a:pt x="6479" y="19799"/>
                    </a:lnTo>
                    <a:lnTo>
                      <a:pt x="5616" y="18899"/>
                    </a:lnTo>
                    <a:lnTo>
                      <a:pt x="5616" y="17999"/>
                    </a:lnTo>
                    <a:lnTo>
                      <a:pt x="5183" y="17099"/>
                    </a:lnTo>
                    <a:lnTo>
                      <a:pt x="4320" y="16649"/>
                    </a:lnTo>
                    <a:lnTo>
                      <a:pt x="4320" y="16199"/>
                    </a:lnTo>
                    <a:lnTo>
                      <a:pt x="3456" y="14399"/>
                    </a:lnTo>
                    <a:lnTo>
                      <a:pt x="863" y="10350"/>
                    </a:lnTo>
                    <a:lnTo>
                      <a:pt x="0" y="5850"/>
                    </a:lnTo>
                    <a:lnTo>
                      <a:pt x="0" y="6300"/>
                    </a:lnTo>
                    <a:lnTo>
                      <a:pt x="431" y="7200"/>
                    </a:lnTo>
                    <a:lnTo>
                      <a:pt x="431" y="8550"/>
                    </a:lnTo>
                    <a:lnTo>
                      <a:pt x="1295" y="11249"/>
                    </a:lnTo>
                    <a:lnTo>
                      <a:pt x="1728" y="12149"/>
                    </a:lnTo>
                    <a:lnTo>
                      <a:pt x="2591" y="13049"/>
                    </a:lnTo>
                    <a:lnTo>
                      <a:pt x="3023" y="13949"/>
                    </a:lnTo>
                    <a:lnTo>
                      <a:pt x="3456" y="14399"/>
                    </a:lnTo>
                    <a:lnTo>
                      <a:pt x="4320" y="16199"/>
                    </a:lnTo>
                    <a:lnTo>
                      <a:pt x="4320" y="16649"/>
                    </a:lnTo>
                    <a:lnTo>
                      <a:pt x="5183" y="17099"/>
                    </a:lnTo>
                    <a:lnTo>
                      <a:pt x="6047" y="18899"/>
                    </a:lnTo>
                    <a:lnTo>
                      <a:pt x="6047" y="19349"/>
                    </a:lnTo>
                    <a:lnTo>
                      <a:pt x="6479" y="19799"/>
                    </a:lnTo>
                    <a:lnTo>
                      <a:pt x="7343" y="19799"/>
                    </a:lnTo>
                    <a:lnTo>
                      <a:pt x="8208" y="20249"/>
                    </a:lnTo>
                    <a:lnTo>
                      <a:pt x="8640" y="21149"/>
                    </a:lnTo>
                    <a:lnTo>
                      <a:pt x="9072" y="21599"/>
                    </a:lnTo>
                    <a:lnTo>
                      <a:pt x="0" y="5850"/>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eaLnBrk="1" fontAlgn="auto" hangingPunct="1">
                  <a:spcBef>
                    <a:spcPts val="0"/>
                  </a:spcBef>
                  <a:spcAft>
                    <a:spcPts val="0"/>
                  </a:spcAft>
                  <a:defRPr/>
                </a:pPr>
                <a:endParaRPr lang="id-ID" sz="1013">
                  <a:latin typeface="+mn-lt"/>
                </a:endParaRPr>
              </a:p>
            </p:txBody>
          </p:sp>
          <p:sp>
            <p:nvSpPr>
              <p:cNvPr id="107" name="AutoShape 165">
                <a:extLst>
                  <a:ext uri="{FF2B5EF4-FFF2-40B4-BE49-F238E27FC236}">
                    <a16:creationId xmlns:a16="http://schemas.microsoft.com/office/drawing/2014/main" id="{15CEFF77-CCA6-D981-308C-CC71DCC00800}"/>
                  </a:ext>
                </a:extLst>
              </p:cNvPr>
              <p:cNvSpPr>
                <a:spLocks/>
              </p:cNvSpPr>
              <p:nvPr/>
            </p:nvSpPr>
            <p:spPr bwMode="auto">
              <a:xfrm>
                <a:off x="93659" y="233208"/>
                <a:ext cx="306042" cy="265010"/>
              </a:xfrm>
              <a:custGeom>
                <a:avLst/>
                <a:gdLst>
                  <a:gd name="T0" fmla="*/ 153021 w 21600"/>
                  <a:gd name="T1" fmla="*/ 132505 h 21600"/>
                  <a:gd name="T2" fmla="*/ 153021 w 21600"/>
                  <a:gd name="T3" fmla="*/ 132505 h 21600"/>
                  <a:gd name="T4" fmla="*/ 153021 w 21600"/>
                  <a:gd name="T5" fmla="*/ 132505 h 21600"/>
                  <a:gd name="T6" fmla="*/ 153021 w 21600"/>
                  <a:gd name="T7" fmla="*/ 13250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9668" y="0"/>
                    </a:moveTo>
                    <a:lnTo>
                      <a:pt x="7405" y="0"/>
                    </a:lnTo>
                    <a:lnTo>
                      <a:pt x="7405" y="215"/>
                    </a:lnTo>
                    <a:lnTo>
                      <a:pt x="8022" y="12312"/>
                    </a:lnTo>
                    <a:lnTo>
                      <a:pt x="8228" y="12744"/>
                    </a:lnTo>
                    <a:lnTo>
                      <a:pt x="8228" y="12960"/>
                    </a:lnTo>
                    <a:lnTo>
                      <a:pt x="8434" y="13392"/>
                    </a:lnTo>
                    <a:lnTo>
                      <a:pt x="8434" y="13824"/>
                    </a:lnTo>
                    <a:lnTo>
                      <a:pt x="7817" y="14688"/>
                    </a:lnTo>
                    <a:lnTo>
                      <a:pt x="2468" y="14040"/>
                    </a:lnTo>
                    <a:lnTo>
                      <a:pt x="2057" y="14472"/>
                    </a:lnTo>
                    <a:lnTo>
                      <a:pt x="1851" y="14472"/>
                    </a:lnTo>
                    <a:lnTo>
                      <a:pt x="1645" y="14256"/>
                    </a:lnTo>
                    <a:lnTo>
                      <a:pt x="1439" y="14256"/>
                    </a:lnTo>
                    <a:lnTo>
                      <a:pt x="1234" y="14472"/>
                    </a:lnTo>
                    <a:lnTo>
                      <a:pt x="1234" y="15552"/>
                    </a:lnTo>
                    <a:lnTo>
                      <a:pt x="822" y="15552"/>
                    </a:lnTo>
                    <a:lnTo>
                      <a:pt x="822" y="15984"/>
                    </a:lnTo>
                    <a:lnTo>
                      <a:pt x="617" y="16200"/>
                    </a:lnTo>
                    <a:lnTo>
                      <a:pt x="411" y="16631"/>
                    </a:lnTo>
                    <a:lnTo>
                      <a:pt x="0" y="16631"/>
                    </a:lnTo>
                    <a:lnTo>
                      <a:pt x="0" y="17712"/>
                    </a:lnTo>
                    <a:lnTo>
                      <a:pt x="205" y="18144"/>
                    </a:lnTo>
                    <a:lnTo>
                      <a:pt x="205" y="19008"/>
                    </a:lnTo>
                    <a:lnTo>
                      <a:pt x="411" y="19008"/>
                    </a:lnTo>
                    <a:lnTo>
                      <a:pt x="617" y="19223"/>
                    </a:lnTo>
                    <a:lnTo>
                      <a:pt x="1028" y="19223"/>
                    </a:lnTo>
                    <a:lnTo>
                      <a:pt x="1851" y="19655"/>
                    </a:lnTo>
                    <a:lnTo>
                      <a:pt x="3085" y="19655"/>
                    </a:lnTo>
                    <a:lnTo>
                      <a:pt x="3085" y="19008"/>
                    </a:lnTo>
                    <a:lnTo>
                      <a:pt x="3291" y="19008"/>
                    </a:lnTo>
                    <a:lnTo>
                      <a:pt x="3702" y="18791"/>
                    </a:lnTo>
                    <a:lnTo>
                      <a:pt x="3908" y="18791"/>
                    </a:lnTo>
                    <a:lnTo>
                      <a:pt x="4319" y="19008"/>
                    </a:lnTo>
                    <a:lnTo>
                      <a:pt x="4525" y="19223"/>
                    </a:lnTo>
                    <a:lnTo>
                      <a:pt x="4525" y="19655"/>
                    </a:lnTo>
                    <a:lnTo>
                      <a:pt x="5142" y="20951"/>
                    </a:lnTo>
                    <a:lnTo>
                      <a:pt x="5760" y="21383"/>
                    </a:lnTo>
                    <a:lnTo>
                      <a:pt x="6171" y="21600"/>
                    </a:lnTo>
                    <a:lnTo>
                      <a:pt x="6582" y="21600"/>
                    </a:lnTo>
                    <a:lnTo>
                      <a:pt x="7199" y="21383"/>
                    </a:lnTo>
                    <a:lnTo>
                      <a:pt x="7611" y="21168"/>
                    </a:lnTo>
                    <a:lnTo>
                      <a:pt x="8022" y="20736"/>
                    </a:lnTo>
                    <a:lnTo>
                      <a:pt x="8434" y="20736"/>
                    </a:lnTo>
                    <a:lnTo>
                      <a:pt x="8640" y="21168"/>
                    </a:lnTo>
                    <a:lnTo>
                      <a:pt x="8845" y="21168"/>
                    </a:lnTo>
                    <a:lnTo>
                      <a:pt x="9051" y="21383"/>
                    </a:lnTo>
                    <a:lnTo>
                      <a:pt x="9462" y="20951"/>
                    </a:lnTo>
                    <a:lnTo>
                      <a:pt x="9462" y="20519"/>
                    </a:lnTo>
                    <a:lnTo>
                      <a:pt x="9668" y="20087"/>
                    </a:lnTo>
                    <a:lnTo>
                      <a:pt x="9874" y="19440"/>
                    </a:lnTo>
                    <a:lnTo>
                      <a:pt x="10285" y="18576"/>
                    </a:lnTo>
                    <a:lnTo>
                      <a:pt x="10491" y="18359"/>
                    </a:lnTo>
                    <a:lnTo>
                      <a:pt x="10491" y="18144"/>
                    </a:lnTo>
                    <a:lnTo>
                      <a:pt x="10902" y="17927"/>
                    </a:lnTo>
                    <a:lnTo>
                      <a:pt x="11108" y="17712"/>
                    </a:lnTo>
                    <a:lnTo>
                      <a:pt x="12342" y="17712"/>
                    </a:lnTo>
                    <a:lnTo>
                      <a:pt x="14400" y="17280"/>
                    </a:lnTo>
                    <a:lnTo>
                      <a:pt x="15222" y="16848"/>
                    </a:lnTo>
                    <a:lnTo>
                      <a:pt x="15634" y="16200"/>
                    </a:lnTo>
                    <a:lnTo>
                      <a:pt x="17280" y="16200"/>
                    </a:lnTo>
                    <a:lnTo>
                      <a:pt x="18102" y="15984"/>
                    </a:lnTo>
                    <a:lnTo>
                      <a:pt x="18514" y="15984"/>
                    </a:lnTo>
                    <a:lnTo>
                      <a:pt x="19131" y="15336"/>
                    </a:lnTo>
                    <a:lnTo>
                      <a:pt x="19748" y="14904"/>
                    </a:lnTo>
                    <a:lnTo>
                      <a:pt x="20160" y="14256"/>
                    </a:lnTo>
                    <a:lnTo>
                      <a:pt x="20777" y="12960"/>
                    </a:lnTo>
                    <a:lnTo>
                      <a:pt x="20982" y="11664"/>
                    </a:lnTo>
                    <a:lnTo>
                      <a:pt x="21394" y="9935"/>
                    </a:lnTo>
                    <a:lnTo>
                      <a:pt x="21600" y="7775"/>
                    </a:lnTo>
                    <a:lnTo>
                      <a:pt x="20777" y="7991"/>
                    </a:lnTo>
                    <a:lnTo>
                      <a:pt x="20365" y="6263"/>
                    </a:lnTo>
                    <a:lnTo>
                      <a:pt x="17485" y="6263"/>
                    </a:lnTo>
                    <a:lnTo>
                      <a:pt x="9668" y="0"/>
                    </a:lnTo>
                    <a:lnTo>
                      <a:pt x="15840" y="4859"/>
                    </a:lnTo>
                    <a:lnTo>
                      <a:pt x="13062" y="2591"/>
                    </a:lnTo>
                    <a:lnTo>
                      <a:pt x="9668" y="0"/>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eaLnBrk="1" fontAlgn="auto" hangingPunct="1">
                  <a:spcBef>
                    <a:spcPts val="0"/>
                  </a:spcBef>
                  <a:spcAft>
                    <a:spcPts val="0"/>
                  </a:spcAft>
                  <a:defRPr/>
                </a:pPr>
                <a:endParaRPr lang="id-ID" sz="1013">
                  <a:latin typeface="+mn-lt"/>
                </a:endParaRPr>
              </a:p>
            </p:txBody>
          </p:sp>
          <p:sp>
            <p:nvSpPr>
              <p:cNvPr id="108" name="AutoShape 166">
                <a:extLst>
                  <a:ext uri="{FF2B5EF4-FFF2-40B4-BE49-F238E27FC236}">
                    <a16:creationId xmlns:a16="http://schemas.microsoft.com/office/drawing/2014/main" id="{DDF9DFA5-5549-6BC6-C53B-5162FCAC5CD5}"/>
                  </a:ext>
                </a:extLst>
              </p:cNvPr>
              <p:cNvSpPr>
                <a:spLocks/>
              </p:cNvSpPr>
              <p:nvPr/>
            </p:nvSpPr>
            <p:spPr bwMode="auto">
              <a:xfrm>
                <a:off x="804676" y="127204"/>
                <a:ext cx="200511" cy="198758"/>
              </a:xfrm>
              <a:custGeom>
                <a:avLst/>
                <a:gdLst>
                  <a:gd name="T0" fmla="*/ 100256 w 21600"/>
                  <a:gd name="T1" fmla="*/ 99379 h 21600"/>
                  <a:gd name="T2" fmla="*/ 100256 w 21600"/>
                  <a:gd name="T3" fmla="*/ 99379 h 21600"/>
                  <a:gd name="T4" fmla="*/ 100256 w 21600"/>
                  <a:gd name="T5" fmla="*/ 99379 h 21600"/>
                  <a:gd name="T6" fmla="*/ 100256 w 21600"/>
                  <a:gd name="T7" fmla="*/ 9937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21600"/>
                    </a:moveTo>
                    <a:lnTo>
                      <a:pt x="0" y="0"/>
                    </a:lnTo>
                    <a:lnTo>
                      <a:pt x="313" y="0"/>
                    </a:lnTo>
                    <a:lnTo>
                      <a:pt x="939" y="287"/>
                    </a:lnTo>
                    <a:lnTo>
                      <a:pt x="3443" y="287"/>
                    </a:lnTo>
                    <a:lnTo>
                      <a:pt x="4069" y="575"/>
                    </a:lnTo>
                    <a:lnTo>
                      <a:pt x="4382" y="575"/>
                    </a:lnTo>
                    <a:lnTo>
                      <a:pt x="4695" y="863"/>
                    </a:lnTo>
                    <a:lnTo>
                      <a:pt x="5947" y="1439"/>
                    </a:lnTo>
                    <a:lnTo>
                      <a:pt x="6886" y="1439"/>
                    </a:lnTo>
                    <a:lnTo>
                      <a:pt x="10643" y="575"/>
                    </a:lnTo>
                    <a:lnTo>
                      <a:pt x="10956" y="575"/>
                    </a:lnTo>
                    <a:lnTo>
                      <a:pt x="11269" y="287"/>
                    </a:lnTo>
                    <a:lnTo>
                      <a:pt x="11895" y="287"/>
                    </a:lnTo>
                    <a:lnTo>
                      <a:pt x="12521" y="575"/>
                    </a:lnTo>
                    <a:lnTo>
                      <a:pt x="13460" y="863"/>
                    </a:lnTo>
                    <a:lnTo>
                      <a:pt x="13460" y="2015"/>
                    </a:lnTo>
                    <a:lnTo>
                      <a:pt x="13773" y="2879"/>
                    </a:lnTo>
                    <a:lnTo>
                      <a:pt x="14399" y="3743"/>
                    </a:lnTo>
                    <a:lnTo>
                      <a:pt x="14399" y="4319"/>
                    </a:lnTo>
                    <a:lnTo>
                      <a:pt x="15339" y="5759"/>
                    </a:lnTo>
                    <a:lnTo>
                      <a:pt x="16591" y="8063"/>
                    </a:lnTo>
                    <a:lnTo>
                      <a:pt x="19095" y="13248"/>
                    </a:lnTo>
                    <a:lnTo>
                      <a:pt x="20347" y="15552"/>
                    </a:lnTo>
                    <a:lnTo>
                      <a:pt x="21286" y="17568"/>
                    </a:lnTo>
                    <a:lnTo>
                      <a:pt x="21600" y="18432"/>
                    </a:lnTo>
                    <a:lnTo>
                      <a:pt x="21600" y="18720"/>
                    </a:lnTo>
                    <a:lnTo>
                      <a:pt x="21286" y="19008"/>
                    </a:lnTo>
                    <a:lnTo>
                      <a:pt x="20660" y="19872"/>
                    </a:lnTo>
                    <a:lnTo>
                      <a:pt x="18782" y="21024"/>
                    </a:lnTo>
                    <a:lnTo>
                      <a:pt x="17217" y="21600"/>
                    </a:lnTo>
                    <a:lnTo>
                      <a:pt x="0" y="21600"/>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eaLnBrk="1" fontAlgn="auto" hangingPunct="1">
                  <a:spcBef>
                    <a:spcPts val="0"/>
                  </a:spcBef>
                  <a:spcAft>
                    <a:spcPts val="0"/>
                  </a:spcAft>
                  <a:defRPr/>
                </a:pPr>
                <a:endParaRPr lang="id-ID" sz="1013">
                  <a:latin typeface="+mn-lt"/>
                </a:endParaRPr>
              </a:p>
            </p:txBody>
          </p:sp>
          <p:sp>
            <p:nvSpPr>
              <p:cNvPr id="109" name="AutoShape 167">
                <a:extLst>
                  <a:ext uri="{FF2B5EF4-FFF2-40B4-BE49-F238E27FC236}">
                    <a16:creationId xmlns:a16="http://schemas.microsoft.com/office/drawing/2014/main" id="{66E8C7F1-8519-E37F-29FF-31E46360286A}"/>
                  </a:ext>
                </a:extLst>
              </p:cNvPr>
              <p:cNvSpPr>
                <a:spLocks/>
              </p:cNvSpPr>
              <p:nvPr/>
            </p:nvSpPr>
            <p:spPr bwMode="auto">
              <a:xfrm>
                <a:off x="928676" y="132504"/>
                <a:ext cx="59362" cy="66253"/>
              </a:xfrm>
              <a:custGeom>
                <a:avLst/>
                <a:gdLst>
                  <a:gd name="T0" fmla="*/ 29681 w 21600"/>
                  <a:gd name="T1" fmla="*/ 33127 h 21600"/>
                  <a:gd name="T2" fmla="*/ 29681 w 21600"/>
                  <a:gd name="T3" fmla="*/ 33127 h 21600"/>
                  <a:gd name="T4" fmla="*/ 29681 w 21600"/>
                  <a:gd name="T5" fmla="*/ 33127 h 21600"/>
                  <a:gd name="T6" fmla="*/ 29681 w 21600"/>
                  <a:gd name="T7" fmla="*/ 3312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0" y="4319"/>
                    </a:lnTo>
                    <a:lnTo>
                      <a:pt x="1080" y="5183"/>
                    </a:lnTo>
                    <a:lnTo>
                      <a:pt x="1080" y="6911"/>
                    </a:lnTo>
                    <a:lnTo>
                      <a:pt x="4320" y="12096"/>
                    </a:lnTo>
                    <a:lnTo>
                      <a:pt x="7560" y="14688"/>
                    </a:lnTo>
                    <a:lnTo>
                      <a:pt x="8640" y="16416"/>
                    </a:lnTo>
                    <a:lnTo>
                      <a:pt x="11880" y="18144"/>
                    </a:lnTo>
                    <a:lnTo>
                      <a:pt x="14040" y="19008"/>
                    </a:lnTo>
                    <a:lnTo>
                      <a:pt x="17280" y="21600"/>
                    </a:lnTo>
                    <a:lnTo>
                      <a:pt x="18360" y="21600"/>
                    </a:lnTo>
                    <a:lnTo>
                      <a:pt x="19440" y="20736"/>
                    </a:lnTo>
                    <a:lnTo>
                      <a:pt x="20520" y="19008"/>
                    </a:lnTo>
                    <a:lnTo>
                      <a:pt x="21599" y="13824"/>
                    </a:lnTo>
                    <a:lnTo>
                      <a:pt x="20520" y="12096"/>
                    </a:lnTo>
                    <a:lnTo>
                      <a:pt x="14040" y="3455"/>
                    </a:lnTo>
                    <a:lnTo>
                      <a:pt x="11880" y="0"/>
                    </a:lnTo>
                    <a:lnTo>
                      <a:pt x="0" y="0"/>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eaLnBrk="1" fontAlgn="auto" hangingPunct="1">
                  <a:spcBef>
                    <a:spcPts val="0"/>
                  </a:spcBef>
                  <a:spcAft>
                    <a:spcPts val="0"/>
                  </a:spcAft>
                  <a:defRPr/>
                </a:pPr>
                <a:endParaRPr lang="id-ID" sz="1013">
                  <a:latin typeface="+mn-lt"/>
                </a:endParaRPr>
              </a:p>
            </p:txBody>
          </p:sp>
          <p:sp>
            <p:nvSpPr>
              <p:cNvPr id="110" name="AutoShape 168">
                <a:extLst>
                  <a:ext uri="{FF2B5EF4-FFF2-40B4-BE49-F238E27FC236}">
                    <a16:creationId xmlns:a16="http://schemas.microsoft.com/office/drawing/2014/main" id="{C32AE648-645C-CD18-AA04-863A29AC074B}"/>
                  </a:ext>
                </a:extLst>
              </p:cNvPr>
              <p:cNvSpPr>
                <a:spLocks/>
              </p:cNvSpPr>
              <p:nvPr/>
            </p:nvSpPr>
            <p:spPr bwMode="auto">
              <a:xfrm>
                <a:off x="1130505" y="893081"/>
                <a:ext cx="125319" cy="241159"/>
              </a:xfrm>
              <a:custGeom>
                <a:avLst/>
                <a:gdLst>
                  <a:gd name="T0" fmla="*/ 62659 w 21600"/>
                  <a:gd name="T1" fmla="*/ 120580 h 21600"/>
                  <a:gd name="T2" fmla="*/ 62659 w 21600"/>
                  <a:gd name="T3" fmla="*/ 120580 h 21600"/>
                  <a:gd name="T4" fmla="*/ 62659 w 21600"/>
                  <a:gd name="T5" fmla="*/ 120580 h 21600"/>
                  <a:gd name="T6" fmla="*/ 62659 w 21600"/>
                  <a:gd name="T7" fmla="*/ 12058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9590" y="0"/>
                    </a:moveTo>
                    <a:lnTo>
                      <a:pt x="19088" y="237"/>
                    </a:lnTo>
                    <a:lnTo>
                      <a:pt x="17079" y="712"/>
                    </a:lnTo>
                    <a:lnTo>
                      <a:pt x="16074" y="1424"/>
                    </a:lnTo>
                    <a:lnTo>
                      <a:pt x="15572" y="2373"/>
                    </a:lnTo>
                    <a:lnTo>
                      <a:pt x="15069" y="2373"/>
                    </a:lnTo>
                    <a:lnTo>
                      <a:pt x="11051" y="4272"/>
                    </a:lnTo>
                    <a:lnTo>
                      <a:pt x="10046" y="4984"/>
                    </a:lnTo>
                    <a:lnTo>
                      <a:pt x="9544" y="5459"/>
                    </a:lnTo>
                    <a:lnTo>
                      <a:pt x="8539" y="5934"/>
                    </a:lnTo>
                    <a:lnTo>
                      <a:pt x="7534" y="6171"/>
                    </a:lnTo>
                    <a:lnTo>
                      <a:pt x="7032" y="6408"/>
                    </a:lnTo>
                    <a:lnTo>
                      <a:pt x="4018" y="6408"/>
                    </a:lnTo>
                    <a:lnTo>
                      <a:pt x="2511" y="7120"/>
                    </a:lnTo>
                    <a:lnTo>
                      <a:pt x="1506" y="8070"/>
                    </a:lnTo>
                    <a:lnTo>
                      <a:pt x="1506" y="10443"/>
                    </a:lnTo>
                    <a:lnTo>
                      <a:pt x="1004" y="10681"/>
                    </a:lnTo>
                    <a:lnTo>
                      <a:pt x="1506" y="10681"/>
                    </a:lnTo>
                    <a:lnTo>
                      <a:pt x="1506" y="10918"/>
                    </a:lnTo>
                    <a:lnTo>
                      <a:pt x="2009" y="10918"/>
                    </a:lnTo>
                    <a:lnTo>
                      <a:pt x="3013" y="11393"/>
                    </a:lnTo>
                    <a:lnTo>
                      <a:pt x="3516" y="11868"/>
                    </a:lnTo>
                    <a:lnTo>
                      <a:pt x="3516" y="12580"/>
                    </a:lnTo>
                    <a:lnTo>
                      <a:pt x="2009" y="13292"/>
                    </a:lnTo>
                    <a:lnTo>
                      <a:pt x="502" y="14716"/>
                    </a:lnTo>
                    <a:lnTo>
                      <a:pt x="0" y="16378"/>
                    </a:lnTo>
                    <a:lnTo>
                      <a:pt x="0" y="18276"/>
                    </a:lnTo>
                    <a:lnTo>
                      <a:pt x="1506" y="20413"/>
                    </a:lnTo>
                    <a:lnTo>
                      <a:pt x="5525" y="20413"/>
                    </a:lnTo>
                    <a:lnTo>
                      <a:pt x="5023" y="20650"/>
                    </a:lnTo>
                    <a:lnTo>
                      <a:pt x="7032" y="21599"/>
                    </a:lnTo>
                    <a:lnTo>
                      <a:pt x="10046" y="21599"/>
                    </a:lnTo>
                    <a:lnTo>
                      <a:pt x="11051" y="21125"/>
                    </a:lnTo>
                    <a:lnTo>
                      <a:pt x="11553" y="20413"/>
                    </a:lnTo>
                    <a:lnTo>
                      <a:pt x="12558" y="19463"/>
                    </a:lnTo>
                    <a:lnTo>
                      <a:pt x="14065" y="17327"/>
                    </a:lnTo>
                    <a:lnTo>
                      <a:pt x="14567" y="15903"/>
                    </a:lnTo>
                    <a:lnTo>
                      <a:pt x="15069" y="15191"/>
                    </a:lnTo>
                    <a:lnTo>
                      <a:pt x="14567" y="14953"/>
                    </a:lnTo>
                    <a:lnTo>
                      <a:pt x="14567" y="14716"/>
                    </a:lnTo>
                    <a:lnTo>
                      <a:pt x="15069" y="14241"/>
                    </a:lnTo>
                    <a:lnTo>
                      <a:pt x="15572" y="13529"/>
                    </a:lnTo>
                    <a:lnTo>
                      <a:pt x="16576" y="12817"/>
                    </a:lnTo>
                    <a:lnTo>
                      <a:pt x="17581" y="11630"/>
                    </a:lnTo>
                    <a:lnTo>
                      <a:pt x="18083" y="9731"/>
                    </a:lnTo>
                    <a:lnTo>
                      <a:pt x="19088" y="7832"/>
                    </a:lnTo>
                    <a:lnTo>
                      <a:pt x="19590" y="6408"/>
                    </a:lnTo>
                    <a:lnTo>
                      <a:pt x="19590" y="5934"/>
                    </a:lnTo>
                    <a:lnTo>
                      <a:pt x="20093" y="5221"/>
                    </a:lnTo>
                    <a:lnTo>
                      <a:pt x="20595" y="4747"/>
                    </a:lnTo>
                    <a:lnTo>
                      <a:pt x="20595" y="4035"/>
                    </a:lnTo>
                    <a:lnTo>
                      <a:pt x="21097" y="3323"/>
                    </a:lnTo>
                    <a:lnTo>
                      <a:pt x="21097" y="2373"/>
                    </a:lnTo>
                    <a:lnTo>
                      <a:pt x="21600" y="1898"/>
                    </a:lnTo>
                    <a:lnTo>
                      <a:pt x="21600" y="474"/>
                    </a:lnTo>
                    <a:lnTo>
                      <a:pt x="21097" y="237"/>
                    </a:lnTo>
                    <a:lnTo>
                      <a:pt x="19590" y="0"/>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eaLnBrk="1" fontAlgn="auto" hangingPunct="1">
                  <a:spcBef>
                    <a:spcPts val="0"/>
                  </a:spcBef>
                  <a:spcAft>
                    <a:spcPts val="0"/>
                  </a:spcAft>
                  <a:defRPr/>
                </a:pPr>
                <a:endParaRPr lang="id-ID" sz="1013">
                  <a:latin typeface="+mn-lt"/>
                </a:endParaRPr>
              </a:p>
            </p:txBody>
          </p:sp>
          <p:sp>
            <p:nvSpPr>
              <p:cNvPr id="111" name="AutoShape 169">
                <a:extLst>
                  <a:ext uri="{FF2B5EF4-FFF2-40B4-BE49-F238E27FC236}">
                    <a16:creationId xmlns:a16="http://schemas.microsoft.com/office/drawing/2014/main" id="{B9ADAC37-9AFA-7B0C-42E8-E85EB4BF4CD1}"/>
                  </a:ext>
                </a:extLst>
              </p:cNvPr>
              <p:cNvSpPr>
                <a:spLocks/>
              </p:cNvSpPr>
              <p:nvPr/>
            </p:nvSpPr>
            <p:spPr bwMode="auto">
              <a:xfrm>
                <a:off x="701783" y="997759"/>
                <a:ext cx="187320" cy="197433"/>
              </a:xfrm>
              <a:custGeom>
                <a:avLst/>
                <a:gdLst>
                  <a:gd name="T0" fmla="*/ 93660 w 21600"/>
                  <a:gd name="T1" fmla="*/ 98717 h 21600"/>
                  <a:gd name="T2" fmla="*/ 93660 w 21600"/>
                  <a:gd name="T3" fmla="*/ 98717 h 21600"/>
                  <a:gd name="T4" fmla="*/ 93660 w 21600"/>
                  <a:gd name="T5" fmla="*/ 98717 h 21600"/>
                  <a:gd name="T6" fmla="*/ 93660 w 21600"/>
                  <a:gd name="T7" fmla="*/ 9871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8360" y="7513"/>
                    </a:moveTo>
                    <a:lnTo>
                      <a:pt x="17639" y="7513"/>
                    </a:lnTo>
                    <a:lnTo>
                      <a:pt x="18000" y="7200"/>
                    </a:lnTo>
                    <a:lnTo>
                      <a:pt x="17639" y="6886"/>
                    </a:lnTo>
                    <a:lnTo>
                      <a:pt x="17639" y="6260"/>
                    </a:lnTo>
                    <a:lnTo>
                      <a:pt x="16200" y="5008"/>
                    </a:lnTo>
                    <a:lnTo>
                      <a:pt x="16200" y="4695"/>
                    </a:lnTo>
                    <a:lnTo>
                      <a:pt x="15479" y="4069"/>
                    </a:lnTo>
                    <a:lnTo>
                      <a:pt x="15120" y="3443"/>
                    </a:lnTo>
                    <a:lnTo>
                      <a:pt x="14400" y="1565"/>
                    </a:lnTo>
                    <a:lnTo>
                      <a:pt x="14400" y="626"/>
                    </a:lnTo>
                    <a:lnTo>
                      <a:pt x="14040" y="0"/>
                    </a:lnTo>
                    <a:lnTo>
                      <a:pt x="12960" y="0"/>
                    </a:lnTo>
                    <a:lnTo>
                      <a:pt x="10080" y="1252"/>
                    </a:lnTo>
                    <a:lnTo>
                      <a:pt x="10080" y="1565"/>
                    </a:lnTo>
                    <a:lnTo>
                      <a:pt x="9360" y="626"/>
                    </a:lnTo>
                    <a:lnTo>
                      <a:pt x="8279" y="313"/>
                    </a:lnTo>
                    <a:lnTo>
                      <a:pt x="6480" y="0"/>
                    </a:lnTo>
                    <a:lnTo>
                      <a:pt x="4680" y="313"/>
                    </a:lnTo>
                    <a:lnTo>
                      <a:pt x="3240" y="313"/>
                    </a:lnTo>
                    <a:lnTo>
                      <a:pt x="2520" y="626"/>
                    </a:lnTo>
                    <a:lnTo>
                      <a:pt x="2520" y="7200"/>
                    </a:lnTo>
                    <a:lnTo>
                      <a:pt x="0" y="7513"/>
                    </a:lnTo>
                    <a:lnTo>
                      <a:pt x="0" y="15652"/>
                    </a:lnTo>
                    <a:lnTo>
                      <a:pt x="360" y="15965"/>
                    </a:lnTo>
                    <a:lnTo>
                      <a:pt x="720" y="15965"/>
                    </a:lnTo>
                    <a:lnTo>
                      <a:pt x="1800" y="16904"/>
                    </a:lnTo>
                    <a:lnTo>
                      <a:pt x="2160" y="17530"/>
                    </a:lnTo>
                    <a:lnTo>
                      <a:pt x="2520" y="18469"/>
                    </a:lnTo>
                    <a:lnTo>
                      <a:pt x="2160" y="19721"/>
                    </a:lnTo>
                    <a:lnTo>
                      <a:pt x="1440" y="20347"/>
                    </a:lnTo>
                    <a:lnTo>
                      <a:pt x="1440" y="20973"/>
                    </a:lnTo>
                    <a:lnTo>
                      <a:pt x="2160" y="21599"/>
                    </a:lnTo>
                    <a:lnTo>
                      <a:pt x="2880" y="21599"/>
                    </a:lnTo>
                    <a:lnTo>
                      <a:pt x="3600" y="21286"/>
                    </a:lnTo>
                    <a:lnTo>
                      <a:pt x="4680" y="20973"/>
                    </a:lnTo>
                    <a:lnTo>
                      <a:pt x="5760" y="20347"/>
                    </a:lnTo>
                    <a:lnTo>
                      <a:pt x="6840" y="19408"/>
                    </a:lnTo>
                    <a:lnTo>
                      <a:pt x="7200" y="19408"/>
                    </a:lnTo>
                    <a:lnTo>
                      <a:pt x="7200" y="19095"/>
                    </a:lnTo>
                    <a:lnTo>
                      <a:pt x="7560" y="18469"/>
                    </a:lnTo>
                    <a:lnTo>
                      <a:pt x="7920" y="18156"/>
                    </a:lnTo>
                    <a:lnTo>
                      <a:pt x="7920" y="17530"/>
                    </a:lnTo>
                    <a:lnTo>
                      <a:pt x="8279" y="17217"/>
                    </a:lnTo>
                    <a:lnTo>
                      <a:pt x="9000" y="17217"/>
                    </a:lnTo>
                    <a:lnTo>
                      <a:pt x="9360" y="16904"/>
                    </a:lnTo>
                    <a:lnTo>
                      <a:pt x="10080" y="16904"/>
                    </a:lnTo>
                    <a:lnTo>
                      <a:pt x="10800" y="17217"/>
                    </a:lnTo>
                    <a:lnTo>
                      <a:pt x="11520" y="17843"/>
                    </a:lnTo>
                    <a:lnTo>
                      <a:pt x="12240" y="18156"/>
                    </a:lnTo>
                    <a:lnTo>
                      <a:pt x="13320" y="18156"/>
                    </a:lnTo>
                    <a:lnTo>
                      <a:pt x="13320" y="17530"/>
                    </a:lnTo>
                    <a:lnTo>
                      <a:pt x="13679" y="16591"/>
                    </a:lnTo>
                    <a:lnTo>
                      <a:pt x="14400" y="15965"/>
                    </a:lnTo>
                    <a:lnTo>
                      <a:pt x="14759" y="15339"/>
                    </a:lnTo>
                    <a:lnTo>
                      <a:pt x="16200" y="14086"/>
                    </a:lnTo>
                    <a:lnTo>
                      <a:pt x="17639" y="13460"/>
                    </a:lnTo>
                    <a:lnTo>
                      <a:pt x="18719" y="13147"/>
                    </a:lnTo>
                    <a:lnTo>
                      <a:pt x="19800" y="12208"/>
                    </a:lnTo>
                    <a:lnTo>
                      <a:pt x="20160" y="12208"/>
                    </a:lnTo>
                    <a:lnTo>
                      <a:pt x="20880" y="11895"/>
                    </a:lnTo>
                    <a:lnTo>
                      <a:pt x="21240" y="11269"/>
                    </a:lnTo>
                    <a:lnTo>
                      <a:pt x="21599" y="10956"/>
                    </a:lnTo>
                    <a:lnTo>
                      <a:pt x="21599" y="10330"/>
                    </a:lnTo>
                    <a:lnTo>
                      <a:pt x="20880" y="9704"/>
                    </a:lnTo>
                    <a:lnTo>
                      <a:pt x="20160" y="9391"/>
                    </a:lnTo>
                    <a:lnTo>
                      <a:pt x="19800" y="9391"/>
                    </a:lnTo>
                    <a:lnTo>
                      <a:pt x="18719" y="8452"/>
                    </a:lnTo>
                    <a:lnTo>
                      <a:pt x="18360" y="7513"/>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eaLnBrk="1" fontAlgn="auto" hangingPunct="1">
                  <a:spcBef>
                    <a:spcPts val="0"/>
                  </a:spcBef>
                  <a:spcAft>
                    <a:spcPts val="0"/>
                  </a:spcAft>
                  <a:defRPr/>
                </a:pPr>
                <a:endParaRPr lang="id-ID" sz="1013">
                  <a:latin typeface="+mn-lt"/>
                </a:endParaRPr>
              </a:p>
            </p:txBody>
          </p:sp>
        </p:grpSp>
        <p:grpSp>
          <p:nvGrpSpPr>
            <p:cNvPr id="9" name="Group 170">
              <a:extLst>
                <a:ext uri="{FF2B5EF4-FFF2-40B4-BE49-F238E27FC236}">
                  <a16:creationId xmlns:a16="http://schemas.microsoft.com/office/drawing/2014/main" id="{D6D24E46-87B2-93CF-D8A4-0323CFD0CC64}"/>
                </a:ext>
              </a:extLst>
            </p:cNvPr>
            <p:cNvGrpSpPr>
              <a:grpSpLocks/>
            </p:cNvGrpSpPr>
            <p:nvPr/>
          </p:nvGrpSpPr>
          <p:grpSpPr bwMode="auto">
            <a:xfrm>
              <a:off x="3618414" y="76271"/>
              <a:ext cx="2858593" cy="2311447"/>
              <a:chOff x="0" y="-1"/>
              <a:chExt cx="2858592" cy="2311448"/>
            </a:xfrm>
            <a:grpFill/>
          </p:grpSpPr>
          <p:sp>
            <p:nvSpPr>
              <p:cNvPr id="21" name="AutoShape 171">
                <a:extLst>
                  <a:ext uri="{FF2B5EF4-FFF2-40B4-BE49-F238E27FC236}">
                    <a16:creationId xmlns:a16="http://schemas.microsoft.com/office/drawing/2014/main" id="{BE248309-A1D9-CF34-AC4B-3FE748E5DD32}"/>
                  </a:ext>
                </a:extLst>
              </p:cNvPr>
              <p:cNvSpPr>
                <a:spLocks/>
              </p:cNvSpPr>
              <p:nvPr/>
            </p:nvSpPr>
            <p:spPr bwMode="auto">
              <a:xfrm>
                <a:off x="1776890" y="2168341"/>
                <a:ext cx="178086" cy="143106"/>
              </a:xfrm>
              <a:custGeom>
                <a:avLst/>
                <a:gdLst>
                  <a:gd name="T0" fmla="*/ 89043 w 21600"/>
                  <a:gd name="T1" fmla="*/ 71553 h 21600"/>
                  <a:gd name="T2" fmla="*/ 89043 w 21600"/>
                  <a:gd name="T3" fmla="*/ 71553 h 21600"/>
                  <a:gd name="T4" fmla="*/ 89043 w 21600"/>
                  <a:gd name="T5" fmla="*/ 71553 h 21600"/>
                  <a:gd name="T6" fmla="*/ 89043 w 21600"/>
                  <a:gd name="T7" fmla="*/ 7155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600" y="5600"/>
                    </a:moveTo>
                    <a:lnTo>
                      <a:pt x="18059" y="3600"/>
                    </a:lnTo>
                    <a:lnTo>
                      <a:pt x="16288" y="2800"/>
                    </a:lnTo>
                    <a:lnTo>
                      <a:pt x="14163" y="2800"/>
                    </a:lnTo>
                    <a:lnTo>
                      <a:pt x="12747" y="4000"/>
                    </a:lnTo>
                    <a:lnTo>
                      <a:pt x="12747" y="5600"/>
                    </a:lnTo>
                    <a:lnTo>
                      <a:pt x="12393" y="6400"/>
                    </a:lnTo>
                    <a:lnTo>
                      <a:pt x="12393" y="7200"/>
                    </a:lnTo>
                    <a:lnTo>
                      <a:pt x="11331" y="8400"/>
                    </a:lnTo>
                    <a:lnTo>
                      <a:pt x="9206" y="8400"/>
                    </a:lnTo>
                    <a:lnTo>
                      <a:pt x="8498" y="8000"/>
                    </a:lnTo>
                    <a:lnTo>
                      <a:pt x="7436" y="7600"/>
                    </a:lnTo>
                    <a:lnTo>
                      <a:pt x="7081" y="6400"/>
                    </a:lnTo>
                    <a:lnTo>
                      <a:pt x="6727" y="5600"/>
                    </a:lnTo>
                    <a:lnTo>
                      <a:pt x="6019" y="4400"/>
                    </a:lnTo>
                    <a:lnTo>
                      <a:pt x="6019" y="3600"/>
                    </a:lnTo>
                    <a:lnTo>
                      <a:pt x="5665" y="2800"/>
                    </a:lnTo>
                    <a:lnTo>
                      <a:pt x="5665" y="2400"/>
                    </a:lnTo>
                    <a:lnTo>
                      <a:pt x="5311" y="2400"/>
                    </a:lnTo>
                    <a:lnTo>
                      <a:pt x="4957" y="2000"/>
                    </a:lnTo>
                    <a:lnTo>
                      <a:pt x="4603" y="1200"/>
                    </a:lnTo>
                    <a:lnTo>
                      <a:pt x="3186" y="400"/>
                    </a:lnTo>
                    <a:lnTo>
                      <a:pt x="2124" y="0"/>
                    </a:lnTo>
                    <a:lnTo>
                      <a:pt x="1416" y="400"/>
                    </a:lnTo>
                    <a:lnTo>
                      <a:pt x="354" y="800"/>
                    </a:lnTo>
                    <a:lnTo>
                      <a:pt x="354" y="1200"/>
                    </a:lnTo>
                    <a:lnTo>
                      <a:pt x="0" y="1600"/>
                    </a:lnTo>
                    <a:lnTo>
                      <a:pt x="0" y="2000"/>
                    </a:lnTo>
                    <a:lnTo>
                      <a:pt x="354" y="2800"/>
                    </a:lnTo>
                    <a:lnTo>
                      <a:pt x="1062" y="3600"/>
                    </a:lnTo>
                    <a:lnTo>
                      <a:pt x="1770" y="5200"/>
                    </a:lnTo>
                    <a:lnTo>
                      <a:pt x="2478" y="7600"/>
                    </a:lnTo>
                    <a:lnTo>
                      <a:pt x="2478" y="8400"/>
                    </a:lnTo>
                    <a:lnTo>
                      <a:pt x="2832" y="9200"/>
                    </a:lnTo>
                    <a:lnTo>
                      <a:pt x="3540" y="9999"/>
                    </a:lnTo>
                    <a:lnTo>
                      <a:pt x="4249" y="9999"/>
                    </a:lnTo>
                    <a:lnTo>
                      <a:pt x="4957" y="9600"/>
                    </a:lnTo>
                    <a:lnTo>
                      <a:pt x="6019" y="9600"/>
                    </a:lnTo>
                    <a:lnTo>
                      <a:pt x="8144" y="10800"/>
                    </a:lnTo>
                    <a:lnTo>
                      <a:pt x="8852" y="10800"/>
                    </a:lnTo>
                    <a:lnTo>
                      <a:pt x="9914" y="11200"/>
                    </a:lnTo>
                    <a:lnTo>
                      <a:pt x="10977" y="11200"/>
                    </a:lnTo>
                    <a:lnTo>
                      <a:pt x="12039" y="11600"/>
                    </a:lnTo>
                    <a:lnTo>
                      <a:pt x="12747" y="11600"/>
                    </a:lnTo>
                    <a:lnTo>
                      <a:pt x="15580" y="14399"/>
                    </a:lnTo>
                    <a:lnTo>
                      <a:pt x="17350" y="18000"/>
                    </a:lnTo>
                    <a:lnTo>
                      <a:pt x="20183" y="20799"/>
                    </a:lnTo>
                    <a:lnTo>
                      <a:pt x="20891" y="21599"/>
                    </a:lnTo>
                    <a:lnTo>
                      <a:pt x="21600" y="5600"/>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eaLnBrk="1" fontAlgn="auto" hangingPunct="1">
                  <a:spcBef>
                    <a:spcPts val="0"/>
                  </a:spcBef>
                  <a:spcAft>
                    <a:spcPts val="0"/>
                  </a:spcAft>
                  <a:defRPr/>
                </a:pPr>
                <a:endParaRPr lang="id-ID" sz="1013">
                  <a:latin typeface="+mn-lt"/>
                </a:endParaRPr>
              </a:p>
            </p:txBody>
          </p:sp>
          <p:sp>
            <p:nvSpPr>
              <p:cNvPr id="22" name="AutoShape 172">
                <a:extLst>
                  <a:ext uri="{FF2B5EF4-FFF2-40B4-BE49-F238E27FC236}">
                    <a16:creationId xmlns:a16="http://schemas.microsoft.com/office/drawing/2014/main" id="{2CE63D47-8F6F-A096-E14C-53D5E486AB16}"/>
                  </a:ext>
                </a:extLst>
              </p:cNvPr>
              <p:cNvSpPr>
                <a:spLocks/>
              </p:cNvSpPr>
              <p:nvPr/>
            </p:nvSpPr>
            <p:spPr bwMode="auto">
              <a:xfrm>
                <a:off x="1962890" y="1095059"/>
                <a:ext cx="47490" cy="217308"/>
              </a:xfrm>
              <a:custGeom>
                <a:avLst/>
                <a:gdLst>
                  <a:gd name="T0" fmla="*/ 23745 w 21600"/>
                  <a:gd name="T1" fmla="*/ 108654 h 21600"/>
                  <a:gd name="T2" fmla="*/ 23745 w 21600"/>
                  <a:gd name="T3" fmla="*/ 108654 h 21600"/>
                  <a:gd name="T4" fmla="*/ 23745 w 21600"/>
                  <a:gd name="T5" fmla="*/ 108654 h 21600"/>
                  <a:gd name="T6" fmla="*/ 23745 w 21600"/>
                  <a:gd name="T7" fmla="*/ 10865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7549" y="1053"/>
                    </a:moveTo>
                    <a:lnTo>
                      <a:pt x="17549" y="790"/>
                    </a:lnTo>
                    <a:lnTo>
                      <a:pt x="16199" y="790"/>
                    </a:lnTo>
                    <a:lnTo>
                      <a:pt x="14849" y="263"/>
                    </a:lnTo>
                    <a:lnTo>
                      <a:pt x="13500" y="263"/>
                    </a:lnTo>
                    <a:lnTo>
                      <a:pt x="12150" y="0"/>
                    </a:lnTo>
                    <a:lnTo>
                      <a:pt x="10800" y="263"/>
                    </a:lnTo>
                    <a:lnTo>
                      <a:pt x="5399" y="2370"/>
                    </a:lnTo>
                    <a:lnTo>
                      <a:pt x="5399" y="2897"/>
                    </a:lnTo>
                    <a:lnTo>
                      <a:pt x="1349" y="5531"/>
                    </a:lnTo>
                    <a:lnTo>
                      <a:pt x="1349" y="6058"/>
                    </a:lnTo>
                    <a:lnTo>
                      <a:pt x="2699" y="6848"/>
                    </a:lnTo>
                    <a:lnTo>
                      <a:pt x="2699" y="7375"/>
                    </a:lnTo>
                    <a:lnTo>
                      <a:pt x="4049" y="7902"/>
                    </a:lnTo>
                    <a:lnTo>
                      <a:pt x="4049" y="8692"/>
                    </a:lnTo>
                    <a:lnTo>
                      <a:pt x="5399" y="10800"/>
                    </a:lnTo>
                    <a:lnTo>
                      <a:pt x="4049" y="13170"/>
                    </a:lnTo>
                    <a:lnTo>
                      <a:pt x="4049" y="18702"/>
                    </a:lnTo>
                    <a:lnTo>
                      <a:pt x="1349" y="19756"/>
                    </a:lnTo>
                    <a:lnTo>
                      <a:pt x="0" y="20546"/>
                    </a:lnTo>
                    <a:lnTo>
                      <a:pt x="0" y="21073"/>
                    </a:lnTo>
                    <a:lnTo>
                      <a:pt x="5399" y="21599"/>
                    </a:lnTo>
                    <a:lnTo>
                      <a:pt x="8099" y="20019"/>
                    </a:lnTo>
                    <a:lnTo>
                      <a:pt x="14849" y="21336"/>
                    </a:lnTo>
                    <a:lnTo>
                      <a:pt x="14849" y="19229"/>
                    </a:lnTo>
                    <a:lnTo>
                      <a:pt x="13500" y="18439"/>
                    </a:lnTo>
                    <a:lnTo>
                      <a:pt x="10800" y="17121"/>
                    </a:lnTo>
                    <a:lnTo>
                      <a:pt x="10800" y="15541"/>
                    </a:lnTo>
                    <a:lnTo>
                      <a:pt x="16199" y="13960"/>
                    </a:lnTo>
                    <a:lnTo>
                      <a:pt x="18899" y="13434"/>
                    </a:lnTo>
                    <a:lnTo>
                      <a:pt x="21600" y="12643"/>
                    </a:lnTo>
                    <a:lnTo>
                      <a:pt x="21600" y="11590"/>
                    </a:lnTo>
                    <a:lnTo>
                      <a:pt x="20250" y="11063"/>
                    </a:lnTo>
                    <a:lnTo>
                      <a:pt x="20250" y="9746"/>
                    </a:lnTo>
                    <a:lnTo>
                      <a:pt x="17549" y="6585"/>
                    </a:lnTo>
                    <a:lnTo>
                      <a:pt x="16199" y="5268"/>
                    </a:lnTo>
                    <a:lnTo>
                      <a:pt x="16199" y="4741"/>
                    </a:lnTo>
                    <a:lnTo>
                      <a:pt x="14849" y="4214"/>
                    </a:lnTo>
                    <a:lnTo>
                      <a:pt x="14849" y="2107"/>
                    </a:lnTo>
                    <a:lnTo>
                      <a:pt x="17549" y="1053"/>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eaLnBrk="1" fontAlgn="auto" hangingPunct="1">
                  <a:spcBef>
                    <a:spcPts val="0"/>
                  </a:spcBef>
                  <a:spcAft>
                    <a:spcPts val="0"/>
                  </a:spcAft>
                  <a:defRPr/>
                </a:pPr>
                <a:endParaRPr lang="id-ID" sz="1013">
                  <a:latin typeface="+mn-lt"/>
                </a:endParaRPr>
              </a:p>
            </p:txBody>
          </p:sp>
          <p:sp>
            <p:nvSpPr>
              <p:cNvPr id="23" name="AutoShape 173">
                <a:extLst>
                  <a:ext uri="{FF2B5EF4-FFF2-40B4-BE49-F238E27FC236}">
                    <a16:creationId xmlns:a16="http://schemas.microsoft.com/office/drawing/2014/main" id="{423D5C2C-D036-EEB1-A12B-195524CB3564}"/>
                  </a:ext>
                </a:extLst>
              </p:cNvPr>
              <p:cNvSpPr>
                <a:spLocks/>
              </p:cNvSpPr>
              <p:nvPr/>
            </p:nvSpPr>
            <p:spPr bwMode="auto">
              <a:xfrm>
                <a:off x="1185913" y="1770829"/>
                <a:ext cx="125320" cy="153706"/>
              </a:xfrm>
              <a:custGeom>
                <a:avLst/>
                <a:gdLst>
                  <a:gd name="T0" fmla="*/ 62660 w 21600"/>
                  <a:gd name="T1" fmla="*/ 76853 h 21600"/>
                  <a:gd name="T2" fmla="*/ 62660 w 21600"/>
                  <a:gd name="T3" fmla="*/ 76853 h 21600"/>
                  <a:gd name="T4" fmla="*/ 62660 w 21600"/>
                  <a:gd name="T5" fmla="*/ 76853 h 21600"/>
                  <a:gd name="T6" fmla="*/ 62660 w 21600"/>
                  <a:gd name="T7" fmla="*/ 7685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4841"/>
                    </a:moveTo>
                    <a:lnTo>
                      <a:pt x="1004" y="4841"/>
                    </a:lnTo>
                    <a:lnTo>
                      <a:pt x="2009" y="5213"/>
                    </a:lnTo>
                    <a:lnTo>
                      <a:pt x="2009" y="5586"/>
                    </a:lnTo>
                    <a:lnTo>
                      <a:pt x="2511" y="5958"/>
                    </a:lnTo>
                    <a:lnTo>
                      <a:pt x="2511" y="6703"/>
                    </a:lnTo>
                    <a:lnTo>
                      <a:pt x="5023" y="6703"/>
                    </a:lnTo>
                    <a:lnTo>
                      <a:pt x="5525" y="7448"/>
                    </a:lnTo>
                    <a:lnTo>
                      <a:pt x="5525" y="8937"/>
                    </a:lnTo>
                    <a:lnTo>
                      <a:pt x="5023" y="10055"/>
                    </a:lnTo>
                    <a:lnTo>
                      <a:pt x="5023" y="10800"/>
                    </a:lnTo>
                    <a:lnTo>
                      <a:pt x="4520" y="11172"/>
                    </a:lnTo>
                    <a:lnTo>
                      <a:pt x="4520" y="11544"/>
                    </a:lnTo>
                    <a:lnTo>
                      <a:pt x="6027" y="11544"/>
                    </a:lnTo>
                    <a:lnTo>
                      <a:pt x="6530" y="11172"/>
                    </a:lnTo>
                    <a:lnTo>
                      <a:pt x="7534" y="10800"/>
                    </a:lnTo>
                    <a:lnTo>
                      <a:pt x="8037" y="10427"/>
                    </a:lnTo>
                    <a:lnTo>
                      <a:pt x="9544" y="10427"/>
                    </a:lnTo>
                    <a:lnTo>
                      <a:pt x="10046" y="10800"/>
                    </a:lnTo>
                    <a:lnTo>
                      <a:pt x="10548" y="10800"/>
                    </a:lnTo>
                    <a:lnTo>
                      <a:pt x="12558" y="12289"/>
                    </a:lnTo>
                    <a:lnTo>
                      <a:pt x="14567" y="14524"/>
                    </a:lnTo>
                    <a:lnTo>
                      <a:pt x="15069" y="15641"/>
                    </a:lnTo>
                    <a:lnTo>
                      <a:pt x="15069" y="16386"/>
                    </a:lnTo>
                    <a:lnTo>
                      <a:pt x="15572" y="17503"/>
                    </a:lnTo>
                    <a:lnTo>
                      <a:pt x="15572" y="20110"/>
                    </a:lnTo>
                    <a:lnTo>
                      <a:pt x="15069" y="20482"/>
                    </a:lnTo>
                    <a:lnTo>
                      <a:pt x="17079" y="21600"/>
                    </a:lnTo>
                    <a:lnTo>
                      <a:pt x="17581" y="21227"/>
                    </a:lnTo>
                    <a:lnTo>
                      <a:pt x="21599" y="21227"/>
                    </a:lnTo>
                    <a:lnTo>
                      <a:pt x="21599" y="18620"/>
                    </a:lnTo>
                    <a:lnTo>
                      <a:pt x="21097" y="16386"/>
                    </a:lnTo>
                    <a:lnTo>
                      <a:pt x="20093" y="14524"/>
                    </a:lnTo>
                    <a:lnTo>
                      <a:pt x="14567" y="10427"/>
                    </a:lnTo>
                    <a:lnTo>
                      <a:pt x="13562" y="10055"/>
                    </a:lnTo>
                    <a:lnTo>
                      <a:pt x="13060" y="9310"/>
                    </a:lnTo>
                    <a:lnTo>
                      <a:pt x="12055" y="8937"/>
                    </a:lnTo>
                    <a:lnTo>
                      <a:pt x="11553" y="8193"/>
                    </a:lnTo>
                    <a:lnTo>
                      <a:pt x="12055" y="7448"/>
                    </a:lnTo>
                    <a:lnTo>
                      <a:pt x="13060" y="6703"/>
                    </a:lnTo>
                    <a:lnTo>
                      <a:pt x="13060" y="6331"/>
                    </a:lnTo>
                    <a:lnTo>
                      <a:pt x="13562" y="5586"/>
                    </a:lnTo>
                    <a:lnTo>
                      <a:pt x="13562" y="4841"/>
                    </a:lnTo>
                    <a:lnTo>
                      <a:pt x="13060" y="4468"/>
                    </a:lnTo>
                    <a:lnTo>
                      <a:pt x="12558" y="3724"/>
                    </a:lnTo>
                    <a:lnTo>
                      <a:pt x="10046" y="2979"/>
                    </a:lnTo>
                    <a:lnTo>
                      <a:pt x="9544" y="744"/>
                    </a:lnTo>
                    <a:lnTo>
                      <a:pt x="9041" y="744"/>
                    </a:lnTo>
                    <a:lnTo>
                      <a:pt x="9041" y="372"/>
                    </a:lnTo>
                    <a:lnTo>
                      <a:pt x="8539" y="0"/>
                    </a:lnTo>
                    <a:lnTo>
                      <a:pt x="7032" y="0"/>
                    </a:lnTo>
                    <a:lnTo>
                      <a:pt x="6027" y="372"/>
                    </a:lnTo>
                    <a:lnTo>
                      <a:pt x="6027" y="3724"/>
                    </a:lnTo>
                    <a:lnTo>
                      <a:pt x="4520" y="3724"/>
                    </a:lnTo>
                    <a:lnTo>
                      <a:pt x="3516" y="4096"/>
                    </a:lnTo>
                    <a:lnTo>
                      <a:pt x="3013" y="4096"/>
                    </a:lnTo>
                    <a:lnTo>
                      <a:pt x="0" y="4841"/>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eaLnBrk="1" fontAlgn="auto" hangingPunct="1">
                  <a:spcBef>
                    <a:spcPts val="0"/>
                  </a:spcBef>
                  <a:spcAft>
                    <a:spcPts val="0"/>
                  </a:spcAft>
                  <a:defRPr/>
                </a:pPr>
                <a:endParaRPr lang="id-ID" sz="1013">
                  <a:latin typeface="+mn-lt"/>
                </a:endParaRPr>
              </a:p>
            </p:txBody>
          </p:sp>
          <p:sp>
            <p:nvSpPr>
              <p:cNvPr id="24" name="AutoShape 174">
                <a:extLst>
                  <a:ext uri="{FF2B5EF4-FFF2-40B4-BE49-F238E27FC236}">
                    <a16:creationId xmlns:a16="http://schemas.microsoft.com/office/drawing/2014/main" id="{2FA5F759-A44F-4FBF-3415-47046039B738}"/>
                  </a:ext>
                </a:extLst>
              </p:cNvPr>
              <p:cNvSpPr>
                <a:spLocks/>
              </p:cNvSpPr>
              <p:nvPr/>
            </p:nvSpPr>
            <p:spPr bwMode="auto">
              <a:xfrm>
                <a:off x="478850" y="1516422"/>
                <a:ext cx="291532" cy="230558"/>
              </a:xfrm>
              <a:custGeom>
                <a:avLst/>
                <a:gdLst>
                  <a:gd name="T0" fmla="*/ 145766 w 21600"/>
                  <a:gd name="T1" fmla="*/ 115279 h 21600"/>
                  <a:gd name="T2" fmla="*/ 145766 w 21600"/>
                  <a:gd name="T3" fmla="*/ 115279 h 21600"/>
                  <a:gd name="T4" fmla="*/ 145766 w 21600"/>
                  <a:gd name="T5" fmla="*/ 115279 h 21600"/>
                  <a:gd name="T6" fmla="*/ 145766 w 21600"/>
                  <a:gd name="T7" fmla="*/ 11527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6631" y="0"/>
                    </a:moveTo>
                    <a:lnTo>
                      <a:pt x="16631" y="248"/>
                    </a:lnTo>
                    <a:lnTo>
                      <a:pt x="16199" y="248"/>
                    </a:lnTo>
                    <a:lnTo>
                      <a:pt x="15335" y="1241"/>
                    </a:lnTo>
                    <a:lnTo>
                      <a:pt x="15335" y="1737"/>
                    </a:lnTo>
                    <a:lnTo>
                      <a:pt x="13607" y="2234"/>
                    </a:lnTo>
                    <a:lnTo>
                      <a:pt x="13176" y="3475"/>
                    </a:lnTo>
                    <a:lnTo>
                      <a:pt x="12960" y="3475"/>
                    </a:lnTo>
                    <a:lnTo>
                      <a:pt x="12744" y="3724"/>
                    </a:lnTo>
                    <a:lnTo>
                      <a:pt x="12527" y="3724"/>
                    </a:lnTo>
                    <a:lnTo>
                      <a:pt x="12095" y="3972"/>
                    </a:lnTo>
                    <a:lnTo>
                      <a:pt x="11879" y="4468"/>
                    </a:lnTo>
                    <a:lnTo>
                      <a:pt x="11879" y="5710"/>
                    </a:lnTo>
                    <a:lnTo>
                      <a:pt x="9936" y="8193"/>
                    </a:lnTo>
                    <a:lnTo>
                      <a:pt x="8207" y="8193"/>
                    </a:lnTo>
                    <a:lnTo>
                      <a:pt x="7776" y="8441"/>
                    </a:lnTo>
                    <a:lnTo>
                      <a:pt x="7127" y="8689"/>
                    </a:lnTo>
                    <a:lnTo>
                      <a:pt x="6696" y="9186"/>
                    </a:lnTo>
                    <a:lnTo>
                      <a:pt x="6480" y="9682"/>
                    </a:lnTo>
                    <a:lnTo>
                      <a:pt x="5615" y="10675"/>
                    </a:lnTo>
                    <a:lnTo>
                      <a:pt x="5184" y="10924"/>
                    </a:lnTo>
                    <a:lnTo>
                      <a:pt x="4751" y="11420"/>
                    </a:lnTo>
                    <a:lnTo>
                      <a:pt x="4535" y="11420"/>
                    </a:lnTo>
                    <a:lnTo>
                      <a:pt x="4319" y="11668"/>
                    </a:lnTo>
                    <a:lnTo>
                      <a:pt x="3455" y="11917"/>
                    </a:lnTo>
                    <a:lnTo>
                      <a:pt x="2159" y="12165"/>
                    </a:lnTo>
                    <a:lnTo>
                      <a:pt x="863" y="12165"/>
                    </a:lnTo>
                    <a:lnTo>
                      <a:pt x="0" y="11917"/>
                    </a:lnTo>
                    <a:lnTo>
                      <a:pt x="1296" y="14400"/>
                    </a:lnTo>
                    <a:lnTo>
                      <a:pt x="1511" y="14896"/>
                    </a:lnTo>
                    <a:lnTo>
                      <a:pt x="1511" y="16137"/>
                    </a:lnTo>
                    <a:lnTo>
                      <a:pt x="1296" y="16386"/>
                    </a:lnTo>
                    <a:lnTo>
                      <a:pt x="863" y="16634"/>
                    </a:lnTo>
                    <a:lnTo>
                      <a:pt x="648" y="17131"/>
                    </a:lnTo>
                    <a:lnTo>
                      <a:pt x="431" y="17875"/>
                    </a:lnTo>
                    <a:lnTo>
                      <a:pt x="431" y="19117"/>
                    </a:lnTo>
                    <a:lnTo>
                      <a:pt x="863" y="20110"/>
                    </a:lnTo>
                    <a:lnTo>
                      <a:pt x="1079" y="19862"/>
                    </a:lnTo>
                    <a:lnTo>
                      <a:pt x="1511" y="19862"/>
                    </a:lnTo>
                    <a:lnTo>
                      <a:pt x="1944" y="19613"/>
                    </a:lnTo>
                    <a:lnTo>
                      <a:pt x="2375" y="19613"/>
                    </a:lnTo>
                    <a:lnTo>
                      <a:pt x="2592" y="19365"/>
                    </a:lnTo>
                    <a:lnTo>
                      <a:pt x="3240" y="19365"/>
                    </a:lnTo>
                    <a:lnTo>
                      <a:pt x="3671" y="19613"/>
                    </a:lnTo>
                    <a:lnTo>
                      <a:pt x="5615" y="19613"/>
                    </a:lnTo>
                    <a:lnTo>
                      <a:pt x="6047" y="19862"/>
                    </a:lnTo>
                    <a:lnTo>
                      <a:pt x="6480" y="19862"/>
                    </a:lnTo>
                    <a:lnTo>
                      <a:pt x="6911" y="20110"/>
                    </a:lnTo>
                    <a:lnTo>
                      <a:pt x="7127" y="20606"/>
                    </a:lnTo>
                    <a:lnTo>
                      <a:pt x="8207" y="21599"/>
                    </a:lnTo>
                    <a:lnTo>
                      <a:pt x="9936" y="19365"/>
                    </a:lnTo>
                    <a:lnTo>
                      <a:pt x="10152" y="19365"/>
                    </a:lnTo>
                    <a:lnTo>
                      <a:pt x="10368" y="19117"/>
                    </a:lnTo>
                    <a:lnTo>
                      <a:pt x="12960" y="19117"/>
                    </a:lnTo>
                    <a:lnTo>
                      <a:pt x="13176" y="16634"/>
                    </a:lnTo>
                    <a:lnTo>
                      <a:pt x="12311" y="16137"/>
                    </a:lnTo>
                    <a:lnTo>
                      <a:pt x="12311" y="15144"/>
                    </a:lnTo>
                    <a:lnTo>
                      <a:pt x="12527" y="13903"/>
                    </a:lnTo>
                    <a:lnTo>
                      <a:pt x="12960" y="12662"/>
                    </a:lnTo>
                    <a:lnTo>
                      <a:pt x="14255" y="11420"/>
                    </a:lnTo>
                    <a:lnTo>
                      <a:pt x="16415" y="10179"/>
                    </a:lnTo>
                    <a:lnTo>
                      <a:pt x="16631" y="9931"/>
                    </a:lnTo>
                    <a:lnTo>
                      <a:pt x="16847" y="9434"/>
                    </a:lnTo>
                    <a:lnTo>
                      <a:pt x="17496" y="8689"/>
                    </a:lnTo>
                    <a:lnTo>
                      <a:pt x="17711" y="8193"/>
                    </a:lnTo>
                    <a:lnTo>
                      <a:pt x="17711" y="7696"/>
                    </a:lnTo>
                    <a:lnTo>
                      <a:pt x="18575" y="7696"/>
                    </a:lnTo>
                    <a:lnTo>
                      <a:pt x="18575" y="7448"/>
                    </a:lnTo>
                    <a:lnTo>
                      <a:pt x="18360" y="7200"/>
                    </a:lnTo>
                    <a:lnTo>
                      <a:pt x="18360" y="6951"/>
                    </a:lnTo>
                    <a:lnTo>
                      <a:pt x="18575" y="6455"/>
                    </a:lnTo>
                    <a:lnTo>
                      <a:pt x="18792" y="6206"/>
                    </a:lnTo>
                    <a:lnTo>
                      <a:pt x="19007" y="5710"/>
                    </a:lnTo>
                    <a:lnTo>
                      <a:pt x="19439" y="5710"/>
                    </a:lnTo>
                    <a:lnTo>
                      <a:pt x="19872" y="5462"/>
                    </a:lnTo>
                    <a:lnTo>
                      <a:pt x="20736" y="5462"/>
                    </a:lnTo>
                    <a:lnTo>
                      <a:pt x="21168" y="5710"/>
                    </a:lnTo>
                    <a:lnTo>
                      <a:pt x="21600" y="5710"/>
                    </a:lnTo>
                    <a:lnTo>
                      <a:pt x="21600" y="5462"/>
                    </a:lnTo>
                    <a:lnTo>
                      <a:pt x="21168" y="4965"/>
                    </a:lnTo>
                    <a:lnTo>
                      <a:pt x="20736" y="4717"/>
                    </a:lnTo>
                    <a:lnTo>
                      <a:pt x="20519" y="4717"/>
                    </a:lnTo>
                    <a:lnTo>
                      <a:pt x="20087" y="4468"/>
                    </a:lnTo>
                    <a:lnTo>
                      <a:pt x="19872" y="4468"/>
                    </a:lnTo>
                    <a:lnTo>
                      <a:pt x="19655" y="4220"/>
                    </a:lnTo>
                    <a:lnTo>
                      <a:pt x="19655" y="3972"/>
                    </a:lnTo>
                    <a:lnTo>
                      <a:pt x="19439" y="3972"/>
                    </a:lnTo>
                    <a:lnTo>
                      <a:pt x="19007" y="3475"/>
                    </a:lnTo>
                    <a:lnTo>
                      <a:pt x="18575" y="3227"/>
                    </a:lnTo>
                    <a:lnTo>
                      <a:pt x="17928" y="3227"/>
                    </a:lnTo>
                    <a:lnTo>
                      <a:pt x="17279" y="3475"/>
                    </a:lnTo>
                    <a:lnTo>
                      <a:pt x="17064" y="3227"/>
                    </a:lnTo>
                    <a:lnTo>
                      <a:pt x="16847" y="2731"/>
                    </a:lnTo>
                    <a:lnTo>
                      <a:pt x="16847" y="1737"/>
                    </a:lnTo>
                    <a:lnTo>
                      <a:pt x="18575" y="0"/>
                    </a:lnTo>
                    <a:lnTo>
                      <a:pt x="16631" y="0"/>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eaLnBrk="1" fontAlgn="auto" hangingPunct="1">
                  <a:spcBef>
                    <a:spcPts val="0"/>
                  </a:spcBef>
                  <a:spcAft>
                    <a:spcPts val="0"/>
                  </a:spcAft>
                  <a:defRPr/>
                </a:pPr>
                <a:endParaRPr lang="id-ID" sz="1013">
                  <a:latin typeface="+mn-lt"/>
                </a:endParaRPr>
              </a:p>
            </p:txBody>
          </p:sp>
          <p:sp>
            <p:nvSpPr>
              <p:cNvPr id="25" name="AutoShape 175">
                <a:extLst>
                  <a:ext uri="{FF2B5EF4-FFF2-40B4-BE49-F238E27FC236}">
                    <a16:creationId xmlns:a16="http://schemas.microsoft.com/office/drawing/2014/main" id="{1B8F1B94-47D9-7E87-8A51-2D4E255C785C}"/>
                  </a:ext>
                </a:extLst>
              </p:cNvPr>
              <p:cNvSpPr>
                <a:spLocks/>
              </p:cNvSpPr>
              <p:nvPr/>
            </p:nvSpPr>
            <p:spPr bwMode="auto">
              <a:xfrm>
                <a:off x="1174040" y="2062338"/>
                <a:ext cx="98937" cy="87454"/>
              </a:xfrm>
              <a:custGeom>
                <a:avLst/>
                <a:gdLst>
                  <a:gd name="T0" fmla="*/ 49469 w 21600"/>
                  <a:gd name="T1" fmla="*/ 43727 h 21600"/>
                  <a:gd name="T2" fmla="*/ 49469 w 21600"/>
                  <a:gd name="T3" fmla="*/ 43727 h 21600"/>
                  <a:gd name="T4" fmla="*/ 49469 w 21600"/>
                  <a:gd name="T5" fmla="*/ 43727 h 21600"/>
                  <a:gd name="T6" fmla="*/ 49469 w 21600"/>
                  <a:gd name="T7" fmla="*/ 4372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5082" y="8509"/>
                    </a:lnTo>
                    <a:lnTo>
                      <a:pt x="5717" y="9163"/>
                    </a:lnTo>
                    <a:lnTo>
                      <a:pt x="12070" y="14400"/>
                    </a:lnTo>
                    <a:lnTo>
                      <a:pt x="15882" y="17672"/>
                    </a:lnTo>
                    <a:lnTo>
                      <a:pt x="19058" y="20290"/>
                    </a:lnTo>
                    <a:lnTo>
                      <a:pt x="20964" y="21600"/>
                    </a:lnTo>
                    <a:lnTo>
                      <a:pt x="21599" y="21600"/>
                    </a:lnTo>
                    <a:lnTo>
                      <a:pt x="21599" y="18981"/>
                    </a:lnTo>
                    <a:lnTo>
                      <a:pt x="20964" y="18327"/>
                    </a:lnTo>
                    <a:lnTo>
                      <a:pt x="20964" y="17672"/>
                    </a:lnTo>
                    <a:lnTo>
                      <a:pt x="18423" y="13745"/>
                    </a:lnTo>
                    <a:lnTo>
                      <a:pt x="18423" y="11781"/>
                    </a:lnTo>
                    <a:lnTo>
                      <a:pt x="17788" y="10472"/>
                    </a:lnTo>
                    <a:lnTo>
                      <a:pt x="17788" y="8509"/>
                    </a:lnTo>
                    <a:lnTo>
                      <a:pt x="17152" y="7854"/>
                    </a:lnTo>
                    <a:lnTo>
                      <a:pt x="14611" y="3927"/>
                    </a:lnTo>
                    <a:lnTo>
                      <a:pt x="12070" y="4581"/>
                    </a:lnTo>
                    <a:lnTo>
                      <a:pt x="9529" y="1309"/>
                    </a:lnTo>
                    <a:lnTo>
                      <a:pt x="3811" y="1963"/>
                    </a:lnTo>
                    <a:lnTo>
                      <a:pt x="0" y="0"/>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eaLnBrk="1" fontAlgn="auto" hangingPunct="1">
                  <a:spcBef>
                    <a:spcPts val="0"/>
                  </a:spcBef>
                  <a:spcAft>
                    <a:spcPts val="0"/>
                  </a:spcAft>
                  <a:defRPr/>
                </a:pPr>
                <a:endParaRPr lang="id-ID" sz="1013">
                  <a:latin typeface="+mn-lt"/>
                </a:endParaRPr>
              </a:p>
            </p:txBody>
          </p:sp>
          <p:sp>
            <p:nvSpPr>
              <p:cNvPr id="26" name="AutoShape 176">
                <a:extLst>
                  <a:ext uri="{FF2B5EF4-FFF2-40B4-BE49-F238E27FC236}">
                    <a16:creationId xmlns:a16="http://schemas.microsoft.com/office/drawing/2014/main" id="{CA89A31E-BC03-376E-337A-EF0EFBD41D5E}"/>
                  </a:ext>
                </a:extLst>
              </p:cNvPr>
              <p:cNvSpPr>
                <a:spLocks/>
              </p:cNvSpPr>
              <p:nvPr/>
            </p:nvSpPr>
            <p:spPr bwMode="auto">
              <a:xfrm>
                <a:off x="973530" y="1725778"/>
                <a:ext cx="79150" cy="74203"/>
              </a:xfrm>
              <a:custGeom>
                <a:avLst/>
                <a:gdLst>
                  <a:gd name="T0" fmla="*/ 39575 w 21600"/>
                  <a:gd name="T1" fmla="*/ 37102 h 21600"/>
                  <a:gd name="T2" fmla="*/ 39575 w 21600"/>
                  <a:gd name="T3" fmla="*/ 37102 h 21600"/>
                  <a:gd name="T4" fmla="*/ 39575 w 21600"/>
                  <a:gd name="T5" fmla="*/ 37102 h 21600"/>
                  <a:gd name="T6" fmla="*/ 39575 w 21600"/>
                  <a:gd name="T7" fmla="*/ 3710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599" y="21600"/>
                    </a:moveTo>
                    <a:lnTo>
                      <a:pt x="19199" y="16971"/>
                    </a:lnTo>
                    <a:lnTo>
                      <a:pt x="19199" y="16200"/>
                    </a:lnTo>
                    <a:lnTo>
                      <a:pt x="15999" y="14657"/>
                    </a:lnTo>
                    <a:lnTo>
                      <a:pt x="15200" y="13885"/>
                    </a:lnTo>
                    <a:lnTo>
                      <a:pt x="11199" y="13885"/>
                    </a:lnTo>
                    <a:lnTo>
                      <a:pt x="7999" y="15428"/>
                    </a:lnTo>
                    <a:lnTo>
                      <a:pt x="7999" y="16200"/>
                    </a:lnTo>
                    <a:lnTo>
                      <a:pt x="7200" y="16200"/>
                    </a:lnTo>
                    <a:lnTo>
                      <a:pt x="7200" y="16971"/>
                    </a:lnTo>
                    <a:lnTo>
                      <a:pt x="6400" y="16971"/>
                    </a:lnTo>
                    <a:lnTo>
                      <a:pt x="4799" y="17742"/>
                    </a:lnTo>
                    <a:lnTo>
                      <a:pt x="2400" y="17742"/>
                    </a:lnTo>
                    <a:lnTo>
                      <a:pt x="2400" y="11571"/>
                    </a:lnTo>
                    <a:lnTo>
                      <a:pt x="1600" y="10028"/>
                    </a:lnTo>
                    <a:lnTo>
                      <a:pt x="800" y="10028"/>
                    </a:lnTo>
                    <a:lnTo>
                      <a:pt x="800" y="9257"/>
                    </a:lnTo>
                    <a:lnTo>
                      <a:pt x="0" y="8485"/>
                    </a:lnTo>
                    <a:lnTo>
                      <a:pt x="0" y="5399"/>
                    </a:lnTo>
                    <a:lnTo>
                      <a:pt x="800" y="4628"/>
                    </a:lnTo>
                    <a:lnTo>
                      <a:pt x="800" y="3085"/>
                    </a:lnTo>
                    <a:lnTo>
                      <a:pt x="1600" y="1542"/>
                    </a:lnTo>
                    <a:lnTo>
                      <a:pt x="1600" y="771"/>
                    </a:lnTo>
                    <a:lnTo>
                      <a:pt x="2400" y="0"/>
                    </a:lnTo>
                    <a:lnTo>
                      <a:pt x="10399" y="0"/>
                    </a:lnTo>
                    <a:lnTo>
                      <a:pt x="11199" y="771"/>
                    </a:lnTo>
                    <a:lnTo>
                      <a:pt x="12000" y="2314"/>
                    </a:lnTo>
                    <a:lnTo>
                      <a:pt x="12000" y="5399"/>
                    </a:lnTo>
                    <a:lnTo>
                      <a:pt x="13600" y="10800"/>
                    </a:lnTo>
                    <a:lnTo>
                      <a:pt x="15200" y="9257"/>
                    </a:lnTo>
                    <a:lnTo>
                      <a:pt x="15999" y="7714"/>
                    </a:lnTo>
                    <a:lnTo>
                      <a:pt x="15999" y="6942"/>
                    </a:lnTo>
                    <a:lnTo>
                      <a:pt x="16800" y="5399"/>
                    </a:lnTo>
                    <a:lnTo>
                      <a:pt x="17599" y="4628"/>
                    </a:lnTo>
                    <a:lnTo>
                      <a:pt x="18400" y="4628"/>
                    </a:lnTo>
                    <a:lnTo>
                      <a:pt x="19199" y="5399"/>
                    </a:lnTo>
                    <a:lnTo>
                      <a:pt x="19199" y="6942"/>
                    </a:lnTo>
                    <a:lnTo>
                      <a:pt x="20799" y="13114"/>
                    </a:lnTo>
                    <a:lnTo>
                      <a:pt x="21599" y="17742"/>
                    </a:lnTo>
                    <a:lnTo>
                      <a:pt x="21599" y="21600"/>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eaLnBrk="1" fontAlgn="auto" hangingPunct="1">
                  <a:spcBef>
                    <a:spcPts val="0"/>
                  </a:spcBef>
                  <a:spcAft>
                    <a:spcPts val="0"/>
                  </a:spcAft>
                  <a:defRPr/>
                </a:pPr>
                <a:endParaRPr lang="id-ID" sz="1013">
                  <a:latin typeface="+mn-lt"/>
                </a:endParaRPr>
              </a:p>
            </p:txBody>
          </p:sp>
          <p:sp>
            <p:nvSpPr>
              <p:cNvPr id="27" name="AutoShape 177">
                <a:extLst>
                  <a:ext uri="{FF2B5EF4-FFF2-40B4-BE49-F238E27FC236}">
                    <a16:creationId xmlns:a16="http://schemas.microsoft.com/office/drawing/2014/main" id="{982100A7-D933-7FAF-5432-892431CDB4E7}"/>
                  </a:ext>
                </a:extLst>
              </p:cNvPr>
              <p:cNvSpPr>
                <a:spLocks/>
              </p:cNvSpPr>
              <p:nvPr/>
            </p:nvSpPr>
            <p:spPr bwMode="auto">
              <a:xfrm>
                <a:off x="1046083" y="1675426"/>
                <a:ext cx="146426" cy="360412"/>
              </a:xfrm>
              <a:custGeom>
                <a:avLst/>
                <a:gdLst>
                  <a:gd name="T0" fmla="*/ 73213 w 21600"/>
                  <a:gd name="T1" fmla="*/ 180206 h 21600"/>
                  <a:gd name="T2" fmla="*/ 73213 w 21600"/>
                  <a:gd name="T3" fmla="*/ 180206 h 21600"/>
                  <a:gd name="T4" fmla="*/ 73213 w 21600"/>
                  <a:gd name="T5" fmla="*/ 180206 h 21600"/>
                  <a:gd name="T6" fmla="*/ 73213 w 21600"/>
                  <a:gd name="T7" fmla="*/ 18020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3392" y="12229"/>
                    </a:moveTo>
                    <a:lnTo>
                      <a:pt x="8640" y="13499"/>
                    </a:lnTo>
                    <a:lnTo>
                      <a:pt x="5616" y="13341"/>
                    </a:lnTo>
                    <a:lnTo>
                      <a:pt x="5616" y="11276"/>
                    </a:lnTo>
                    <a:lnTo>
                      <a:pt x="5184" y="10958"/>
                    </a:lnTo>
                    <a:lnTo>
                      <a:pt x="5184" y="10800"/>
                    </a:lnTo>
                    <a:lnTo>
                      <a:pt x="4752" y="10641"/>
                    </a:lnTo>
                    <a:lnTo>
                      <a:pt x="3888" y="10005"/>
                    </a:lnTo>
                    <a:lnTo>
                      <a:pt x="3456" y="9529"/>
                    </a:lnTo>
                    <a:lnTo>
                      <a:pt x="2592" y="9211"/>
                    </a:lnTo>
                    <a:lnTo>
                      <a:pt x="2160" y="8894"/>
                    </a:lnTo>
                    <a:lnTo>
                      <a:pt x="2160" y="8576"/>
                    </a:lnTo>
                    <a:lnTo>
                      <a:pt x="1728" y="8576"/>
                    </a:lnTo>
                    <a:lnTo>
                      <a:pt x="1296" y="8417"/>
                    </a:lnTo>
                    <a:lnTo>
                      <a:pt x="863" y="8099"/>
                    </a:lnTo>
                    <a:lnTo>
                      <a:pt x="863" y="7782"/>
                    </a:lnTo>
                    <a:lnTo>
                      <a:pt x="431" y="7464"/>
                    </a:lnTo>
                    <a:lnTo>
                      <a:pt x="431" y="7147"/>
                    </a:lnTo>
                    <a:lnTo>
                      <a:pt x="863" y="6829"/>
                    </a:lnTo>
                    <a:lnTo>
                      <a:pt x="863" y="6511"/>
                    </a:lnTo>
                    <a:lnTo>
                      <a:pt x="431" y="6194"/>
                    </a:lnTo>
                    <a:lnTo>
                      <a:pt x="431" y="6035"/>
                    </a:lnTo>
                    <a:lnTo>
                      <a:pt x="0" y="5876"/>
                    </a:lnTo>
                    <a:lnTo>
                      <a:pt x="0" y="5717"/>
                    </a:lnTo>
                    <a:lnTo>
                      <a:pt x="431" y="5558"/>
                    </a:lnTo>
                    <a:lnTo>
                      <a:pt x="863" y="5717"/>
                    </a:lnTo>
                    <a:lnTo>
                      <a:pt x="1296" y="5717"/>
                    </a:lnTo>
                    <a:lnTo>
                      <a:pt x="1728" y="5876"/>
                    </a:lnTo>
                    <a:lnTo>
                      <a:pt x="2160" y="5717"/>
                    </a:lnTo>
                    <a:lnTo>
                      <a:pt x="2160" y="5558"/>
                    </a:lnTo>
                    <a:lnTo>
                      <a:pt x="1728" y="4447"/>
                    </a:lnTo>
                    <a:lnTo>
                      <a:pt x="1296" y="4447"/>
                    </a:lnTo>
                    <a:lnTo>
                      <a:pt x="1728" y="4447"/>
                    </a:lnTo>
                    <a:lnTo>
                      <a:pt x="2160" y="4605"/>
                    </a:lnTo>
                    <a:lnTo>
                      <a:pt x="3024" y="4764"/>
                    </a:lnTo>
                    <a:lnTo>
                      <a:pt x="3456" y="4764"/>
                    </a:lnTo>
                    <a:lnTo>
                      <a:pt x="4752" y="4605"/>
                    </a:lnTo>
                    <a:lnTo>
                      <a:pt x="4752" y="4447"/>
                    </a:lnTo>
                    <a:lnTo>
                      <a:pt x="5184" y="4288"/>
                    </a:lnTo>
                    <a:lnTo>
                      <a:pt x="5616" y="4288"/>
                    </a:lnTo>
                    <a:lnTo>
                      <a:pt x="6048" y="3970"/>
                    </a:lnTo>
                    <a:lnTo>
                      <a:pt x="6048" y="3811"/>
                    </a:lnTo>
                    <a:lnTo>
                      <a:pt x="6480" y="3652"/>
                    </a:lnTo>
                    <a:lnTo>
                      <a:pt x="6912" y="3176"/>
                    </a:lnTo>
                    <a:lnTo>
                      <a:pt x="7344" y="2858"/>
                    </a:lnTo>
                    <a:lnTo>
                      <a:pt x="7776" y="2700"/>
                    </a:lnTo>
                    <a:lnTo>
                      <a:pt x="7776" y="2382"/>
                    </a:lnTo>
                    <a:lnTo>
                      <a:pt x="8640" y="2064"/>
                    </a:lnTo>
                    <a:lnTo>
                      <a:pt x="11664" y="1905"/>
                    </a:lnTo>
                    <a:lnTo>
                      <a:pt x="14256" y="0"/>
                    </a:lnTo>
                    <a:lnTo>
                      <a:pt x="15984" y="635"/>
                    </a:lnTo>
                    <a:lnTo>
                      <a:pt x="17280" y="1588"/>
                    </a:lnTo>
                    <a:lnTo>
                      <a:pt x="18143" y="2700"/>
                    </a:lnTo>
                    <a:lnTo>
                      <a:pt x="16848" y="3176"/>
                    </a:lnTo>
                    <a:lnTo>
                      <a:pt x="16415" y="4129"/>
                    </a:lnTo>
                    <a:lnTo>
                      <a:pt x="15552" y="5558"/>
                    </a:lnTo>
                    <a:lnTo>
                      <a:pt x="15552" y="5717"/>
                    </a:lnTo>
                    <a:lnTo>
                      <a:pt x="17280" y="6352"/>
                    </a:lnTo>
                    <a:lnTo>
                      <a:pt x="18143" y="6352"/>
                    </a:lnTo>
                    <a:lnTo>
                      <a:pt x="19440" y="6194"/>
                    </a:lnTo>
                    <a:lnTo>
                      <a:pt x="21600" y="6670"/>
                    </a:lnTo>
                    <a:lnTo>
                      <a:pt x="20736" y="7782"/>
                    </a:lnTo>
                    <a:lnTo>
                      <a:pt x="20304" y="7941"/>
                    </a:lnTo>
                    <a:lnTo>
                      <a:pt x="18576" y="8258"/>
                    </a:lnTo>
                    <a:lnTo>
                      <a:pt x="17712" y="8894"/>
                    </a:lnTo>
                    <a:lnTo>
                      <a:pt x="17280" y="9688"/>
                    </a:lnTo>
                    <a:lnTo>
                      <a:pt x="18143" y="10958"/>
                    </a:lnTo>
                    <a:lnTo>
                      <a:pt x="17712" y="10958"/>
                    </a:lnTo>
                    <a:lnTo>
                      <a:pt x="17280" y="11117"/>
                    </a:lnTo>
                    <a:lnTo>
                      <a:pt x="17280" y="11276"/>
                    </a:lnTo>
                    <a:lnTo>
                      <a:pt x="16848" y="11594"/>
                    </a:lnTo>
                    <a:lnTo>
                      <a:pt x="17280" y="11911"/>
                    </a:lnTo>
                    <a:lnTo>
                      <a:pt x="17280" y="13341"/>
                    </a:lnTo>
                    <a:lnTo>
                      <a:pt x="17712" y="13817"/>
                    </a:lnTo>
                    <a:lnTo>
                      <a:pt x="18143" y="14452"/>
                    </a:lnTo>
                    <a:lnTo>
                      <a:pt x="19008" y="14929"/>
                    </a:lnTo>
                    <a:lnTo>
                      <a:pt x="18143" y="16676"/>
                    </a:lnTo>
                    <a:lnTo>
                      <a:pt x="18143" y="18264"/>
                    </a:lnTo>
                    <a:lnTo>
                      <a:pt x="17712" y="19376"/>
                    </a:lnTo>
                    <a:lnTo>
                      <a:pt x="17280" y="20647"/>
                    </a:lnTo>
                    <a:lnTo>
                      <a:pt x="16415" y="21599"/>
                    </a:lnTo>
                    <a:lnTo>
                      <a:pt x="15984" y="21441"/>
                    </a:lnTo>
                    <a:lnTo>
                      <a:pt x="15552" y="20805"/>
                    </a:lnTo>
                    <a:lnTo>
                      <a:pt x="15552" y="19694"/>
                    </a:lnTo>
                    <a:lnTo>
                      <a:pt x="15984" y="17947"/>
                    </a:lnTo>
                    <a:lnTo>
                      <a:pt x="15984" y="14929"/>
                    </a:lnTo>
                    <a:lnTo>
                      <a:pt x="15120" y="13341"/>
                    </a:lnTo>
                    <a:lnTo>
                      <a:pt x="13392" y="12229"/>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eaLnBrk="1" fontAlgn="auto" hangingPunct="1">
                  <a:spcBef>
                    <a:spcPts val="0"/>
                  </a:spcBef>
                  <a:spcAft>
                    <a:spcPts val="0"/>
                  </a:spcAft>
                  <a:defRPr/>
                </a:pPr>
                <a:endParaRPr lang="id-ID" sz="1013">
                  <a:latin typeface="+mn-lt"/>
                </a:endParaRPr>
              </a:p>
            </p:txBody>
          </p:sp>
          <p:sp>
            <p:nvSpPr>
              <p:cNvPr id="28" name="AutoShape 178">
                <a:extLst>
                  <a:ext uri="{FF2B5EF4-FFF2-40B4-BE49-F238E27FC236}">
                    <a16:creationId xmlns:a16="http://schemas.microsoft.com/office/drawing/2014/main" id="{C50DDC88-D33A-8E61-BBB4-DA3127D7E592}"/>
                  </a:ext>
                </a:extLst>
              </p:cNvPr>
              <p:cNvSpPr>
                <a:spLocks/>
              </p:cNvSpPr>
              <p:nvPr/>
            </p:nvSpPr>
            <p:spPr bwMode="auto">
              <a:xfrm>
                <a:off x="1229445" y="1757579"/>
                <a:ext cx="131915" cy="222608"/>
              </a:xfrm>
              <a:custGeom>
                <a:avLst/>
                <a:gdLst>
                  <a:gd name="T0" fmla="*/ 65958 w 21600"/>
                  <a:gd name="T1" fmla="*/ 111304 h 21600"/>
                  <a:gd name="T2" fmla="*/ 65958 w 21600"/>
                  <a:gd name="T3" fmla="*/ 111304 h 21600"/>
                  <a:gd name="T4" fmla="*/ 65958 w 21600"/>
                  <a:gd name="T5" fmla="*/ 111304 h 21600"/>
                  <a:gd name="T6" fmla="*/ 65958 w 21600"/>
                  <a:gd name="T7" fmla="*/ 11130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3439" y="15942"/>
                    </a:moveTo>
                    <a:lnTo>
                      <a:pt x="13920" y="15942"/>
                    </a:lnTo>
                    <a:lnTo>
                      <a:pt x="14880" y="16457"/>
                    </a:lnTo>
                    <a:lnTo>
                      <a:pt x="15360" y="16971"/>
                    </a:lnTo>
                    <a:lnTo>
                      <a:pt x="14400" y="19285"/>
                    </a:lnTo>
                    <a:lnTo>
                      <a:pt x="12000" y="19799"/>
                    </a:lnTo>
                    <a:lnTo>
                      <a:pt x="11040" y="20314"/>
                    </a:lnTo>
                    <a:lnTo>
                      <a:pt x="10080" y="20314"/>
                    </a:lnTo>
                    <a:lnTo>
                      <a:pt x="9120" y="21599"/>
                    </a:lnTo>
                    <a:lnTo>
                      <a:pt x="11040" y="21342"/>
                    </a:lnTo>
                    <a:lnTo>
                      <a:pt x="14880" y="21599"/>
                    </a:lnTo>
                    <a:lnTo>
                      <a:pt x="15360" y="21085"/>
                    </a:lnTo>
                    <a:lnTo>
                      <a:pt x="18720" y="19285"/>
                    </a:lnTo>
                    <a:lnTo>
                      <a:pt x="20640" y="17999"/>
                    </a:lnTo>
                    <a:lnTo>
                      <a:pt x="21120" y="17228"/>
                    </a:lnTo>
                    <a:lnTo>
                      <a:pt x="21599" y="16714"/>
                    </a:lnTo>
                    <a:lnTo>
                      <a:pt x="21599" y="16200"/>
                    </a:lnTo>
                    <a:lnTo>
                      <a:pt x="21120" y="15942"/>
                    </a:lnTo>
                    <a:lnTo>
                      <a:pt x="20160" y="13114"/>
                    </a:lnTo>
                    <a:lnTo>
                      <a:pt x="20160" y="12085"/>
                    </a:lnTo>
                    <a:lnTo>
                      <a:pt x="19200" y="11057"/>
                    </a:lnTo>
                    <a:lnTo>
                      <a:pt x="18240" y="10542"/>
                    </a:lnTo>
                    <a:lnTo>
                      <a:pt x="16800" y="10028"/>
                    </a:lnTo>
                    <a:lnTo>
                      <a:pt x="14400" y="9514"/>
                    </a:lnTo>
                    <a:lnTo>
                      <a:pt x="11040" y="6942"/>
                    </a:lnTo>
                    <a:lnTo>
                      <a:pt x="11040" y="5914"/>
                    </a:lnTo>
                    <a:lnTo>
                      <a:pt x="11520" y="5657"/>
                    </a:lnTo>
                    <a:lnTo>
                      <a:pt x="11520" y="5400"/>
                    </a:lnTo>
                    <a:lnTo>
                      <a:pt x="12000" y="5142"/>
                    </a:lnTo>
                    <a:lnTo>
                      <a:pt x="12480" y="4628"/>
                    </a:lnTo>
                    <a:lnTo>
                      <a:pt x="17280" y="3342"/>
                    </a:lnTo>
                    <a:lnTo>
                      <a:pt x="16800" y="3085"/>
                    </a:lnTo>
                    <a:lnTo>
                      <a:pt x="16800" y="2828"/>
                    </a:lnTo>
                    <a:lnTo>
                      <a:pt x="16320" y="2314"/>
                    </a:lnTo>
                    <a:lnTo>
                      <a:pt x="16320" y="2057"/>
                    </a:lnTo>
                    <a:lnTo>
                      <a:pt x="14880" y="1285"/>
                    </a:lnTo>
                    <a:lnTo>
                      <a:pt x="14400" y="771"/>
                    </a:lnTo>
                    <a:lnTo>
                      <a:pt x="13439" y="514"/>
                    </a:lnTo>
                    <a:lnTo>
                      <a:pt x="12000" y="257"/>
                    </a:lnTo>
                    <a:lnTo>
                      <a:pt x="11520" y="514"/>
                    </a:lnTo>
                    <a:lnTo>
                      <a:pt x="8160" y="514"/>
                    </a:lnTo>
                    <a:lnTo>
                      <a:pt x="6720" y="257"/>
                    </a:lnTo>
                    <a:lnTo>
                      <a:pt x="5280" y="257"/>
                    </a:lnTo>
                    <a:lnTo>
                      <a:pt x="4800" y="0"/>
                    </a:lnTo>
                    <a:lnTo>
                      <a:pt x="3840" y="257"/>
                    </a:lnTo>
                    <a:lnTo>
                      <a:pt x="1920" y="257"/>
                    </a:lnTo>
                    <a:lnTo>
                      <a:pt x="960" y="514"/>
                    </a:lnTo>
                    <a:lnTo>
                      <a:pt x="480" y="514"/>
                    </a:lnTo>
                    <a:lnTo>
                      <a:pt x="0" y="771"/>
                    </a:lnTo>
                    <a:lnTo>
                      <a:pt x="0" y="1285"/>
                    </a:lnTo>
                    <a:lnTo>
                      <a:pt x="960" y="1285"/>
                    </a:lnTo>
                    <a:lnTo>
                      <a:pt x="1920" y="1800"/>
                    </a:lnTo>
                    <a:lnTo>
                      <a:pt x="2400" y="3342"/>
                    </a:lnTo>
                    <a:lnTo>
                      <a:pt x="4800" y="3857"/>
                    </a:lnTo>
                    <a:lnTo>
                      <a:pt x="5280" y="4371"/>
                    </a:lnTo>
                    <a:lnTo>
                      <a:pt x="5760" y="4628"/>
                    </a:lnTo>
                    <a:lnTo>
                      <a:pt x="5760" y="5142"/>
                    </a:lnTo>
                    <a:lnTo>
                      <a:pt x="5280" y="5657"/>
                    </a:lnTo>
                    <a:lnTo>
                      <a:pt x="5280" y="5914"/>
                    </a:lnTo>
                    <a:lnTo>
                      <a:pt x="4320" y="6428"/>
                    </a:lnTo>
                    <a:lnTo>
                      <a:pt x="3840" y="6942"/>
                    </a:lnTo>
                    <a:lnTo>
                      <a:pt x="4320" y="7457"/>
                    </a:lnTo>
                    <a:lnTo>
                      <a:pt x="5280" y="7714"/>
                    </a:lnTo>
                    <a:lnTo>
                      <a:pt x="5760" y="8228"/>
                    </a:lnTo>
                    <a:lnTo>
                      <a:pt x="6720" y="8485"/>
                    </a:lnTo>
                    <a:lnTo>
                      <a:pt x="12000" y="11314"/>
                    </a:lnTo>
                    <a:lnTo>
                      <a:pt x="13439" y="13628"/>
                    </a:lnTo>
                    <a:lnTo>
                      <a:pt x="13439" y="15942"/>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eaLnBrk="1" fontAlgn="auto" hangingPunct="1">
                  <a:spcBef>
                    <a:spcPts val="0"/>
                  </a:spcBef>
                  <a:spcAft>
                    <a:spcPts val="0"/>
                  </a:spcAft>
                  <a:defRPr/>
                </a:pPr>
                <a:endParaRPr lang="id-ID" sz="1013">
                  <a:latin typeface="+mn-lt"/>
                </a:endParaRPr>
              </a:p>
            </p:txBody>
          </p:sp>
          <p:sp>
            <p:nvSpPr>
              <p:cNvPr id="29" name="AutoShape 179">
                <a:extLst>
                  <a:ext uri="{FF2B5EF4-FFF2-40B4-BE49-F238E27FC236}">
                    <a16:creationId xmlns:a16="http://schemas.microsoft.com/office/drawing/2014/main" id="{B087E407-4AAE-BC1C-631B-AA037DF9CC5F}"/>
                  </a:ext>
                </a:extLst>
              </p:cNvPr>
              <p:cNvSpPr>
                <a:spLocks/>
              </p:cNvSpPr>
              <p:nvPr/>
            </p:nvSpPr>
            <p:spPr bwMode="auto">
              <a:xfrm>
                <a:off x="1156891" y="1805280"/>
                <a:ext cx="120044" cy="275610"/>
              </a:xfrm>
              <a:custGeom>
                <a:avLst/>
                <a:gdLst>
                  <a:gd name="T0" fmla="*/ 60022 w 21600"/>
                  <a:gd name="T1" fmla="*/ 137805 h 21600"/>
                  <a:gd name="T2" fmla="*/ 60022 w 21600"/>
                  <a:gd name="T3" fmla="*/ 137805 h 21600"/>
                  <a:gd name="T4" fmla="*/ 60022 w 21600"/>
                  <a:gd name="T5" fmla="*/ 137805 h 21600"/>
                  <a:gd name="T6" fmla="*/ 60022 w 21600"/>
                  <a:gd name="T7" fmla="*/ 13780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5268" y="0"/>
                    </a:moveTo>
                    <a:lnTo>
                      <a:pt x="4741" y="207"/>
                    </a:lnTo>
                    <a:lnTo>
                      <a:pt x="2634" y="623"/>
                    </a:lnTo>
                    <a:lnTo>
                      <a:pt x="1580" y="1453"/>
                    </a:lnTo>
                    <a:lnTo>
                      <a:pt x="1053" y="2492"/>
                    </a:lnTo>
                    <a:lnTo>
                      <a:pt x="2107" y="4153"/>
                    </a:lnTo>
                    <a:lnTo>
                      <a:pt x="1580" y="4153"/>
                    </a:lnTo>
                    <a:lnTo>
                      <a:pt x="1053" y="4361"/>
                    </a:lnTo>
                    <a:lnTo>
                      <a:pt x="1053" y="4569"/>
                    </a:lnTo>
                    <a:lnTo>
                      <a:pt x="526" y="4984"/>
                    </a:lnTo>
                    <a:lnTo>
                      <a:pt x="1053" y="5400"/>
                    </a:lnTo>
                    <a:lnTo>
                      <a:pt x="1053" y="7269"/>
                    </a:lnTo>
                    <a:lnTo>
                      <a:pt x="1580" y="7892"/>
                    </a:lnTo>
                    <a:lnTo>
                      <a:pt x="2107" y="8723"/>
                    </a:lnTo>
                    <a:lnTo>
                      <a:pt x="3160" y="9346"/>
                    </a:lnTo>
                    <a:lnTo>
                      <a:pt x="2107" y="11630"/>
                    </a:lnTo>
                    <a:lnTo>
                      <a:pt x="2107" y="13707"/>
                    </a:lnTo>
                    <a:lnTo>
                      <a:pt x="1580" y="15161"/>
                    </a:lnTo>
                    <a:lnTo>
                      <a:pt x="1053" y="16823"/>
                    </a:lnTo>
                    <a:lnTo>
                      <a:pt x="0" y="18069"/>
                    </a:lnTo>
                    <a:lnTo>
                      <a:pt x="0" y="18276"/>
                    </a:lnTo>
                    <a:lnTo>
                      <a:pt x="526" y="18484"/>
                    </a:lnTo>
                    <a:lnTo>
                      <a:pt x="1053" y="18900"/>
                    </a:lnTo>
                    <a:lnTo>
                      <a:pt x="2107" y="19315"/>
                    </a:lnTo>
                    <a:lnTo>
                      <a:pt x="3160" y="19938"/>
                    </a:lnTo>
                    <a:lnTo>
                      <a:pt x="6321" y="20769"/>
                    </a:lnTo>
                    <a:lnTo>
                      <a:pt x="11063" y="20561"/>
                    </a:lnTo>
                    <a:lnTo>
                      <a:pt x="13170" y="21599"/>
                    </a:lnTo>
                    <a:lnTo>
                      <a:pt x="15278" y="21392"/>
                    </a:lnTo>
                    <a:lnTo>
                      <a:pt x="12117" y="19938"/>
                    </a:lnTo>
                    <a:lnTo>
                      <a:pt x="5268" y="17238"/>
                    </a:lnTo>
                    <a:lnTo>
                      <a:pt x="4214" y="16407"/>
                    </a:lnTo>
                    <a:lnTo>
                      <a:pt x="3687" y="15369"/>
                    </a:lnTo>
                    <a:lnTo>
                      <a:pt x="4214" y="13707"/>
                    </a:lnTo>
                    <a:lnTo>
                      <a:pt x="4741" y="13292"/>
                    </a:lnTo>
                    <a:lnTo>
                      <a:pt x="5268" y="12461"/>
                    </a:lnTo>
                    <a:lnTo>
                      <a:pt x="5795" y="11215"/>
                    </a:lnTo>
                    <a:lnTo>
                      <a:pt x="6321" y="10176"/>
                    </a:lnTo>
                    <a:lnTo>
                      <a:pt x="6321" y="9346"/>
                    </a:lnTo>
                    <a:lnTo>
                      <a:pt x="6848" y="9138"/>
                    </a:lnTo>
                    <a:lnTo>
                      <a:pt x="6848" y="8723"/>
                    </a:lnTo>
                    <a:lnTo>
                      <a:pt x="7375" y="8515"/>
                    </a:lnTo>
                    <a:lnTo>
                      <a:pt x="8429" y="8515"/>
                    </a:lnTo>
                    <a:lnTo>
                      <a:pt x="8429" y="8930"/>
                    </a:lnTo>
                    <a:lnTo>
                      <a:pt x="8956" y="9346"/>
                    </a:lnTo>
                    <a:lnTo>
                      <a:pt x="8956" y="9761"/>
                    </a:lnTo>
                    <a:lnTo>
                      <a:pt x="11063" y="11423"/>
                    </a:lnTo>
                    <a:lnTo>
                      <a:pt x="12643" y="12046"/>
                    </a:lnTo>
                    <a:lnTo>
                      <a:pt x="12643" y="11630"/>
                    </a:lnTo>
                    <a:lnTo>
                      <a:pt x="12117" y="10592"/>
                    </a:lnTo>
                    <a:lnTo>
                      <a:pt x="12643" y="9553"/>
                    </a:lnTo>
                    <a:lnTo>
                      <a:pt x="14751" y="8723"/>
                    </a:lnTo>
                    <a:lnTo>
                      <a:pt x="14751" y="8515"/>
                    </a:lnTo>
                    <a:lnTo>
                      <a:pt x="15804" y="8515"/>
                    </a:lnTo>
                    <a:lnTo>
                      <a:pt x="16858" y="8307"/>
                    </a:lnTo>
                    <a:lnTo>
                      <a:pt x="17912" y="8307"/>
                    </a:lnTo>
                    <a:lnTo>
                      <a:pt x="21073" y="8723"/>
                    </a:lnTo>
                    <a:lnTo>
                      <a:pt x="21599" y="8515"/>
                    </a:lnTo>
                    <a:lnTo>
                      <a:pt x="21599" y="7061"/>
                    </a:lnTo>
                    <a:lnTo>
                      <a:pt x="21073" y="6438"/>
                    </a:lnTo>
                    <a:lnTo>
                      <a:pt x="21073" y="6023"/>
                    </a:lnTo>
                    <a:lnTo>
                      <a:pt x="20546" y="5400"/>
                    </a:lnTo>
                    <a:lnTo>
                      <a:pt x="18439" y="4153"/>
                    </a:lnTo>
                    <a:lnTo>
                      <a:pt x="16331" y="3323"/>
                    </a:lnTo>
                    <a:lnTo>
                      <a:pt x="15804" y="3323"/>
                    </a:lnTo>
                    <a:lnTo>
                      <a:pt x="15278" y="3115"/>
                    </a:lnTo>
                    <a:lnTo>
                      <a:pt x="13697" y="3115"/>
                    </a:lnTo>
                    <a:lnTo>
                      <a:pt x="13170" y="3323"/>
                    </a:lnTo>
                    <a:lnTo>
                      <a:pt x="12117" y="3530"/>
                    </a:lnTo>
                    <a:lnTo>
                      <a:pt x="11590" y="3738"/>
                    </a:lnTo>
                    <a:lnTo>
                      <a:pt x="10009" y="3738"/>
                    </a:lnTo>
                    <a:lnTo>
                      <a:pt x="10009" y="3530"/>
                    </a:lnTo>
                    <a:lnTo>
                      <a:pt x="10536" y="3323"/>
                    </a:lnTo>
                    <a:lnTo>
                      <a:pt x="10536" y="2907"/>
                    </a:lnTo>
                    <a:lnTo>
                      <a:pt x="11063" y="2284"/>
                    </a:lnTo>
                    <a:lnTo>
                      <a:pt x="11063" y="1453"/>
                    </a:lnTo>
                    <a:lnTo>
                      <a:pt x="10536" y="1038"/>
                    </a:lnTo>
                    <a:lnTo>
                      <a:pt x="7902" y="1038"/>
                    </a:lnTo>
                    <a:lnTo>
                      <a:pt x="7902" y="623"/>
                    </a:lnTo>
                    <a:lnTo>
                      <a:pt x="7375" y="415"/>
                    </a:lnTo>
                    <a:lnTo>
                      <a:pt x="7375" y="207"/>
                    </a:lnTo>
                    <a:lnTo>
                      <a:pt x="6321" y="0"/>
                    </a:lnTo>
                    <a:lnTo>
                      <a:pt x="5268" y="0"/>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eaLnBrk="1" fontAlgn="auto" hangingPunct="1">
                  <a:spcBef>
                    <a:spcPts val="0"/>
                  </a:spcBef>
                  <a:spcAft>
                    <a:spcPts val="0"/>
                  </a:spcAft>
                  <a:defRPr/>
                </a:pPr>
                <a:endParaRPr lang="id-ID" sz="1013">
                  <a:latin typeface="+mn-lt"/>
                </a:endParaRPr>
              </a:p>
            </p:txBody>
          </p:sp>
          <p:sp>
            <p:nvSpPr>
              <p:cNvPr id="30" name="AutoShape 180">
                <a:extLst>
                  <a:ext uri="{FF2B5EF4-FFF2-40B4-BE49-F238E27FC236}">
                    <a16:creationId xmlns:a16="http://schemas.microsoft.com/office/drawing/2014/main" id="{4E24514D-520E-E330-5BB3-5796AF7E511D}"/>
                  </a:ext>
                </a:extLst>
              </p:cNvPr>
              <p:cNvSpPr>
                <a:spLocks/>
              </p:cNvSpPr>
              <p:nvPr/>
            </p:nvSpPr>
            <p:spPr bwMode="auto">
              <a:xfrm>
                <a:off x="968253" y="1659526"/>
                <a:ext cx="101576" cy="50353"/>
              </a:xfrm>
              <a:custGeom>
                <a:avLst/>
                <a:gdLst>
                  <a:gd name="T0" fmla="*/ 50788 w 21600"/>
                  <a:gd name="T1" fmla="*/ 25177 h 21600"/>
                  <a:gd name="T2" fmla="*/ 50788 w 21600"/>
                  <a:gd name="T3" fmla="*/ 25177 h 21600"/>
                  <a:gd name="T4" fmla="*/ 50788 w 21600"/>
                  <a:gd name="T5" fmla="*/ 25177 h 21600"/>
                  <a:gd name="T6" fmla="*/ 50788 w 21600"/>
                  <a:gd name="T7" fmla="*/ 2517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7897" y="21599"/>
                    </a:moveTo>
                    <a:lnTo>
                      <a:pt x="10491" y="20463"/>
                    </a:lnTo>
                    <a:lnTo>
                      <a:pt x="5554" y="20463"/>
                    </a:lnTo>
                    <a:lnTo>
                      <a:pt x="3085" y="21599"/>
                    </a:lnTo>
                    <a:lnTo>
                      <a:pt x="617" y="21599"/>
                    </a:lnTo>
                    <a:lnTo>
                      <a:pt x="0" y="20463"/>
                    </a:lnTo>
                    <a:lnTo>
                      <a:pt x="0" y="18189"/>
                    </a:lnTo>
                    <a:lnTo>
                      <a:pt x="1234" y="9094"/>
                    </a:lnTo>
                    <a:lnTo>
                      <a:pt x="2468" y="7957"/>
                    </a:lnTo>
                    <a:lnTo>
                      <a:pt x="3085" y="5684"/>
                    </a:lnTo>
                    <a:lnTo>
                      <a:pt x="4937" y="3410"/>
                    </a:lnTo>
                    <a:lnTo>
                      <a:pt x="6171" y="2273"/>
                    </a:lnTo>
                    <a:lnTo>
                      <a:pt x="9874" y="0"/>
                    </a:lnTo>
                    <a:lnTo>
                      <a:pt x="15428" y="1136"/>
                    </a:lnTo>
                    <a:lnTo>
                      <a:pt x="19748" y="2273"/>
                    </a:lnTo>
                    <a:lnTo>
                      <a:pt x="21599" y="6821"/>
                    </a:lnTo>
                    <a:lnTo>
                      <a:pt x="17897" y="21599"/>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eaLnBrk="1" fontAlgn="auto" hangingPunct="1">
                  <a:spcBef>
                    <a:spcPts val="0"/>
                  </a:spcBef>
                  <a:spcAft>
                    <a:spcPts val="0"/>
                  </a:spcAft>
                  <a:defRPr/>
                </a:pPr>
                <a:endParaRPr lang="id-ID" sz="1013">
                  <a:latin typeface="+mn-lt"/>
                </a:endParaRPr>
              </a:p>
            </p:txBody>
          </p:sp>
          <p:sp>
            <p:nvSpPr>
              <p:cNvPr id="31" name="AutoShape 181">
                <a:extLst>
                  <a:ext uri="{FF2B5EF4-FFF2-40B4-BE49-F238E27FC236}">
                    <a16:creationId xmlns:a16="http://schemas.microsoft.com/office/drawing/2014/main" id="{A9C62041-E587-D76F-9FED-1889D6BF5829}"/>
                  </a:ext>
                </a:extLst>
              </p:cNvPr>
              <p:cNvSpPr>
                <a:spLocks/>
              </p:cNvSpPr>
              <p:nvPr/>
            </p:nvSpPr>
            <p:spPr bwMode="auto">
              <a:xfrm>
                <a:off x="819190" y="1630375"/>
                <a:ext cx="142469" cy="68903"/>
              </a:xfrm>
              <a:custGeom>
                <a:avLst/>
                <a:gdLst>
                  <a:gd name="T0" fmla="*/ 71235 w 21600"/>
                  <a:gd name="T1" fmla="*/ 34452 h 21600"/>
                  <a:gd name="T2" fmla="*/ 71235 w 21600"/>
                  <a:gd name="T3" fmla="*/ 34452 h 21600"/>
                  <a:gd name="T4" fmla="*/ 71235 w 21600"/>
                  <a:gd name="T5" fmla="*/ 34452 h 21600"/>
                  <a:gd name="T6" fmla="*/ 71235 w 21600"/>
                  <a:gd name="T7" fmla="*/ 3445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763" y="0"/>
                    </a:moveTo>
                    <a:lnTo>
                      <a:pt x="440" y="2492"/>
                    </a:lnTo>
                    <a:lnTo>
                      <a:pt x="0" y="4153"/>
                    </a:lnTo>
                    <a:lnTo>
                      <a:pt x="0" y="4984"/>
                    </a:lnTo>
                    <a:lnTo>
                      <a:pt x="440" y="6646"/>
                    </a:lnTo>
                    <a:lnTo>
                      <a:pt x="1763" y="8307"/>
                    </a:lnTo>
                    <a:lnTo>
                      <a:pt x="1763" y="9138"/>
                    </a:lnTo>
                    <a:lnTo>
                      <a:pt x="2204" y="9138"/>
                    </a:lnTo>
                    <a:lnTo>
                      <a:pt x="2204" y="9969"/>
                    </a:lnTo>
                    <a:lnTo>
                      <a:pt x="3967" y="13292"/>
                    </a:lnTo>
                    <a:lnTo>
                      <a:pt x="5730" y="14953"/>
                    </a:lnTo>
                    <a:lnTo>
                      <a:pt x="9257" y="17446"/>
                    </a:lnTo>
                    <a:lnTo>
                      <a:pt x="14106" y="19938"/>
                    </a:lnTo>
                    <a:lnTo>
                      <a:pt x="21159" y="21599"/>
                    </a:lnTo>
                    <a:lnTo>
                      <a:pt x="21599" y="14123"/>
                    </a:lnTo>
                    <a:lnTo>
                      <a:pt x="18073" y="13292"/>
                    </a:lnTo>
                    <a:lnTo>
                      <a:pt x="7934" y="9138"/>
                    </a:lnTo>
                    <a:lnTo>
                      <a:pt x="5289" y="4984"/>
                    </a:lnTo>
                    <a:lnTo>
                      <a:pt x="1763" y="0"/>
                    </a:lnTo>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eaLnBrk="1" fontAlgn="auto" hangingPunct="1">
                  <a:spcBef>
                    <a:spcPts val="0"/>
                  </a:spcBef>
                  <a:spcAft>
                    <a:spcPts val="0"/>
                  </a:spcAft>
                  <a:defRPr/>
                </a:pPr>
                <a:endParaRPr lang="id-ID" sz="1013">
                  <a:latin typeface="+mn-lt"/>
                </a:endParaRPr>
              </a:p>
            </p:txBody>
          </p:sp>
          <p:sp>
            <p:nvSpPr>
              <p:cNvPr id="32" name="AutoShape 182">
                <a:extLst>
                  <a:ext uri="{FF2B5EF4-FFF2-40B4-BE49-F238E27FC236}">
                    <a16:creationId xmlns:a16="http://schemas.microsoft.com/office/drawing/2014/main" id="{8D2ED947-111B-1D46-FEC4-DFEB4E0B0908}"/>
                  </a:ext>
                </a:extLst>
              </p:cNvPr>
              <p:cNvSpPr>
                <a:spLocks/>
              </p:cNvSpPr>
              <p:nvPr/>
            </p:nvSpPr>
            <p:spPr bwMode="auto">
              <a:xfrm>
                <a:off x="589658" y="1527022"/>
                <a:ext cx="550085" cy="492916"/>
              </a:xfrm>
              <a:custGeom>
                <a:avLst/>
                <a:gdLst>
                  <a:gd name="T0" fmla="*/ 275043 w 21600"/>
                  <a:gd name="T1" fmla="*/ 246458 h 21600"/>
                  <a:gd name="T2" fmla="*/ 275043 w 21600"/>
                  <a:gd name="T3" fmla="*/ 246458 h 21600"/>
                  <a:gd name="T4" fmla="*/ 275043 w 21600"/>
                  <a:gd name="T5" fmla="*/ 246458 h 21600"/>
                  <a:gd name="T6" fmla="*/ 275043 w 21600"/>
                  <a:gd name="T7" fmla="*/ 24645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085" y="8012"/>
                    </a:moveTo>
                    <a:lnTo>
                      <a:pt x="14857" y="7780"/>
                    </a:lnTo>
                    <a:lnTo>
                      <a:pt x="14857" y="7548"/>
                    </a:lnTo>
                    <a:lnTo>
                      <a:pt x="14971" y="7432"/>
                    </a:lnTo>
                    <a:lnTo>
                      <a:pt x="14971" y="7083"/>
                    </a:lnTo>
                    <a:lnTo>
                      <a:pt x="15085" y="6851"/>
                    </a:lnTo>
                    <a:lnTo>
                      <a:pt x="15085" y="6387"/>
                    </a:lnTo>
                    <a:lnTo>
                      <a:pt x="14742" y="6387"/>
                    </a:lnTo>
                    <a:lnTo>
                      <a:pt x="14742" y="6503"/>
                    </a:lnTo>
                    <a:lnTo>
                      <a:pt x="14628" y="6503"/>
                    </a:lnTo>
                    <a:lnTo>
                      <a:pt x="14628" y="6967"/>
                    </a:lnTo>
                    <a:lnTo>
                      <a:pt x="14514" y="7083"/>
                    </a:lnTo>
                    <a:lnTo>
                      <a:pt x="14514" y="7548"/>
                    </a:lnTo>
                    <a:lnTo>
                      <a:pt x="12914" y="7316"/>
                    </a:lnTo>
                    <a:lnTo>
                      <a:pt x="12457" y="7083"/>
                    </a:lnTo>
                    <a:lnTo>
                      <a:pt x="11771" y="6967"/>
                    </a:lnTo>
                    <a:lnTo>
                      <a:pt x="11200" y="6851"/>
                    </a:lnTo>
                    <a:lnTo>
                      <a:pt x="10971" y="6735"/>
                    </a:lnTo>
                    <a:lnTo>
                      <a:pt x="10285" y="6503"/>
                    </a:lnTo>
                    <a:lnTo>
                      <a:pt x="9828" y="6038"/>
                    </a:lnTo>
                    <a:lnTo>
                      <a:pt x="9600" y="5922"/>
                    </a:lnTo>
                    <a:lnTo>
                      <a:pt x="9600" y="5690"/>
                    </a:lnTo>
                    <a:lnTo>
                      <a:pt x="9485" y="5690"/>
                    </a:lnTo>
                    <a:lnTo>
                      <a:pt x="9257" y="5458"/>
                    </a:lnTo>
                    <a:lnTo>
                      <a:pt x="9142" y="5225"/>
                    </a:lnTo>
                    <a:lnTo>
                      <a:pt x="9028" y="5109"/>
                    </a:lnTo>
                    <a:lnTo>
                      <a:pt x="9142" y="4877"/>
                    </a:lnTo>
                    <a:lnTo>
                      <a:pt x="9485" y="4529"/>
                    </a:lnTo>
                    <a:lnTo>
                      <a:pt x="9257" y="4180"/>
                    </a:lnTo>
                    <a:lnTo>
                      <a:pt x="9142" y="3716"/>
                    </a:lnTo>
                    <a:lnTo>
                      <a:pt x="9142" y="3367"/>
                    </a:lnTo>
                    <a:lnTo>
                      <a:pt x="9257" y="3019"/>
                    </a:lnTo>
                    <a:lnTo>
                      <a:pt x="9485" y="2554"/>
                    </a:lnTo>
                    <a:lnTo>
                      <a:pt x="9714" y="2438"/>
                    </a:lnTo>
                    <a:lnTo>
                      <a:pt x="9828" y="2322"/>
                    </a:lnTo>
                    <a:lnTo>
                      <a:pt x="9942" y="2322"/>
                    </a:lnTo>
                    <a:lnTo>
                      <a:pt x="9600" y="1625"/>
                    </a:lnTo>
                    <a:lnTo>
                      <a:pt x="9942" y="1277"/>
                    </a:lnTo>
                    <a:lnTo>
                      <a:pt x="9828" y="1161"/>
                    </a:lnTo>
                    <a:lnTo>
                      <a:pt x="9714" y="812"/>
                    </a:lnTo>
                    <a:lnTo>
                      <a:pt x="9714" y="348"/>
                    </a:lnTo>
                    <a:lnTo>
                      <a:pt x="9600" y="348"/>
                    </a:lnTo>
                    <a:lnTo>
                      <a:pt x="9600" y="116"/>
                    </a:lnTo>
                    <a:lnTo>
                      <a:pt x="9371" y="0"/>
                    </a:lnTo>
                    <a:lnTo>
                      <a:pt x="8571" y="0"/>
                    </a:lnTo>
                    <a:lnTo>
                      <a:pt x="8342" y="116"/>
                    </a:lnTo>
                    <a:lnTo>
                      <a:pt x="8228" y="116"/>
                    </a:lnTo>
                    <a:lnTo>
                      <a:pt x="7999" y="348"/>
                    </a:lnTo>
                    <a:lnTo>
                      <a:pt x="7999" y="464"/>
                    </a:lnTo>
                    <a:lnTo>
                      <a:pt x="7885" y="696"/>
                    </a:lnTo>
                    <a:lnTo>
                      <a:pt x="7200" y="812"/>
                    </a:lnTo>
                    <a:lnTo>
                      <a:pt x="6857" y="812"/>
                    </a:lnTo>
                    <a:lnTo>
                      <a:pt x="6514" y="929"/>
                    </a:lnTo>
                    <a:lnTo>
                      <a:pt x="6285" y="1045"/>
                    </a:lnTo>
                    <a:lnTo>
                      <a:pt x="6057" y="1277"/>
                    </a:lnTo>
                    <a:lnTo>
                      <a:pt x="6057" y="1509"/>
                    </a:lnTo>
                    <a:lnTo>
                      <a:pt x="6171" y="1509"/>
                    </a:lnTo>
                    <a:lnTo>
                      <a:pt x="6400" y="1625"/>
                    </a:lnTo>
                    <a:lnTo>
                      <a:pt x="6742" y="1625"/>
                    </a:lnTo>
                    <a:lnTo>
                      <a:pt x="6857" y="1741"/>
                    </a:lnTo>
                    <a:lnTo>
                      <a:pt x="7085" y="1858"/>
                    </a:lnTo>
                    <a:lnTo>
                      <a:pt x="7085" y="2206"/>
                    </a:lnTo>
                    <a:lnTo>
                      <a:pt x="6971" y="2090"/>
                    </a:lnTo>
                    <a:lnTo>
                      <a:pt x="6171" y="2090"/>
                    </a:lnTo>
                    <a:lnTo>
                      <a:pt x="6057" y="2206"/>
                    </a:lnTo>
                    <a:lnTo>
                      <a:pt x="5828" y="2206"/>
                    </a:lnTo>
                    <a:lnTo>
                      <a:pt x="5600" y="2322"/>
                    </a:lnTo>
                    <a:lnTo>
                      <a:pt x="5485" y="2554"/>
                    </a:lnTo>
                    <a:lnTo>
                      <a:pt x="5485" y="3135"/>
                    </a:lnTo>
                    <a:lnTo>
                      <a:pt x="5142" y="3135"/>
                    </a:lnTo>
                    <a:lnTo>
                      <a:pt x="5142" y="3367"/>
                    </a:lnTo>
                    <a:lnTo>
                      <a:pt x="4800" y="3716"/>
                    </a:lnTo>
                    <a:lnTo>
                      <a:pt x="4685" y="3948"/>
                    </a:lnTo>
                    <a:lnTo>
                      <a:pt x="4457" y="4064"/>
                    </a:lnTo>
                    <a:lnTo>
                      <a:pt x="4342" y="4180"/>
                    </a:lnTo>
                    <a:lnTo>
                      <a:pt x="4342" y="4296"/>
                    </a:lnTo>
                    <a:lnTo>
                      <a:pt x="3314" y="4877"/>
                    </a:lnTo>
                    <a:lnTo>
                      <a:pt x="2628" y="5458"/>
                    </a:lnTo>
                    <a:lnTo>
                      <a:pt x="2285" y="6038"/>
                    </a:lnTo>
                    <a:lnTo>
                      <a:pt x="2171" y="6503"/>
                    </a:lnTo>
                    <a:lnTo>
                      <a:pt x="2171" y="6851"/>
                    </a:lnTo>
                    <a:lnTo>
                      <a:pt x="2285" y="7083"/>
                    </a:lnTo>
                    <a:lnTo>
                      <a:pt x="2742" y="7316"/>
                    </a:lnTo>
                    <a:lnTo>
                      <a:pt x="2514" y="8477"/>
                    </a:lnTo>
                    <a:lnTo>
                      <a:pt x="1142" y="8477"/>
                    </a:lnTo>
                    <a:lnTo>
                      <a:pt x="1028" y="8593"/>
                    </a:lnTo>
                    <a:lnTo>
                      <a:pt x="914" y="8593"/>
                    </a:lnTo>
                    <a:lnTo>
                      <a:pt x="0" y="9638"/>
                    </a:lnTo>
                    <a:lnTo>
                      <a:pt x="114" y="9754"/>
                    </a:lnTo>
                    <a:lnTo>
                      <a:pt x="342" y="9870"/>
                    </a:lnTo>
                    <a:lnTo>
                      <a:pt x="1028" y="9870"/>
                    </a:lnTo>
                    <a:lnTo>
                      <a:pt x="1371" y="9754"/>
                    </a:lnTo>
                    <a:lnTo>
                      <a:pt x="1485" y="9754"/>
                    </a:lnTo>
                    <a:lnTo>
                      <a:pt x="1600" y="9638"/>
                    </a:lnTo>
                    <a:lnTo>
                      <a:pt x="2057" y="9638"/>
                    </a:lnTo>
                    <a:lnTo>
                      <a:pt x="2057" y="9754"/>
                    </a:lnTo>
                    <a:lnTo>
                      <a:pt x="1942" y="9870"/>
                    </a:lnTo>
                    <a:lnTo>
                      <a:pt x="1828" y="10219"/>
                    </a:lnTo>
                    <a:lnTo>
                      <a:pt x="1142" y="10916"/>
                    </a:lnTo>
                    <a:lnTo>
                      <a:pt x="914" y="11032"/>
                    </a:lnTo>
                    <a:lnTo>
                      <a:pt x="914" y="11264"/>
                    </a:lnTo>
                    <a:lnTo>
                      <a:pt x="1142" y="11729"/>
                    </a:lnTo>
                    <a:lnTo>
                      <a:pt x="1371" y="11961"/>
                    </a:lnTo>
                    <a:lnTo>
                      <a:pt x="1714" y="12193"/>
                    </a:lnTo>
                    <a:lnTo>
                      <a:pt x="2171" y="12425"/>
                    </a:lnTo>
                    <a:lnTo>
                      <a:pt x="2514" y="12425"/>
                    </a:lnTo>
                    <a:lnTo>
                      <a:pt x="2628" y="12193"/>
                    </a:lnTo>
                    <a:lnTo>
                      <a:pt x="2857" y="11961"/>
                    </a:lnTo>
                    <a:lnTo>
                      <a:pt x="2857" y="11612"/>
                    </a:lnTo>
                    <a:lnTo>
                      <a:pt x="2971" y="11380"/>
                    </a:lnTo>
                    <a:lnTo>
                      <a:pt x="3085" y="11264"/>
                    </a:lnTo>
                    <a:lnTo>
                      <a:pt x="3314" y="11148"/>
                    </a:lnTo>
                    <a:lnTo>
                      <a:pt x="3314" y="11264"/>
                    </a:lnTo>
                    <a:lnTo>
                      <a:pt x="3200" y="11380"/>
                    </a:lnTo>
                    <a:lnTo>
                      <a:pt x="3200" y="11845"/>
                    </a:lnTo>
                    <a:lnTo>
                      <a:pt x="3314" y="11961"/>
                    </a:lnTo>
                    <a:lnTo>
                      <a:pt x="3314" y="12077"/>
                    </a:lnTo>
                    <a:lnTo>
                      <a:pt x="3200" y="12193"/>
                    </a:lnTo>
                    <a:lnTo>
                      <a:pt x="3200" y="13238"/>
                    </a:lnTo>
                    <a:lnTo>
                      <a:pt x="3428" y="14980"/>
                    </a:lnTo>
                    <a:lnTo>
                      <a:pt x="4342" y="17883"/>
                    </a:lnTo>
                    <a:lnTo>
                      <a:pt x="5257" y="19509"/>
                    </a:lnTo>
                    <a:lnTo>
                      <a:pt x="5371" y="19509"/>
                    </a:lnTo>
                    <a:lnTo>
                      <a:pt x="5828" y="20438"/>
                    </a:lnTo>
                    <a:lnTo>
                      <a:pt x="6171" y="20787"/>
                    </a:lnTo>
                    <a:lnTo>
                      <a:pt x="6514" y="21483"/>
                    </a:lnTo>
                    <a:lnTo>
                      <a:pt x="6628" y="21600"/>
                    </a:lnTo>
                    <a:lnTo>
                      <a:pt x="7542" y="21600"/>
                    </a:lnTo>
                    <a:lnTo>
                      <a:pt x="7542" y="21367"/>
                    </a:lnTo>
                    <a:lnTo>
                      <a:pt x="7657" y="21135"/>
                    </a:lnTo>
                    <a:lnTo>
                      <a:pt x="7657" y="21019"/>
                    </a:lnTo>
                    <a:lnTo>
                      <a:pt x="7999" y="20670"/>
                    </a:lnTo>
                    <a:lnTo>
                      <a:pt x="8228" y="20554"/>
                    </a:lnTo>
                    <a:lnTo>
                      <a:pt x="8342" y="20438"/>
                    </a:lnTo>
                    <a:lnTo>
                      <a:pt x="8342" y="20206"/>
                    </a:lnTo>
                    <a:lnTo>
                      <a:pt x="8571" y="20090"/>
                    </a:lnTo>
                    <a:lnTo>
                      <a:pt x="8800" y="19858"/>
                    </a:lnTo>
                    <a:lnTo>
                      <a:pt x="8914" y="19625"/>
                    </a:lnTo>
                    <a:lnTo>
                      <a:pt x="9028" y="19161"/>
                    </a:lnTo>
                    <a:lnTo>
                      <a:pt x="9142" y="18464"/>
                    </a:lnTo>
                    <a:lnTo>
                      <a:pt x="9028" y="17883"/>
                    </a:lnTo>
                    <a:lnTo>
                      <a:pt x="8914" y="17535"/>
                    </a:lnTo>
                    <a:lnTo>
                      <a:pt x="8914" y="16838"/>
                    </a:lnTo>
                    <a:lnTo>
                      <a:pt x="9028" y="16490"/>
                    </a:lnTo>
                    <a:lnTo>
                      <a:pt x="9257" y="16258"/>
                    </a:lnTo>
                    <a:lnTo>
                      <a:pt x="9485" y="16141"/>
                    </a:lnTo>
                    <a:lnTo>
                      <a:pt x="9600" y="16025"/>
                    </a:lnTo>
                    <a:lnTo>
                      <a:pt x="9714" y="16025"/>
                    </a:lnTo>
                    <a:lnTo>
                      <a:pt x="9942" y="15909"/>
                    </a:lnTo>
                    <a:lnTo>
                      <a:pt x="10171" y="15677"/>
                    </a:lnTo>
                    <a:lnTo>
                      <a:pt x="10400" y="15561"/>
                    </a:lnTo>
                    <a:lnTo>
                      <a:pt x="11314" y="14632"/>
                    </a:lnTo>
                    <a:lnTo>
                      <a:pt x="12457" y="13703"/>
                    </a:lnTo>
                    <a:lnTo>
                      <a:pt x="12800" y="13470"/>
                    </a:lnTo>
                    <a:lnTo>
                      <a:pt x="12914" y="13354"/>
                    </a:lnTo>
                    <a:lnTo>
                      <a:pt x="13257" y="13238"/>
                    </a:lnTo>
                    <a:lnTo>
                      <a:pt x="13485" y="12890"/>
                    </a:lnTo>
                    <a:lnTo>
                      <a:pt x="13828" y="12541"/>
                    </a:lnTo>
                    <a:lnTo>
                      <a:pt x="14057" y="12193"/>
                    </a:lnTo>
                    <a:lnTo>
                      <a:pt x="14171" y="11729"/>
                    </a:lnTo>
                    <a:lnTo>
                      <a:pt x="14285" y="11612"/>
                    </a:lnTo>
                    <a:lnTo>
                      <a:pt x="14285" y="11496"/>
                    </a:lnTo>
                    <a:lnTo>
                      <a:pt x="14742" y="11264"/>
                    </a:lnTo>
                    <a:lnTo>
                      <a:pt x="14971" y="11264"/>
                    </a:lnTo>
                    <a:lnTo>
                      <a:pt x="15428" y="11380"/>
                    </a:lnTo>
                    <a:lnTo>
                      <a:pt x="15428" y="10451"/>
                    </a:lnTo>
                    <a:lnTo>
                      <a:pt x="15314" y="10219"/>
                    </a:lnTo>
                    <a:lnTo>
                      <a:pt x="15200" y="10219"/>
                    </a:lnTo>
                    <a:lnTo>
                      <a:pt x="15200" y="10103"/>
                    </a:lnTo>
                    <a:lnTo>
                      <a:pt x="15085" y="9987"/>
                    </a:lnTo>
                    <a:lnTo>
                      <a:pt x="15085" y="9522"/>
                    </a:lnTo>
                    <a:lnTo>
                      <a:pt x="15200" y="9406"/>
                    </a:lnTo>
                    <a:lnTo>
                      <a:pt x="15200" y="9174"/>
                    </a:lnTo>
                    <a:lnTo>
                      <a:pt x="15314" y="8941"/>
                    </a:lnTo>
                    <a:lnTo>
                      <a:pt x="15314" y="8825"/>
                    </a:lnTo>
                    <a:lnTo>
                      <a:pt x="15428" y="8709"/>
                    </a:lnTo>
                    <a:lnTo>
                      <a:pt x="16571" y="8709"/>
                    </a:lnTo>
                    <a:lnTo>
                      <a:pt x="16685" y="8825"/>
                    </a:lnTo>
                    <a:lnTo>
                      <a:pt x="16800" y="9058"/>
                    </a:lnTo>
                    <a:lnTo>
                      <a:pt x="16800" y="9522"/>
                    </a:lnTo>
                    <a:lnTo>
                      <a:pt x="17028" y="10335"/>
                    </a:lnTo>
                    <a:lnTo>
                      <a:pt x="17257" y="10103"/>
                    </a:lnTo>
                    <a:lnTo>
                      <a:pt x="17371" y="9870"/>
                    </a:lnTo>
                    <a:lnTo>
                      <a:pt x="17371" y="9754"/>
                    </a:lnTo>
                    <a:lnTo>
                      <a:pt x="17485" y="9522"/>
                    </a:lnTo>
                    <a:lnTo>
                      <a:pt x="17600" y="9406"/>
                    </a:lnTo>
                    <a:lnTo>
                      <a:pt x="17714" y="9406"/>
                    </a:lnTo>
                    <a:lnTo>
                      <a:pt x="17828" y="9522"/>
                    </a:lnTo>
                    <a:lnTo>
                      <a:pt x="17828" y="9754"/>
                    </a:lnTo>
                    <a:lnTo>
                      <a:pt x="18057" y="10683"/>
                    </a:lnTo>
                    <a:lnTo>
                      <a:pt x="18057" y="10567"/>
                    </a:lnTo>
                    <a:lnTo>
                      <a:pt x="18285" y="10567"/>
                    </a:lnTo>
                    <a:lnTo>
                      <a:pt x="18285" y="10683"/>
                    </a:lnTo>
                    <a:lnTo>
                      <a:pt x="18514" y="10683"/>
                    </a:lnTo>
                    <a:lnTo>
                      <a:pt x="18514" y="10335"/>
                    </a:lnTo>
                    <a:lnTo>
                      <a:pt x="18400" y="10103"/>
                    </a:lnTo>
                    <a:lnTo>
                      <a:pt x="18400" y="9754"/>
                    </a:lnTo>
                    <a:lnTo>
                      <a:pt x="18514" y="9754"/>
                    </a:lnTo>
                    <a:lnTo>
                      <a:pt x="18742" y="9870"/>
                    </a:lnTo>
                    <a:lnTo>
                      <a:pt x="18857" y="9987"/>
                    </a:lnTo>
                    <a:lnTo>
                      <a:pt x="18971" y="9987"/>
                    </a:lnTo>
                    <a:lnTo>
                      <a:pt x="19428" y="9522"/>
                    </a:lnTo>
                    <a:lnTo>
                      <a:pt x="19542" y="9522"/>
                    </a:lnTo>
                    <a:lnTo>
                      <a:pt x="19657" y="9290"/>
                    </a:lnTo>
                    <a:lnTo>
                      <a:pt x="19657" y="9058"/>
                    </a:lnTo>
                    <a:lnTo>
                      <a:pt x="19771" y="8825"/>
                    </a:lnTo>
                    <a:lnTo>
                      <a:pt x="19885" y="8477"/>
                    </a:lnTo>
                    <a:lnTo>
                      <a:pt x="20000" y="8245"/>
                    </a:lnTo>
                    <a:lnTo>
                      <a:pt x="20457" y="8012"/>
                    </a:lnTo>
                    <a:lnTo>
                      <a:pt x="21028" y="7780"/>
                    </a:lnTo>
                    <a:lnTo>
                      <a:pt x="21142" y="7548"/>
                    </a:lnTo>
                    <a:lnTo>
                      <a:pt x="21142" y="7432"/>
                    </a:lnTo>
                    <a:lnTo>
                      <a:pt x="21371" y="7199"/>
                    </a:lnTo>
                    <a:lnTo>
                      <a:pt x="21371" y="6967"/>
                    </a:lnTo>
                    <a:lnTo>
                      <a:pt x="21485" y="6735"/>
                    </a:lnTo>
                    <a:lnTo>
                      <a:pt x="21599" y="6619"/>
                    </a:lnTo>
                    <a:lnTo>
                      <a:pt x="21599" y="6270"/>
                    </a:lnTo>
                    <a:lnTo>
                      <a:pt x="21485" y="6270"/>
                    </a:lnTo>
                    <a:lnTo>
                      <a:pt x="20914" y="6387"/>
                    </a:lnTo>
                    <a:lnTo>
                      <a:pt x="20228" y="6503"/>
                    </a:lnTo>
                    <a:lnTo>
                      <a:pt x="19657" y="6619"/>
                    </a:lnTo>
                    <a:lnTo>
                      <a:pt x="18857" y="6503"/>
                    </a:lnTo>
                    <a:lnTo>
                      <a:pt x="18514" y="7199"/>
                    </a:lnTo>
                    <a:lnTo>
                      <a:pt x="18400" y="7548"/>
                    </a:lnTo>
                    <a:lnTo>
                      <a:pt x="18285" y="7780"/>
                    </a:lnTo>
                    <a:lnTo>
                      <a:pt x="18057" y="8012"/>
                    </a:lnTo>
                    <a:lnTo>
                      <a:pt x="17714" y="8012"/>
                    </a:lnTo>
                    <a:lnTo>
                      <a:pt x="17485" y="7896"/>
                    </a:lnTo>
                    <a:lnTo>
                      <a:pt x="17028" y="7896"/>
                    </a:lnTo>
                    <a:lnTo>
                      <a:pt x="16800" y="8012"/>
                    </a:lnTo>
                    <a:lnTo>
                      <a:pt x="16571" y="7896"/>
                    </a:lnTo>
                    <a:lnTo>
                      <a:pt x="15999" y="7896"/>
                    </a:lnTo>
                    <a:lnTo>
                      <a:pt x="15085" y="8012"/>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eaLnBrk="1" fontAlgn="auto" hangingPunct="1">
                  <a:spcBef>
                    <a:spcPts val="0"/>
                  </a:spcBef>
                  <a:spcAft>
                    <a:spcPts val="0"/>
                  </a:spcAft>
                  <a:defRPr/>
                </a:pPr>
                <a:endParaRPr lang="id-ID" sz="1013">
                  <a:latin typeface="+mn-lt"/>
                </a:endParaRPr>
              </a:p>
            </p:txBody>
          </p:sp>
          <p:sp>
            <p:nvSpPr>
              <p:cNvPr id="33" name="AutoShape 183">
                <a:extLst>
                  <a:ext uri="{FF2B5EF4-FFF2-40B4-BE49-F238E27FC236}">
                    <a16:creationId xmlns:a16="http://schemas.microsoft.com/office/drawing/2014/main" id="{AB5006CD-4D5D-7E7B-0AE2-B5395CA6044C}"/>
                  </a:ext>
                </a:extLst>
              </p:cNvPr>
              <p:cNvSpPr>
                <a:spLocks/>
              </p:cNvSpPr>
              <p:nvPr/>
            </p:nvSpPr>
            <p:spPr bwMode="auto">
              <a:xfrm>
                <a:off x="461701" y="1468720"/>
                <a:ext cx="284937" cy="180207"/>
              </a:xfrm>
              <a:custGeom>
                <a:avLst/>
                <a:gdLst>
                  <a:gd name="T0" fmla="*/ 142469 w 21600"/>
                  <a:gd name="T1" fmla="*/ 90104 h 21600"/>
                  <a:gd name="T2" fmla="*/ 142469 w 21600"/>
                  <a:gd name="T3" fmla="*/ 90104 h 21600"/>
                  <a:gd name="T4" fmla="*/ 142469 w 21600"/>
                  <a:gd name="T5" fmla="*/ 90104 h 21600"/>
                  <a:gd name="T6" fmla="*/ 142469 w 21600"/>
                  <a:gd name="T7" fmla="*/ 9010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599" y="5717"/>
                    </a:moveTo>
                    <a:lnTo>
                      <a:pt x="19395" y="5717"/>
                    </a:lnTo>
                    <a:lnTo>
                      <a:pt x="18293" y="6035"/>
                    </a:lnTo>
                    <a:lnTo>
                      <a:pt x="17853" y="6352"/>
                    </a:lnTo>
                    <a:lnTo>
                      <a:pt x="17632" y="6670"/>
                    </a:lnTo>
                    <a:lnTo>
                      <a:pt x="17191" y="6988"/>
                    </a:lnTo>
                    <a:lnTo>
                      <a:pt x="16971" y="7305"/>
                    </a:lnTo>
                    <a:lnTo>
                      <a:pt x="16971" y="7941"/>
                    </a:lnTo>
                    <a:lnTo>
                      <a:pt x="15208" y="8894"/>
                    </a:lnTo>
                    <a:lnTo>
                      <a:pt x="14767" y="10482"/>
                    </a:lnTo>
                    <a:lnTo>
                      <a:pt x="14106" y="10482"/>
                    </a:lnTo>
                    <a:lnTo>
                      <a:pt x="13665" y="10800"/>
                    </a:lnTo>
                    <a:lnTo>
                      <a:pt x="13444" y="11435"/>
                    </a:lnTo>
                    <a:lnTo>
                      <a:pt x="13444" y="13341"/>
                    </a:lnTo>
                    <a:lnTo>
                      <a:pt x="11461" y="16199"/>
                    </a:lnTo>
                    <a:lnTo>
                      <a:pt x="10359" y="16199"/>
                    </a:lnTo>
                    <a:lnTo>
                      <a:pt x="9697" y="16517"/>
                    </a:lnTo>
                    <a:lnTo>
                      <a:pt x="9257" y="16517"/>
                    </a:lnTo>
                    <a:lnTo>
                      <a:pt x="8595" y="17152"/>
                    </a:lnTo>
                    <a:lnTo>
                      <a:pt x="8155" y="17470"/>
                    </a:lnTo>
                    <a:lnTo>
                      <a:pt x="7934" y="18105"/>
                    </a:lnTo>
                    <a:lnTo>
                      <a:pt x="7053" y="19376"/>
                    </a:lnTo>
                    <a:lnTo>
                      <a:pt x="6612" y="19694"/>
                    </a:lnTo>
                    <a:lnTo>
                      <a:pt x="6391" y="20329"/>
                    </a:lnTo>
                    <a:lnTo>
                      <a:pt x="6171" y="20329"/>
                    </a:lnTo>
                    <a:lnTo>
                      <a:pt x="5951" y="20647"/>
                    </a:lnTo>
                    <a:lnTo>
                      <a:pt x="5730" y="20647"/>
                    </a:lnTo>
                    <a:lnTo>
                      <a:pt x="4848" y="21282"/>
                    </a:lnTo>
                    <a:lnTo>
                      <a:pt x="3526" y="21599"/>
                    </a:lnTo>
                    <a:lnTo>
                      <a:pt x="2204" y="21282"/>
                    </a:lnTo>
                    <a:lnTo>
                      <a:pt x="1322" y="20964"/>
                    </a:lnTo>
                    <a:lnTo>
                      <a:pt x="220" y="17470"/>
                    </a:lnTo>
                    <a:lnTo>
                      <a:pt x="0" y="12705"/>
                    </a:lnTo>
                    <a:lnTo>
                      <a:pt x="1102" y="10164"/>
                    </a:lnTo>
                    <a:lnTo>
                      <a:pt x="1322" y="6670"/>
                    </a:lnTo>
                    <a:lnTo>
                      <a:pt x="3085" y="6670"/>
                    </a:lnTo>
                    <a:lnTo>
                      <a:pt x="3526" y="5082"/>
                    </a:lnTo>
                    <a:lnTo>
                      <a:pt x="3746" y="5082"/>
                    </a:lnTo>
                    <a:lnTo>
                      <a:pt x="4628" y="4447"/>
                    </a:lnTo>
                    <a:lnTo>
                      <a:pt x="5289" y="3811"/>
                    </a:lnTo>
                    <a:lnTo>
                      <a:pt x="5730" y="3176"/>
                    </a:lnTo>
                    <a:lnTo>
                      <a:pt x="6171" y="2223"/>
                    </a:lnTo>
                    <a:lnTo>
                      <a:pt x="6391" y="1270"/>
                    </a:lnTo>
                    <a:lnTo>
                      <a:pt x="6612" y="1270"/>
                    </a:lnTo>
                    <a:lnTo>
                      <a:pt x="6832" y="1588"/>
                    </a:lnTo>
                    <a:lnTo>
                      <a:pt x="8816" y="1588"/>
                    </a:lnTo>
                    <a:lnTo>
                      <a:pt x="10138" y="1905"/>
                    </a:lnTo>
                    <a:lnTo>
                      <a:pt x="11902" y="1588"/>
                    </a:lnTo>
                    <a:lnTo>
                      <a:pt x="13444" y="317"/>
                    </a:lnTo>
                    <a:lnTo>
                      <a:pt x="14546" y="0"/>
                    </a:lnTo>
                    <a:lnTo>
                      <a:pt x="15428" y="1270"/>
                    </a:lnTo>
                    <a:lnTo>
                      <a:pt x="15428" y="1588"/>
                    </a:lnTo>
                    <a:lnTo>
                      <a:pt x="15648" y="1905"/>
                    </a:lnTo>
                    <a:lnTo>
                      <a:pt x="17412" y="3176"/>
                    </a:lnTo>
                    <a:lnTo>
                      <a:pt x="21379" y="3176"/>
                    </a:lnTo>
                    <a:lnTo>
                      <a:pt x="21379" y="4764"/>
                    </a:lnTo>
                    <a:lnTo>
                      <a:pt x="21599" y="5400"/>
                    </a:lnTo>
                    <a:lnTo>
                      <a:pt x="21599" y="5717"/>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eaLnBrk="1" fontAlgn="auto" hangingPunct="1">
                  <a:spcBef>
                    <a:spcPts val="0"/>
                  </a:spcBef>
                  <a:spcAft>
                    <a:spcPts val="0"/>
                  </a:spcAft>
                  <a:defRPr/>
                </a:pPr>
                <a:endParaRPr lang="id-ID" sz="1013">
                  <a:latin typeface="+mn-lt"/>
                </a:endParaRPr>
              </a:p>
            </p:txBody>
          </p:sp>
          <p:sp>
            <p:nvSpPr>
              <p:cNvPr id="34" name="AutoShape 184">
                <a:extLst>
                  <a:ext uri="{FF2B5EF4-FFF2-40B4-BE49-F238E27FC236}">
                    <a16:creationId xmlns:a16="http://schemas.microsoft.com/office/drawing/2014/main" id="{EA400CBA-47DA-2F55-23AE-669FBDB71F90}"/>
                  </a:ext>
                </a:extLst>
              </p:cNvPr>
              <p:cNvSpPr>
                <a:spLocks/>
              </p:cNvSpPr>
              <p:nvPr/>
            </p:nvSpPr>
            <p:spPr bwMode="auto">
              <a:xfrm>
                <a:off x="1623869" y="1304415"/>
                <a:ext cx="168852" cy="227908"/>
              </a:xfrm>
              <a:custGeom>
                <a:avLst/>
                <a:gdLst>
                  <a:gd name="T0" fmla="*/ 84426 w 21600"/>
                  <a:gd name="T1" fmla="*/ 113954 h 21600"/>
                  <a:gd name="T2" fmla="*/ 84426 w 21600"/>
                  <a:gd name="T3" fmla="*/ 113954 h 21600"/>
                  <a:gd name="T4" fmla="*/ 84426 w 21600"/>
                  <a:gd name="T5" fmla="*/ 113954 h 21600"/>
                  <a:gd name="T6" fmla="*/ 84426 w 21600"/>
                  <a:gd name="T7" fmla="*/ 11395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599" y="0"/>
                    </a:moveTo>
                    <a:lnTo>
                      <a:pt x="20855" y="502"/>
                    </a:lnTo>
                    <a:lnTo>
                      <a:pt x="19365" y="1255"/>
                    </a:lnTo>
                    <a:lnTo>
                      <a:pt x="17503" y="2511"/>
                    </a:lnTo>
                    <a:lnTo>
                      <a:pt x="15641" y="3516"/>
                    </a:lnTo>
                    <a:lnTo>
                      <a:pt x="14151" y="4269"/>
                    </a:lnTo>
                    <a:lnTo>
                      <a:pt x="13034" y="4772"/>
                    </a:lnTo>
                    <a:lnTo>
                      <a:pt x="11544" y="5776"/>
                    </a:lnTo>
                    <a:lnTo>
                      <a:pt x="10800" y="6027"/>
                    </a:lnTo>
                    <a:lnTo>
                      <a:pt x="10055" y="6027"/>
                    </a:lnTo>
                    <a:lnTo>
                      <a:pt x="10055" y="6279"/>
                    </a:lnTo>
                    <a:lnTo>
                      <a:pt x="4096" y="5776"/>
                    </a:lnTo>
                    <a:lnTo>
                      <a:pt x="3351" y="5776"/>
                    </a:lnTo>
                    <a:lnTo>
                      <a:pt x="3351" y="6027"/>
                    </a:lnTo>
                    <a:lnTo>
                      <a:pt x="2979" y="6530"/>
                    </a:lnTo>
                    <a:lnTo>
                      <a:pt x="2979" y="7032"/>
                    </a:lnTo>
                    <a:lnTo>
                      <a:pt x="3351" y="7534"/>
                    </a:lnTo>
                    <a:lnTo>
                      <a:pt x="3351" y="8037"/>
                    </a:lnTo>
                    <a:lnTo>
                      <a:pt x="3724" y="8288"/>
                    </a:lnTo>
                    <a:lnTo>
                      <a:pt x="3351" y="8790"/>
                    </a:lnTo>
                    <a:lnTo>
                      <a:pt x="2606" y="9041"/>
                    </a:lnTo>
                    <a:lnTo>
                      <a:pt x="1489" y="9041"/>
                    </a:lnTo>
                    <a:lnTo>
                      <a:pt x="744" y="8790"/>
                    </a:lnTo>
                    <a:lnTo>
                      <a:pt x="0" y="8790"/>
                    </a:lnTo>
                    <a:lnTo>
                      <a:pt x="0" y="11553"/>
                    </a:lnTo>
                    <a:lnTo>
                      <a:pt x="2234" y="11302"/>
                    </a:lnTo>
                    <a:lnTo>
                      <a:pt x="4096" y="12306"/>
                    </a:lnTo>
                    <a:lnTo>
                      <a:pt x="2979" y="14065"/>
                    </a:lnTo>
                    <a:lnTo>
                      <a:pt x="3351" y="14065"/>
                    </a:lnTo>
                    <a:lnTo>
                      <a:pt x="4841" y="15069"/>
                    </a:lnTo>
                    <a:lnTo>
                      <a:pt x="6331" y="15572"/>
                    </a:lnTo>
                    <a:lnTo>
                      <a:pt x="6703" y="15823"/>
                    </a:lnTo>
                    <a:lnTo>
                      <a:pt x="7448" y="16074"/>
                    </a:lnTo>
                    <a:lnTo>
                      <a:pt x="7820" y="16325"/>
                    </a:lnTo>
                    <a:lnTo>
                      <a:pt x="7820" y="18586"/>
                    </a:lnTo>
                    <a:lnTo>
                      <a:pt x="7448" y="19590"/>
                    </a:lnTo>
                    <a:lnTo>
                      <a:pt x="7448" y="20093"/>
                    </a:lnTo>
                    <a:lnTo>
                      <a:pt x="7820" y="20595"/>
                    </a:lnTo>
                    <a:lnTo>
                      <a:pt x="8937" y="21348"/>
                    </a:lnTo>
                    <a:lnTo>
                      <a:pt x="9682" y="21348"/>
                    </a:lnTo>
                    <a:lnTo>
                      <a:pt x="10427" y="21600"/>
                    </a:lnTo>
                    <a:lnTo>
                      <a:pt x="11917" y="21600"/>
                    </a:lnTo>
                    <a:lnTo>
                      <a:pt x="12662" y="21097"/>
                    </a:lnTo>
                    <a:lnTo>
                      <a:pt x="13406" y="20846"/>
                    </a:lnTo>
                    <a:lnTo>
                      <a:pt x="13779" y="20344"/>
                    </a:lnTo>
                    <a:lnTo>
                      <a:pt x="14151" y="20093"/>
                    </a:lnTo>
                    <a:lnTo>
                      <a:pt x="14524" y="17079"/>
                    </a:lnTo>
                    <a:lnTo>
                      <a:pt x="14524" y="16074"/>
                    </a:lnTo>
                    <a:lnTo>
                      <a:pt x="14151" y="15069"/>
                    </a:lnTo>
                    <a:lnTo>
                      <a:pt x="13779" y="14567"/>
                    </a:lnTo>
                    <a:lnTo>
                      <a:pt x="13034" y="14065"/>
                    </a:lnTo>
                    <a:lnTo>
                      <a:pt x="12662" y="13562"/>
                    </a:lnTo>
                    <a:lnTo>
                      <a:pt x="12289" y="13562"/>
                    </a:lnTo>
                    <a:lnTo>
                      <a:pt x="11917" y="13311"/>
                    </a:lnTo>
                    <a:lnTo>
                      <a:pt x="11544" y="13311"/>
                    </a:lnTo>
                    <a:lnTo>
                      <a:pt x="10800" y="12558"/>
                    </a:lnTo>
                    <a:lnTo>
                      <a:pt x="10055" y="12055"/>
                    </a:lnTo>
                    <a:lnTo>
                      <a:pt x="10055" y="11051"/>
                    </a:lnTo>
                    <a:lnTo>
                      <a:pt x="10427" y="10800"/>
                    </a:lnTo>
                    <a:lnTo>
                      <a:pt x="10800" y="10800"/>
                    </a:lnTo>
                    <a:lnTo>
                      <a:pt x="10800" y="10548"/>
                    </a:lnTo>
                    <a:lnTo>
                      <a:pt x="11172" y="10548"/>
                    </a:lnTo>
                    <a:lnTo>
                      <a:pt x="13779" y="8790"/>
                    </a:lnTo>
                    <a:lnTo>
                      <a:pt x="16013" y="7032"/>
                    </a:lnTo>
                    <a:lnTo>
                      <a:pt x="17503" y="5776"/>
                    </a:lnTo>
                    <a:lnTo>
                      <a:pt x="18248" y="5274"/>
                    </a:lnTo>
                    <a:lnTo>
                      <a:pt x="19365" y="4018"/>
                    </a:lnTo>
                    <a:lnTo>
                      <a:pt x="21227" y="1506"/>
                    </a:lnTo>
                    <a:lnTo>
                      <a:pt x="21227" y="1004"/>
                    </a:lnTo>
                    <a:lnTo>
                      <a:pt x="21599" y="0"/>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eaLnBrk="1" fontAlgn="auto" hangingPunct="1">
                  <a:spcBef>
                    <a:spcPts val="0"/>
                  </a:spcBef>
                  <a:spcAft>
                    <a:spcPts val="0"/>
                  </a:spcAft>
                  <a:defRPr/>
                </a:pPr>
                <a:endParaRPr lang="id-ID" sz="1013">
                  <a:latin typeface="+mn-lt"/>
                </a:endParaRPr>
              </a:p>
            </p:txBody>
          </p:sp>
          <p:sp>
            <p:nvSpPr>
              <p:cNvPr id="35" name="AutoShape 185">
                <a:extLst>
                  <a:ext uri="{FF2B5EF4-FFF2-40B4-BE49-F238E27FC236}">
                    <a16:creationId xmlns:a16="http://schemas.microsoft.com/office/drawing/2014/main" id="{8576B0C5-81A4-3C14-0D7E-18D214F457C3}"/>
                  </a:ext>
                </a:extLst>
              </p:cNvPr>
              <p:cNvSpPr>
                <a:spLocks/>
              </p:cNvSpPr>
              <p:nvPr/>
            </p:nvSpPr>
            <p:spPr bwMode="auto">
              <a:xfrm>
                <a:off x="703105" y="1079159"/>
                <a:ext cx="1150599" cy="760573"/>
              </a:xfrm>
              <a:custGeom>
                <a:avLst/>
                <a:gdLst>
                  <a:gd name="T0" fmla="*/ 575300 w 21556"/>
                  <a:gd name="T1" fmla="*/ 380287 h 21600"/>
                  <a:gd name="T2" fmla="*/ 575300 w 21556"/>
                  <a:gd name="T3" fmla="*/ 380287 h 21600"/>
                  <a:gd name="T4" fmla="*/ 575300 w 21556"/>
                  <a:gd name="T5" fmla="*/ 380287 h 21600"/>
                  <a:gd name="T6" fmla="*/ 575300 w 21556"/>
                  <a:gd name="T7" fmla="*/ 38028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56" h="21600">
                    <a:moveTo>
                      <a:pt x="5290" y="3236"/>
                    </a:moveTo>
                    <a:cubicBezTo>
                      <a:pt x="5263" y="3462"/>
                      <a:pt x="5263" y="3687"/>
                      <a:pt x="5236" y="3913"/>
                    </a:cubicBezTo>
                    <a:cubicBezTo>
                      <a:pt x="5290" y="4101"/>
                      <a:pt x="5345" y="4327"/>
                      <a:pt x="5400" y="4515"/>
                    </a:cubicBezTo>
                    <a:cubicBezTo>
                      <a:pt x="5481" y="4666"/>
                      <a:pt x="5590" y="4816"/>
                      <a:pt x="5672" y="4967"/>
                    </a:cubicBezTo>
                    <a:cubicBezTo>
                      <a:pt x="5809" y="5080"/>
                      <a:pt x="5918" y="5230"/>
                      <a:pt x="6054" y="5343"/>
                    </a:cubicBezTo>
                    <a:cubicBezTo>
                      <a:pt x="6190" y="5418"/>
                      <a:pt x="6300" y="5494"/>
                      <a:pt x="6436" y="5569"/>
                    </a:cubicBezTo>
                    <a:lnTo>
                      <a:pt x="6763" y="5795"/>
                    </a:lnTo>
                    <a:cubicBezTo>
                      <a:pt x="6845" y="5908"/>
                      <a:pt x="6954" y="5983"/>
                      <a:pt x="7036" y="6096"/>
                    </a:cubicBezTo>
                    <a:lnTo>
                      <a:pt x="7200" y="6547"/>
                    </a:lnTo>
                    <a:cubicBezTo>
                      <a:pt x="7227" y="6735"/>
                      <a:pt x="7281" y="6886"/>
                      <a:pt x="7309" y="7074"/>
                    </a:cubicBezTo>
                    <a:cubicBezTo>
                      <a:pt x="7336" y="7187"/>
                      <a:pt x="7336" y="7337"/>
                      <a:pt x="7363" y="7450"/>
                    </a:cubicBezTo>
                    <a:lnTo>
                      <a:pt x="7363" y="7601"/>
                    </a:lnTo>
                    <a:cubicBezTo>
                      <a:pt x="7390" y="7714"/>
                      <a:pt x="7390" y="7789"/>
                      <a:pt x="7418" y="7902"/>
                    </a:cubicBezTo>
                    <a:cubicBezTo>
                      <a:pt x="7500" y="7940"/>
                      <a:pt x="7554" y="8015"/>
                      <a:pt x="7636" y="8052"/>
                    </a:cubicBezTo>
                    <a:cubicBezTo>
                      <a:pt x="7772" y="8090"/>
                      <a:pt x="7881" y="8090"/>
                      <a:pt x="8018" y="8128"/>
                    </a:cubicBezTo>
                    <a:cubicBezTo>
                      <a:pt x="8154" y="8165"/>
                      <a:pt x="8318" y="8165"/>
                      <a:pt x="8454" y="8203"/>
                    </a:cubicBezTo>
                    <a:cubicBezTo>
                      <a:pt x="8590" y="8165"/>
                      <a:pt x="8700" y="8165"/>
                      <a:pt x="8836" y="8128"/>
                    </a:cubicBezTo>
                    <a:cubicBezTo>
                      <a:pt x="8972" y="8090"/>
                      <a:pt x="9081" y="8090"/>
                      <a:pt x="9218" y="8052"/>
                    </a:cubicBezTo>
                    <a:lnTo>
                      <a:pt x="9490" y="8052"/>
                    </a:lnTo>
                    <a:cubicBezTo>
                      <a:pt x="9572" y="8090"/>
                      <a:pt x="9627" y="8090"/>
                      <a:pt x="9709" y="8128"/>
                    </a:cubicBezTo>
                    <a:lnTo>
                      <a:pt x="9872" y="8354"/>
                    </a:lnTo>
                    <a:cubicBezTo>
                      <a:pt x="9927" y="8391"/>
                      <a:pt x="9981" y="8466"/>
                      <a:pt x="10036" y="8504"/>
                    </a:cubicBezTo>
                    <a:cubicBezTo>
                      <a:pt x="10145" y="8542"/>
                      <a:pt x="10254" y="8542"/>
                      <a:pt x="10363" y="8579"/>
                    </a:cubicBezTo>
                    <a:cubicBezTo>
                      <a:pt x="10500" y="8542"/>
                      <a:pt x="10663" y="8542"/>
                      <a:pt x="10800" y="8504"/>
                    </a:cubicBezTo>
                    <a:cubicBezTo>
                      <a:pt x="10936" y="8429"/>
                      <a:pt x="11099" y="8354"/>
                      <a:pt x="11236" y="8278"/>
                    </a:cubicBezTo>
                    <a:cubicBezTo>
                      <a:pt x="11345" y="8165"/>
                      <a:pt x="11454" y="8090"/>
                      <a:pt x="11563" y="7977"/>
                    </a:cubicBezTo>
                    <a:cubicBezTo>
                      <a:pt x="11645" y="7940"/>
                      <a:pt x="11699" y="7864"/>
                      <a:pt x="11781" y="7827"/>
                    </a:cubicBezTo>
                    <a:cubicBezTo>
                      <a:pt x="11863" y="7789"/>
                      <a:pt x="11918" y="7789"/>
                      <a:pt x="11999" y="7751"/>
                    </a:cubicBezTo>
                    <a:cubicBezTo>
                      <a:pt x="12136" y="7714"/>
                      <a:pt x="12245" y="7639"/>
                      <a:pt x="12381" y="7601"/>
                    </a:cubicBezTo>
                    <a:cubicBezTo>
                      <a:pt x="12572" y="7563"/>
                      <a:pt x="12736" y="7488"/>
                      <a:pt x="12927" y="7450"/>
                    </a:cubicBezTo>
                    <a:cubicBezTo>
                      <a:pt x="13118" y="7413"/>
                      <a:pt x="13281" y="7337"/>
                      <a:pt x="13472" y="7300"/>
                    </a:cubicBezTo>
                    <a:cubicBezTo>
                      <a:pt x="13663" y="7262"/>
                      <a:pt x="13827" y="7187"/>
                      <a:pt x="14018" y="7149"/>
                    </a:cubicBezTo>
                    <a:cubicBezTo>
                      <a:pt x="14154" y="7112"/>
                      <a:pt x="14318" y="7036"/>
                      <a:pt x="14454" y="6999"/>
                    </a:cubicBezTo>
                    <a:lnTo>
                      <a:pt x="14781" y="6773"/>
                    </a:lnTo>
                    <a:cubicBezTo>
                      <a:pt x="14836" y="6660"/>
                      <a:pt x="14890" y="6585"/>
                      <a:pt x="14945" y="6472"/>
                    </a:cubicBezTo>
                    <a:cubicBezTo>
                      <a:pt x="14972" y="6359"/>
                      <a:pt x="15027" y="6284"/>
                      <a:pt x="15054" y="6171"/>
                    </a:cubicBezTo>
                    <a:lnTo>
                      <a:pt x="15054" y="5795"/>
                    </a:lnTo>
                    <a:cubicBezTo>
                      <a:pt x="15190" y="5682"/>
                      <a:pt x="15354" y="5606"/>
                      <a:pt x="15490" y="5494"/>
                    </a:cubicBezTo>
                    <a:cubicBezTo>
                      <a:pt x="15627" y="5456"/>
                      <a:pt x="15790" y="5381"/>
                      <a:pt x="15927" y="5343"/>
                    </a:cubicBezTo>
                    <a:lnTo>
                      <a:pt x="16090" y="5343"/>
                    </a:lnTo>
                    <a:cubicBezTo>
                      <a:pt x="16145" y="5305"/>
                      <a:pt x="16200" y="5305"/>
                      <a:pt x="16254" y="5268"/>
                    </a:cubicBezTo>
                    <a:cubicBezTo>
                      <a:pt x="16336" y="5230"/>
                      <a:pt x="16390" y="5230"/>
                      <a:pt x="16472" y="5193"/>
                    </a:cubicBezTo>
                    <a:lnTo>
                      <a:pt x="16690" y="4891"/>
                    </a:lnTo>
                    <a:lnTo>
                      <a:pt x="16690" y="4741"/>
                    </a:lnTo>
                    <a:cubicBezTo>
                      <a:pt x="16663" y="4703"/>
                      <a:pt x="16663" y="4628"/>
                      <a:pt x="16636" y="4590"/>
                    </a:cubicBezTo>
                    <a:lnTo>
                      <a:pt x="16527" y="4440"/>
                    </a:lnTo>
                    <a:cubicBezTo>
                      <a:pt x="16472" y="4402"/>
                      <a:pt x="16418" y="4402"/>
                      <a:pt x="16363" y="4365"/>
                    </a:cubicBezTo>
                    <a:cubicBezTo>
                      <a:pt x="16336" y="4327"/>
                      <a:pt x="16281" y="4327"/>
                      <a:pt x="16254" y="4289"/>
                    </a:cubicBezTo>
                    <a:lnTo>
                      <a:pt x="15327" y="4289"/>
                    </a:lnTo>
                    <a:cubicBezTo>
                      <a:pt x="15409" y="3800"/>
                      <a:pt x="15463" y="3349"/>
                      <a:pt x="15545" y="2859"/>
                    </a:cubicBezTo>
                    <a:cubicBezTo>
                      <a:pt x="15709" y="2671"/>
                      <a:pt x="15872" y="2445"/>
                      <a:pt x="16036" y="2257"/>
                    </a:cubicBezTo>
                    <a:lnTo>
                      <a:pt x="16036" y="1731"/>
                    </a:lnTo>
                    <a:cubicBezTo>
                      <a:pt x="16063" y="1580"/>
                      <a:pt x="16063" y="1429"/>
                      <a:pt x="16090" y="1279"/>
                    </a:cubicBezTo>
                    <a:cubicBezTo>
                      <a:pt x="16118" y="1091"/>
                      <a:pt x="16172" y="940"/>
                      <a:pt x="16200" y="752"/>
                    </a:cubicBezTo>
                    <a:cubicBezTo>
                      <a:pt x="16281" y="602"/>
                      <a:pt x="16336" y="451"/>
                      <a:pt x="16418" y="301"/>
                    </a:cubicBezTo>
                    <a:lnTo>
                      <a:pt x="16745" y="75"/>
                    </a:lnTo>
                    <a:cubicBezTo>
                      <a:pt x="16936" y="37"/>
                      <a:pt x="17100" y="37"/>
                      <a:pt x="17290" y="0"/>
                    </a:cubicBezTo>
                    <a:cubicBezTo>
                      <a:pt x="17427" y="37"/>
                      <a:pt x="17536" y="37"/>
                      <a:pt x="17672" y="75"/>
                    </a:cubicBezTo>
                    <a:cubicBezTo>
                      <a:pt x="17754" y="150"/>
                      <a:pt x="17863" y="225"/>
                      <a:pt x="17945" y="301"/>
                    </a:cubicBezTo>
                    <a:lnTo>
                      <a:pt x="18109" y="752"/>
                    </a:lnTo>
                    <a:lnTo>
                      <a:pt x="18163" y="827"/>
                    </a:lnTo>
                    <a:lnTo>
                      <a:pt x="18163" y="903"/>
                    </a:lnTo>
                    <a:cubicBezTo>
                      <a:pt x="18190" y="978"/>
                      <a:pt x="18190" y="1053"/>
                      <a:pt x="18218" y="1128"/>
                    </a:cubicBezTo>
                    <a:cubicBezTo>
                      <a:pt x="18245" y="1204"/>
                      <a:pt x="18300" y="1279"/>
                      <a:pt x="18327" y="1354"/>
                    </a:cubicBezTo>
                    <a:cubicBezTo>
                      <a:pt x="18354" y="1429"/>
                      <a:pt x="18354" y="1505"/>
                      <a:pt x="18381" y="1580"/>
                    </a:cubicBezTo>
                    <a:cubicBezTo>
                      <a:pt x="18409" y="1693"/>
                      <a:pt x="18409" y="1768"/>
                      <a:pt x="18436" y="1881"/>
                    </a:cubicBezTo>
                    <a:lnTo>
                      <a:pt x="18709" y="2257"/>
                    </a:lnTo>
                    <a:cubicBezTo>
                      <a:pt x="18790" y="2370"/>
                      <a:pt x="18845" y="2521"/>
                      <a:pt x="18927" y="2634"/>
                    </a:cubicBezTo>
                    <a:cubicBezTo>
                      <a:pt x="18981" y="2747"/>
                      <a:pt x="19036" y="2897"/>
                      <a:pt x="19090" y="3010"/>
                    </a:cubicBezTo>
                    <a:cubicBezTo>
                      <a:pt x="19118" y="3160"/>
                      <a:pt x="19118" y="3311"/>
                      <a:pt x="19145" y="3462"/>
                    </a:cubicBezTo>
                    <a:lnTo>
                      <a:pt x="19254" y="3462"/>
                    </a:lnTo>
                    <a:lnTo>
                      <a:pt x="19309" y="3386"/>
                    </a:lnTo>
                    <a:lnTo>
                      <a:pt x="19527" y="3386"/>
                    </a:lnTo>
                    <a:cubicBezTo>
                      <a:pt x="19581" y="3424"/>
                      <a:pt x="19636" y="3424"/>
                      <a:pt x="19690" y="3462"/>
                    </a:cubicBezTo>
                    <a:cubicBezTo>
                      <a:pt x="19718" y="3499"/>
                      <a:pt x="19772" y="3499"/>
                      <a:pt x="19800" y="3537"/>
                    </a:cubicBezTo>
                    <a:lnTo>
                      <a:pt x="19909" y="3687"/>
                    </a:lnTo>
                    <a:cubicBezTo>
                      <a:pt x="19936" y="3763"/>
                      <a:pt x="19936" y="3838"/>
                      <a:pt x="19963" y="3913"/>
                    </a:cubicBezTo>
                    <a:lnTo>
                      <a:pt x="20018" y="3988"/>
                    </a:lnTo>
                    <a:lnTo>
                      <a:pt x="20018" y="4064"/>
                    </a:lnTo>
                    <a:cubicBezTo>
                      <a:pt x="20045" y="4101"/>
                      <a:pt x="20045" y="4177"/>
                      <a:pt x="20072" y="4214"/>
                    </a:cubicBezTo>
                    <a:lnTo>
                      <a:pt x="20127" y="4289"/>
                    </a:lnTo>
                    <a:lnTo>
                      <a:pt x="20345" y="4289"/>
                    </a:lnTo>
                    <a:cubicBezTo>
                      <a:pt x="20400" y="4252"/>
                      <a:pt x="20454" y="4252"/>
                      <a:pt x="20509" y="4214"/>
                    </a:cubicBezTo>
                    <a:cubicBezTo>
                      <a:pt x="20563" y="4177"/>
                      <a:pt x="20618" y="4101"/>
                      <a:pt x="20672" y="4064"/>
                    </a:cubicBezTo>
                    <a:lnTo>
                      <a:pt x="20727" y="4064"/>
                    </a:lnTo>
                    <a:cubicBezTo>
                      <a:pt x="20754" y="4026"/>
                      <a:pt x="20754" y="3951"/>
                      <a:pt x="20781" y="3913"/>
                    </a:cubicBezTo>
                    <a:cubicBezTo>
                      <a:pt x="20809" y="3875"/>
                      <a:pt x="20809" y="3800"/>
                      <a:pt x="20836" y="3763"/>
                    </a:cubicBezTo>
                    <a:cubicBezTo>
                      <a:pt x="20863" y="3687"/>
                      <a:pt x="20918" y="3612"/>
                      <a:pt x="20945" y="3537"/>
                    </a:cubicBezTo>
                    <a:cubicBezTo>
                      <a:pt x="20999" y="3499"/>
                      <a:pt x="21054" y="3424"/>
                      <a:pt x="21109" y="3386"/>
                    </a:cubicBezTo>
                    <a:cubicBezTo>
                      <a:pt x="21136" y="3311"/>
                      <a:pt x="21190" y="3236"/>
                      <a:pt x="21218" y="3160"/>
                    </a:cubicBezTo>
                    <a:cubicBezTo>
                      <a:pt x="21272" y="3123"/>
                      <a:pt x="21327" y="3048"/>
                      <a:pt x="21381" y="3010"/>
                    </a:cubicBezTo>
                    <a:cubicBezTo>
                      <a:pt x="21436" y="2972"/>
                      <a:pt x="21490" y="2972"/>
                      <a:pt x="21545" y="2935"/>
                    </a:cubicBezTo>
                    <a:lnTo>
                      <a:pt x="21545" y="3386"/>
                    </a:lnTo>
                    <a:cubicBezTo>
                      <a:pt x="21545" y="3612"/>
                      <a:pt x="21599" y="4064"/>
                      <a:pt x="21463" y="4553"/>
                    </a:cubicBezTo>
                    <a:cubicBezTo>
                      <a:pt x="21354" y="4779"/>
                      <a:pt x="20836" y="6058"/>
                      <a:pt x="20699" y="6246"/>
                    </a:cubicBezTo>
                    <a:cubicBezTo>
                      <a:pt x="20481" y="6585"/>
                      <a:pt x="20372" y="6397"/>
                      <a:pt x="20181" y="6547"/>
                    </a:cubicBezTo>
                    <a:cubicBezTo>
                      <a:pt x="19990" y="6735"/>
                      <a:pt x="19827" y="6961"/>
                      <a:pt x="19636" y="7149"/>
                    </a:cubicBezTo>
                    <a:cubicBezTo>
                      <a:pt x="19445" y="7375"/>
                      <a:pt x="19227" y="7601"/>
                      <a:pt x="19036" y="7827"/>
                    </a:cubicBezTo>
                    <a:lnTo>
                      <a:pt x="18927" y="7977"/>
                    </a:lnTo>
                    <a:cubicBezTo>
                      <a:pt x="18900" y="8015"/>
                      <a:pt x="18845" y="8015"/>
                      <a:pt x="18818" y="8052"/>
                    </a:cubicBezTo>
                    <a:cubicBezTo>
                      <a:pt x="18790" y="8090"/>
                      <a:pt x="18736" y="8090"/>
                      <a:pt x="18709" y="8128"/>
                    </a:cubicBezTo>
                    <a:cubicBezTo>
                      <a:pt x="18654" y="8165"/>
                      <a:pt x="18600" y="8165"/>
                      <a:pt x="18545" y="8203"/>
                    </a:cubicBezTo>
                    <a:lnTo>
                      <a:pt x="18163" y="8203"/>
                    </a:lnTo>
                    <a:cubicBezTo>
                      <a:pt x="18109" y="8165"/>
                      <a:pt x="18054" y="8165"/>
                      <a:pt x="18000" y="8128"/>
                    </a:cubicBezTo>
                    <a:lnTo>
                      <a:pt x="17672" y="8128"/>
                    </a:lnTo>
                    <a:lnTo>
                      <a:pt x="17563" y="8278"/>
                    </a:lnTo>
                    <a:lnTo>
                      <a:pt x="17563" y="8429"/>
                    </a:lnTo>
                    <a:cubicBezTo>
                      <a:pt x="17590" y="8466"/>
                      <a:pt x="17590" y="8542"/>
                      <a:pt x="17618" y="8579"/>
                    </a:cubicBezTo>
                    <a:lnTo>
                      <a:pt x="17618" y="8956"/>
                    </a:lnTo>
                    <a:lnTo>
                      <a:pt x="17509" y="9106"/>
                    </a:lnTo>
                    <a:lnTo>
                      <a:pt x="17345" y="9106"/>
                    </a:lnTo>
                    <a:cubicBezTo>
                      <a:pt x="17318" y="9068"/>
                      <a:pt x="17263" y="9068"/>
                      <a:pt x="17236" y="9031"/>
                    </a:cubicBezTo>
                    <a:lnTo>
                      <a:pt x="17127" y="9031"/>
                    </a:lnTo>
                    <a:lnTo>
                      <a:pt x="17127" y="9859"/>
                    </a:lnTo>
                    <a:lnTo>
                      <a:pt x="16963" y="10085"/>
                    </a:lnTo>
                    <a:cubicBezTo>
                      <a:pt x="16936" y="10122"/>
                      <a:pt x="16881" y="10122"/>
                      <a:pt x="16854" y="10160"/>
                    </a:cubicBezTo>
                    <a:cubicBezTo>
                      <a:pt x="16800" y="10197"/>
                      <a:pt x="16745" y="10273"/>
                      <a:pt x="16690" y="10310"/>
                    </a:cubicBezTo>
                    <a:cubicBezTo>
                      <a:pt x="16663" y="10348"/>
                      <a:pt x="16609" y="10348"/>
                      <a:pt x="16581" y="10386"/>
                    </a:cubicBezTo>
                    <a:lnTo>
                      <a:pt x="16472" y="10386"/>
                    </a:lnTo>
                    <a:lnTo>
                      <a:pt x="16418" y="10310"/>
                    </a:lnTo>
                    <a:lnTo>
                      <a:pt x="16363" y="10310"/>
                    </a:lnTo>
                    <a:lnTo>
                      <a:pt x="16363" y="10085"/>
                    </a:lnTo>
                    <a:cubicBezTo>
                      <a:pt x="16390" y="10047"/>
                      <a:pt x="16390" y="9972"/>
                      <a:pt x="16418" y="9934"/>
                    </a:cubicBezTo>
                    <a:cubicBezTo>
                      <a:pt x="16445" y="9896"/>
                      <a:pt x="16500" y="9896"/>
                      <a:pt x="16527" y="9859"/>
                    </a:cubicBezTo>
                    <a:cubicBezTo>
                      <a:pt x="16554" y="9821"/>
                      <a:pt x="16554" y="9746"/>
                      <a:pt x="16581" y="9708"/>
                    </a:cubicBezTo>
                    <a:lnTo>
                      <a:pt x="16581" y="9558"/>
                    </a:lnTo>
                    <a:cubicBezTo>
                      <a:pt x="16554" y="9520"/>
                      <a:pt x="16500" y="9520"/>
                      <a:pt x="16472" y="9482"/>
                    </a:cubicBezTo>
                    <a:lnTo>
                      <a:pt x="16363" y="9482"/>
                    </a:lnTo>
                    <a:cubicBezTo>
                      <a:pt x="16336" y="9520"/>
                      <a:pt x="16281" y="9520"/>
                      <a:pt x="16254" y="9558"/>
                    </a:cubicBezTo>
                    <a:cubicBezTo>
                      <a:pt x="16227" y="9595"/>
                      <a:pt x="16172" y="9595"/>
                      <a:pt x="16145" y="9633"/>
                    </a:cubicBezTo>
                    <a:cubicBezTo>
                      <a:pt x="16090" y="9671"/>
                      <a:pt x="16036" y="9746"/>
                      <a:pt x="15981" y="9783"/>
                    </a:cubicBezTo>
                    <a:lnTo>
                      <a:pt x="15872" y="9934"/>
                    </a:lnTo>
                    <a:cubicBezTo>
                      <a:pt x="15790" y="9972"/>
                      <a:pt x="15736" y="9972"/>
                      <a:pt x="15654" y="10009"/>
                    </a:cubicBezTo>
                    <a:lnTo>
                      <a:pt x="15218" y="10009"/>
                    </a:lnTo>
                    <a:lnTo>
                      <a:pt x="15163" y="9934"/>
                    </a:lnTo>
                    <a:lnTo>
                      <a:pt x="15109" y="9934"/>
                    </a:lnTo>
                    <a:lnTo>
                      <a:pt x="15000" y="10085"/>
                    </a:lnTo>
                    <a:lnTo>
                      <a:pt x="15000" y="10160"/>
                    </a:lnTo>
                    <a:cubicBezTo>
                      <a:pt x="15027" y="10197"/>
                      <a:pt x="15027" y="10273"/>
                      <a:pt x="15054" y="10310"/>
                    </a:cubicBezTo>
                    <a:cubicBezTo>
                      <a:pt x="15081" y="10348"/>
                      <a:pt x="15081" y="10423"/>
                      <a:pt x="15109" y="10461"/>
                    </a:cubicBezTo>
                    <a:cubicBezTo>
                      <a:pt x="15163" y="10498"/>
                      <a:pt x="15218" y="10574"/>
                      <a:pt x="15272" y="10611"/>
                    </a:cubicBezTo>
                    <a:cubicBezTo>
                      <a:pt x="15327" y="10649"/>
                      <a:pt x="15381" y="10724"/>
                      <a:pt x="15436" y="10762"/>
                    </a:cubicBezTo>
                    <a:lnTo>
                      <a:pt x="15654" y="11063"/>
                    </a:lnTo>
                    <a:cubicBezTo>
                      <a:pt x="15681" y="11101"/>
                      <a:pt x="15736" y="11101"/>
                      <a:pt x="15763" y="11138"/>
                    </a:cubicBezTo>
                    <a:lnTo>
                      <a:pt x="15818" y="11138"/>
                    </a:lnTo>
                    <a:cubicBezTo>
                      <a:pt x="15845" y="11101"/>
                      <a:pt x="15900" y="11101"/>
                      <a:pt x="15927" y="11063"/>
                    </a:cubicBezTo>
                    <a:lnTo>
                      <a:pt x="16090" y="11063"/>
                    </a:lnTo>
                    <a:cubicBezTo>
                      <a:pt x="16118" y="11025"/>
                      <a:pt x="16172" y="11025"/>
                      <a:pt x="16200" y="10988"/>
                    </a:cubicBezTo>
                    <a:lnTo>
                      <a:pt x="16363" y="10988"/>
                    </a:lnTo>
                    <a:cubicBezTo>
                      <a:pt x="16390" y="10950"/>
                      <a:pt x="16445" y="10950"/>
                      <a:pt x="16472" y="10912"/>
                    </a:cubicBezTo>
                    <a:lnTo>
                      <a:pt x="16636" y="10912"/>
                    </a:lnTo>
                    <a:cubicBezTo>
                      <a:pt x="16690" y="10950"/>
                      <a:pt x="16745" y="10950"/>
                      <a:pt x="16800" y="10988"/>
                    </a:cubicBezTo>
                    <a:cubicBezTo>
                      <a:pt x="16827" y="11025"/>
                      <a:pt x="16881" y="11025"/>
                      <a:pt x="16909" y="11063"/>
                    </a:cubicBezTo>
                    <a:lnTo>
                      <a:pt x="17018" y="11213"/>
                    </a:lnTo>
                    <a:lnTo>
                      <a:pt x="17018" y="11289"/>
                    </a:lnTo>
                    <a:cubicBezTo>
                      <a:pt x="16990" y="11326"/>
                      <a:pt x="16936" y="11326"/>
                      <a:pt x="16909" y="11364"/>
                    </a:cubicBezTo>
                    <a:cubicBezTo>
                      <a:pt x="16881" y="11402"/>
                      <a:pt x="16827" y="11402"/>
                      <a:pt x="16800" y="11439"/>
                    </a:cubicBezTo>
                    <a:cubicBezTo>
                      <a:pt x="16745" y="11477"/>
                      <a:pt x="16690" y="11477"/>
                      <a:pt x="16636" y="11514"/>
                    </a:cubicBezTo>
                    <a:cubicBezTo>
                      <a:pt x="16581" y="11552"/>
                      <a:pt x="16527" y="11552"/>
                      <a:pt x="16472" y="11590"/>
                    </a:cubicBezTo>
                    <a:lnTo>
                      <a:pt x="16363" y="11740"/>
                    </a:lnTo>
                    <a:cubicBezTo>
                      <a:pt x="16336" y="11778"/>
                      <a:pt x="16281" y="11778"/>
                      <a:pt x="16254" y="11816"/>
                    </a:cubicBezTo>
                    <a:cubicBezTo>
                      <a:pt x="16227" y="11853"/>
                      <a:pt x="16172" y="11853"/>
                      <a:pt x="16145" y="11891"/>
                    </a:cubicBezTo>
                    <a:lnTo>
                      <a:pt x="16090" y="11891"/>
                    </a:lnTo>
                    <a:lnTo>
                      <a:pt x="16036" y="11966"/>
                    </a:lnTo>
                    <a:cubicBezTo>
                      <a:pt x="16009" y="12004"/>
                      <a:pt x="15954" y="12004"/>
                      <a:pt x="15927" y="12041"/>
                    </a:cubicBezTo>
                    <a:cubicBezTo>
                      <a:pt x="15900" y="12079"/>
                      <a:pt x="15900" y="12154"/>
                      <a:pt x="15872" y="12192"/>
                    </a:cubicBezTo>
                    <a:lnTo>
                      <a:pt x="15818" y="12267"/>
                    </a:lnTo>
                    <a:lnTo>
                      <a:pt x="15818" y="12493"/>
                    </a:lnTo>
                    <a:cubicBezTo>
                      <a:pt x="15845" y="12531"/>
                      <a:pt x="15845" y="12606"/>
                      <a:pt x="15872" y="12643"/>
                    </a:cubicBezTo>
                    <a:cubicBezTo>
                      <a:pt x="15900" y="12719"/>
                      <a:pt x="15954" y="12794"/>
                      <a:pt x="15981" y="12869"/>
                    </a:cubicBezTo>
                    <a:cubicBezTo>
                      <a:pt x="16009" y="12944"/>
                      <a:pt x="16063" y="13020"/>
                      <a:pt x="16090" y="13095"/>
                    </a:cubicBezTo>
                    <a:lnTo>
                      <a:pt x="16200" y="13245"/>
                    </a:lnTo>
                    <a:cubicBezTo>
                      <a:pt x="16227" y="13321"/>
                      <a:pt x="16227" y="13396"/>
                      <a:pt x="16254" y="13471"/>
                    </a:cubicBezTo>
                    <a:cubicBezTo>
                      <a:pt x="16281" y="13509"/>
                      <a:pt x="16281" y="13584"/>
                      <a:pt x="16309" y="13622"/>
                    </a:cubicBezTo>
                    <a:lnTo>
                      <a:pt x="16363" y="13697"/>
                    </a:lnTo>
                    <a:lnTo>
                      <a:pt x="16363" y="13772"/>
                    </a:lnTo>
                    <a:cubicBezTo>
                      <a:pt x="16445" y="14073"/>
                      <a:pt x="16500" y="14374"/>
                      <a:pt x="16581" y="14675"/>
                    </a:cubicBezTo>
                    <a:lnTo>
                      <a:pt x="16636" y="14675"/>
                    </a:lnTo>
                    <a:lnTo>
                      <a:pt x="16636" y="14826"/>
                    </a:lnTo>
                    <a:cubicBezTo>
                      <a:pt x="16663" y="14864"/>
                      <a:pt x="16663" y="14939"/>
                      <a:pt x="16690" y="14977"/>
                    </a:cubicBezTo>
                    <a:cubicBezTo>
                      <a:pt x="16718" y="15014"/>
                      <a:pt x="16718" y="15089"/>
                      <a:pt x="16745" y="15127"/>
                    </a:cubicBezTo>
                    <a:lnTo>
                      <a:pt x="16745" y="15880"/>
                    </a:lnTo>
                    <a:cubicBezTo>
                      <a:pt x="16718" y="15917"/>
                      <a:pt x="16718" y="15993"/>
                      <a:pt x="16690" y="16030"/>
                    </a:cubicBezTo>
                    <a:cubicBezTo>
                      <a:pt x="16663" y="16068"/>
                      <a:pt x="16663" y="16143"/>
                      <a:pt x="16636" y="16181"/>
                    </a:cubicBezTo>
                    <a:lnTo>
                      <a:pt x="16527" y="16331"/>
                    </a:lnTo>
                    <a:lnTo>
                      <a:pt x="16527" y="16406"/>
                    </a:lnTo>
                    <a:lnTo>
                      <a:pt x="16472" y="16482"/>
                    </a:lnTo>
                    <a:cubicBezTo>
                      <a:pt x="16363" y="16745"/>
                      <a:pt x="16254" y="16971"/>
                      <a:pt x="16145" y="17234"/>
                    </a:cubicBezTo>
                    <a:cubicBezTo>
                      <a:pt x="16063" y="17535"/>
                      <a:pt x="15954" y="17836"/>
                      <a:pt x="15872" y="18137"/>
                    </a:cubicBezTo>
                    <a:cubicBezTo>
                      <a:pt x="15681" y="18401"/>
                      <a:pt x="15463" y="18627"/>
                      <a:pt x="15272" y="18890"/>
                    </a:cubicBezTo>
                    <a:cubicBezTo>
                      <a:pt x="15136" y="19003"/>
                      <a:pt x="14972" y="19154"/>
                      <a:pt x="14836" y="19266"/>
                    </a:cubicBezTo>
                    <a:cubicBezTo>
                      <a:pt x="14809" y="19379"/>
                      <a:pt x="14754" y="19455"/>
                      <a:pt x="14727" y="19567"/>
                    </a:cubicBezTo>
                    <a:lnTo>
                      <a:pt x="14618" y="19567"/>
                    </a:lnTo>
                    <a:cubicBezTo>
                      <a:pt x="14536" y="19605"/>
                      <a:pt x="14427" y="19605"/>
                      <a:pt x="14345" y="19643"/>
                    </a:cubicBezTo>
                    <a:lnTo>
                      <a:pt x="14018" y="19643"/>
                    </a:lnTo>
                    <a:cubicBezTo>
                      <a:pt x="13909" y="19605"/>
                      <a:pt x="13800" y="19605"/>
                      <a:pt x="13690" y="19567"/>
                    </a:cubicBezTo>
                    <a:cubicBezTo>
                      <a:pt x="13609" y="19718"/>
                      <a:pt x="13554" y="19868"/>
                      <a:pt x="13472" y="20019"/>
                    </a:cubicBezTo>
                    <a:cubicBezTo>
                      <a:pt x="13363" y="20057"/>
                      <a:pt x="13254" y="20057"/>
                      <a:pt x="13145" y="20094"/>
                    </a:cubicBezTo>
                    <a:lnTo>
                      <a:pt x="13036" y="20094"/>
                    </a:lnTo>
                    <a:cubicBezTo>
                      <a:pt x="13009" y="20132"/>
                      <a:pt x="12954" y="20132"/>
                      <a:pt x="12927" y="20170"/>
                    </a:cubicBezTo>
                    <a:lnTo>
                      <a:pt x="12872" y="20170"/>
                    </a:lnTo>
                    <a:cubicBezTo>
                      <a:pt x="12845" y="20207"/>
                      <a:pt x="12845" y="20282"/>
                      <a:pt x="12818" y="20320"/>
                    </a:cubicBezTo>
                    <a:lnTo>
                      <a:pt x="12763" y="20395"/>
                    </a:lnTo>
                    <a:lnTo>
                      <a:pt x="12763" y="20546"/>
                    </a:lnTo>
                    <a:cubicBezTo>
                      <a:pt x="12790" y="20621"/>
                      <a:pt x="12790" y="20696"/>
                      <a:pt x="12818" y="20772"/>
                    </a:cubicBezTo>
                    <a:lnTo>
                      <a:pt x="12818" y="21449"/>
                    </a:lnTo>
                    <a:lnTo>
                      <a:pt x="12763" y="21524"/>
                    </a:lnTo>
                    <a:cubicBezTo>
                      <a:pt x="12654" y="21562"/>
                      <a:pt x="12545" y="21562"/>
                      <a:pt x="12436" y="21600"/>
                    </a:cubicBezTo>
                    <a:lnTo>
                      <a:pt x="12381" y="21600"/>
                    </a:lnTo>
                    <a:lnTo>
                      <a:pt x="12272" y="21449"/>
                    </a:lnTo>
                    <a:lnTo>
                      <a:pt x="12272" y="21223"/>
                    </a:lnTo>
                    <a:cubicBezTo>
                      <a:pt x="12299" y="21186"/>
                      <a:pt x="12299" y="21110"/>
                      <a:pt x="12327" y="21073"/>
                    </a:cubicBezTo>
                    <a:lnTo>
                      <a:pt x="12436" y="20922"/>
                    </a:lnTo>
                    <a:cubicBezTo>
                      <a:pt x="12463" y="20885"/>
                      <a:pt x="12463" y="20809"/>
                      <a:pt x="12490" y="20772"/>
                    </a:cubicBezTo>
                    <a:cubicBezTo>
                      <a:pt x="12518" y="20734"/>
                      <a:pt x="12518" y="20659"/>
                      <a:pt x="12545" y="20621"/>
                    </a:cubicBezTo>
                    <a:lnTo>
                      <a:pt x="12545" y="20471"/>
                    </a:lnTo>
                    <a:cubicBezTo>
                      <a:pt x="12518" y="20433"/>
                      <a:pt x="12518" y="20358"/>
                      <a:pt x="12490" y="20320"/>
                    </a:cubicBezTo>
                    <a:lnTo>
                      <a:pt x="12436" y="20245"/>
                    </a:lnTo>
                    <a:cubicBezTo>
                      <a:pt x="12409" y="20207"/>
                      <a:pt x="12354" y="20207"/>
                      <a:pt x="12327" y="20170"/>
                    </a:cubicBezTo>
                    <a:lnTo>
                      <a:pt x="12218" y="20170"/>
                    </a:lnTo>
                    <a:cubicBezTo>
                      <a:pt x="12190" y="20132"/>
                      <a:pt x="12136" y="20132"/>
                      <a:pt x="12109" y="20094"/>
                    </a:cubicBezTo>
                    <a:lnTo>
                      <a:pt x="12054" y="20019"/>
                    </a:lnTo>
                    <a:cubicBezTo>
                      <a:pt x="12027" y="20057"/>
                      <a:pt x="11972" y="20057"/>
                      <a:pt x="11945" y="20094"/>
                    </a:cubicBezTo>
                    <a:cubicBezTo>
                      <a:pt x="11918" y="20132"/>
                      <a:pt x="11863" y="20132"/>
                      <a:pt x="11836" y="20170"/>
                    </a:cubicBezTo>
                    <a:lnTo>
                      <a:pt x="11836" y="20245"/>
                    </a:lnTo>
                    <a:lnTo>
                      <a:pt x="11781" y="20245"/>
                    </a:lnTo>
                    <a:cubicBezTo>
                      <a:pt x="11754" y="20132"/>
                      <a:pt x="11754" y="19981"/>
                      <a:pt x="11727" y="19868"/>
                    </a:cubicBezTo>
                    <a:lnTo>
                      <a:pt x="11399" y="19417"/>
                    </a:lnTo>
                    <a:cubicBezTo>
                      <a:pt x="11345" y="19379"/>
                      <a:pt x="11290" y="19379"/>
                      <a:pt x="11236" y="19342"/>
                    </a:cubicBezTo>
                    <a:cubicBezTo>
                      <a:pt x="11209" y="19379"/>
                      <a:pt x="11154" y="19379"/>
                      <a:pt x="11127" y="19417"/>
                    </a:cubicBezTo>
                    <a:lnTo>
                      <a:pt x="10636" y="19417"/>
                    </a:lnTo>
                    <a:cubicBezTo>
                      <a:pt x="10609" y="19379"/>
                      <a:pt x="10554" y="19379"/>
                      <a:pt x="10527" y="19342"/>
                    </a:cubicBezTo>
                    <a:lnTo>
                      <a:pt x="10145" y="19342"/>
                    </a:lnTo>
                    <a:lnTo>
                      <a:pt x="10090" y="19417"/>
                    </a:lnTo>
                    <a:lnTo>
                      <a:pt x="9927" y="19417"/>
                    </a:lnTo>
                    <a:lnTo>
                      <a:pt x="9872" y="19492"/>
                    </a:lnTo>
                    <a:lnTo>
                      <a:pt x="9872" y="19643"/>
                    </a:lnTo>
                    <a:cubicBezTo>
                      <a:pt x="9845" y="19680"/>
                      <a:pt x="9790" y="19680"/>
                      <a:pt x="9763" y="19718"/>
                    </a:cubicBezTo>
                    <a:lnTo>
                      <a:pt x="9709" y="19793"/>
                    </a:lnTo>
                    <a:lnTo>
                      <a:pt x="9709" y="20019"/>
                    </a:lnTo>
                    <a:cubicBezTo>
                      <a:pt x="9736" y="20094"/>
                      <a:pt x="9736" y="20170"/>
                      <a:pt x="9763" y="20245"/>
                    </a:cubicBezTo>
                    <a:cubicBezTo>
                      <a:pt x="9736" y="20282"/>
                      <a:pt x="9736" y="20358"/>
                      <a:pt x="9709" y="20395"/>
                    </a:cubicBezTo>
                    <a:lnTo>
                      <a:pt x="9709" y="20471"/>
                    </a:lnTo>
                    <a:lnTo>
                      <a:pt x="9490" y="20471"/>
                    </a:lnTo>
                    <a:cubicBezTo>
                      <a:pt x="9436" y="20508"/>
                      <a:pt x="9381" y="20508"/>
                      <a:pt x="9327" y="20546"/>
                    </a:cubicBezTo>
                    <a:cubicBezTo>
                      <a:pt x="9300" y="20583"/>
                      <a:pt x="9245" y="20583"/>
                      <a:pt x="9218" y="20621"/>
                    </a:cubicBezTo>
                    <a:lnTo>
                      <a:pt x="9054" y="20621"/>
                    </a:lnTo>
                    <a:lnTo>
                      <a:pt x="9054" y="20395"/>
                    </a:lnTo>
                    <a:cubicBezTo>
                      <a:pt x="9081" y="20358"/>
                      <a:pt x="9081" y="20282"/>
                      <a:pt x="9109" y="20245"/>
                    </a:cubicBezTo>
                    <a:lnTo>
                      <a:pt x="9109" y="20094"/>
                    </a:lnTo>
                    <a:cubicBezTo>
                      <a:pt x="9027" y="20019"/>
                      <a:pt x="8972" y="19944"/>
                      <a:pt x="8890" y="19868"/>
                    </a:cubicBezTo>
                    <a:cubicBezTo>
                      <a:pt x="8836" y="19906"/>
                      <a:pt x="8781" y="19906"/>
                      <a:pt x="8727" y="19944"/>
                    </a:cubicBezTo>
                    <a:lnTo>
                      <a:pt x="8618" y="19944"/>
                    </a:lnTo>
                    <a:cubicBezTo>
                      <a:pt x="8590" y="19906"/>
                      <a:pt x="8536" y="19906"/>
                      <a:pt x="8509" y="19868"/>
                    </a:cubicBezTo>
                    <a:lnTo>
                      <a:pt x="8400" y="19718"/>
                    </a:lnTo>
                    <a:lnTo>
                      <a:pt x="8400" y="19567"/>
                    </a:lnTo>
                    <a:cubicBezTo>
                      <a:pt x="8427" y="19304"/>
                      <a:pt x="8481" y="19003"/>
                      <a:pt x="8509" y="18740"/>
                    </a:cubicBezTo>
                    <a:cubicBezTo>
                      <a:pt x="8536" y="18627"/>
                      <a:pt x="8590" y="18476"/>
                      <a:pt x="8618" y="18363"/>
                    </a:cubicBezTo>
                    <a:lnTo>
                      <a:pt x="8727" y="18213"/>
                    </a:lnTo>
                    <a:cubicBezTo>
                      <a:pt x="8700" y="18025"/>
                      <a:pt x="8645" y="17874"/>
                      <a:pt x="8618" y="17686"/>
                    </a:cubicBezTo>
                    <a:lnTo>
                      <a:pt x="8454" y="17234"/>
                    </a:lnTo>
                    <a:lnTo>
                      <a:pt x="8290" y="17009"/>
                    </a:lnTo>
                    <a:cubicBezTo>
                      <a:pt x="8263" y="16971"/>
                      <a:pt x="8209" y="16971"/>
                      <a:pt x="8181" y="16933"/>
                    </a:cubicBezTo>
                    <a:lnTo>
                      <a:pt x="8181" y="16858"/>
                    </a:lnTo>
                    <a:lnTo>
                      <a:pt x="8127" y="16858"/>
                    </a:lnTo>
                    <a:cubicBezTo>
                      <a:pt x="7827" y="16896"/>
                      <a:pt x="7500" y="16971"/>
                      <a:pt x="7200" y="17009"/>
                    </a:cubicBezTo>
                    <a:cubicBezTo>
                      <a:pt x="7090" y="16971"/>
                      <a:pt x="6981" y="16971"/>
                      <a:pt x="6872" y="16933"/>
                    </a:cubicBezTo>
                    <a:lnTo>
                      <a:pt x="6763" y="16783"/>
                    </a:lnTo>
                    <a:cubicBezTo>
                      <a:pt x="6709" y="16745"/>
                      <a:pt x="6654" y="16670"/>
                      <a:pt x="6600" y="16632"/>
                    </a:cubicBezTo>
                    <a:cubicBezTo>
                      <a:pt x="6518" y="16595"/>
                      <a:pt x="6409" y="16595"/>
                      <a:pt x="6327" y="16557"/>
                    </a:cubicBezTo>
                    <a:lnTo>
                      <a:pt x="6054" y="16557"/>
                    </a:lnTo>
                    <a:cubicBezTo>
                      <a:pt x="5999" y="16519"/>
                      <a:pt x="5945" y="16519"/>
                      <a:pt x="5890" y="16482"/>
                    </a:cubicBezTo>
                    <a:cubicBezTo>
                      <a:pt x="5809" y="16519"/>
                      <a:pt x="5754" y="16519"/>
                      <a:pt x="5672" y="16557"/>
                    </a:cubicBezTo>
                    <a:cubicBezTo>
                      <a:pt x="5590" y="16595"/>
                      <a:pt x="5536" y="16670"/>
                      <a:pt x="5454" y="16708"/>
                    </a:cubicBezTo>
                    <a:cubicBezTo>
                      <a:pt x="5427" y="16745"/>
                      <a:pt x="5372" y="16745"/>
                      <a:pt x="5345" y="16783"/>
                    </a:cubicBezTo>
                    <a:lnTo>
                      <a:pt x="5236" y="16933"/>
                    </a:lnTo>
                    <a:cubicBezTo>
                      <a:pt x="5209" y="16971"/>
                      <a:pt x="5154" y="16971"/>
                      <a:pt x="5127" y="17009"/>
                    </a:cubicBezTo>
                    <a:lnTo>
                      <a:pt x="5072" y="17084"/>
                    </a:lnTo>
                    <a:lnTo>
                      <a:pt x="5072" y="17009"/>
                    </a:lnTo>
                    <a:lnTo>
                      <a:pt x="5018" y="16933"/>
                    </a:lnTo>
                    <a:lnTo>
                      <a:pt x="5018" y="16858"/>
                    </a:lnTo>
                    <a:lnTo>
                      <a:pt x="4963" y="16933"/>
                    </a:lnTo>
                    <a:lnTo>
                      <a:pt x="4854" y="16933"/>
                    </a:lnTo>
                    <a:lnTo>
                      <a:pt x="4854" y="17009"/>
                    </a:lnTo>
                    <a:cubicBezTo>
                      <a:pt x="4281" y="16820"/>
                      <a:pt x="3681" y="16670"/>
                      <a:pt x="3109" y="16482"/>
                    </a:cubicBezTo>
                    <a:cubicBezTo>
                      <a:pt x="2863" y="16218"/>
                      <a:pt x="2645" y="15917"/>
                      <a:pt x="2400" y="15654"/>
                    </a:cubicBezTo>
                    <a:cubicBezTo>
                      <a:pt x="2345" y="15466"/>
                      <a:pt x="2290" y="15315"/>
                      <a:pt x="2236" y="15127"/>
                    </a:cubicBezTo>
                    <a:lnTo>
                      <a:pt x="2236" y="14751"/>
                    </a:lnTo>
                    <a:cubicBezTo>
                      <a:pt x="2290" y="14638"/>
                      <a:pt x="2345" y="14563"/>
                      <a:pt x="2400" y="14450"/>
                    </a:cubicBezTo>
                    <a:lnTo>
                      <a:pt x="2509" y="14299"/>
                    </a:lnTo>
                    <a:lnTo>
                      <a:pt x="2563" y="14299"/>
                    </a:lnTo>
                    <a:cubicBezTo>
                      <a:pt x="2509" y="14111"/>
                      <a:pt x="2454" y="13960"/>
                      <a:pt x="2400" y="13772"/>
                    </a:cubicBezTo>
                    <a:cubicBezTo>
                      <a:pt x="2481" y="13735"/>
                      <a:pt x="2536" y="13659"/>
                      <a:pt x="2618" y="13622"/>
                    </a:cubicBezTo>
                    <a:cubicBezTo>
                      <a:pt x="2590" y="13584"/>
                      <a:pt x="2590" y="13509"/>
                      <a:pt x="2563" y="13471"/>
                    </a:cubicBezTo>
                    <a:cubicBezTo>
                      <a:pt x="2536" y="13434"/>
                      <a:pt x="2536" y="13358"/>
                      <a:pt x="2509" y="13321"/>
                    </a:cubicBezTo>
                    <a:lnTo>
                      <a:pt x="2509" y="13170"/>
                    </a:lnTo>
                    <a:lnTo>
                      <a:pt x="2454" y="13095"/>
                    </a:lnTo>
                    <a:lnTo>
                      <a:pt x="2454" y="13020"/>
                    </a:lnTo>
                    <a:cubicBezTo>
                      <a:pt x="2427" y="12982"/>
                      <a:pt x="2427" y="12907"/>
                      <a:pt x="2400" y="12869"/>
                    </a:cubicBezTo>
                    <a:lnTo>
                      <a:pt x="2345" y="12794"/>
                    </a:lnTo>
                    <a:cubicBezTo>
                      <a:pt x="2318" y="12756"/>
                      <a:pt x="2263" y="12756"/>
                      <a:pt x="2236" y="12719"/>
                    </a:cubicBezTo>
                    <a:cubicBezTo>
                      <a:pt x="2181" y="12681"/>
                      <a:pt x="2127" y="12681"/>
                      <a:pt x="2072" y="12643"/>
                    </a:cubicBezTo>
                    <a:lnTo>
                      <a:pt x="1963" y="12643"/>
                    </a:lnTo>
                    <a:cubicBezTo>
                      <a:pt x="1909" y="12606"/>
                      <a:pt x="1854" y="12606"/>
                      <a:pt x="1800" y="12568"/>
                    </a:cubicBezTo>
                    <a:cubicBezTo>
                      <a:pt x="1772" y="12531"/>
                      <a:pt x="1718" y="12531"/>
                      <a:pt x="1690" y="12493"/>
                    </a:cubicBezTo>
                    <a:lnTo>
                      <a:pt x="1581" y="12342"/>
                    </a:lnTo>
                    <a:cubicBezTo>
                      <a:pt x="1500" y="12380"/>
                      <a:pt x="1445" y="12380"/>
                      <a:pt x="1363" y="12418"/>
                    </a:cubicBezTo>
                    <a:cubicBezTo>
                      <a:pt x="1172" y="12455"/>
                      <a:pt x="1009" y="12455"/>
                      <a:pt x="818" y="12493"/>
                    </a:cubicBezTo>
                    <a:cubicBezTo>
                      <a:pt x="790" y="12267"/>
                      <a:pt x="790" y="12041"/>
                      <a:pt x="763" y="11816"/>
                    </a:cubicBezTo>
                    <a:lnTo>
                      <a:pt x="600" y="11590"/>
                    </a:lnTo>
                    <a:cubicBezTo>
                      <a:pt x="572" y="11552"/>
                      <a:pt x="572" y="11477"/>
                      <a:pt x="545" y="11439"/>
                    </a:cubicBezTo>
                    <a:cubicBezTo>
                      <a:pt x="518" y="11402"/>
                      <a:pt x="518" y="11326"/>
                      <a:pt x="490" y="11289"/>
                    </a:cubicBezTo>
                    <a:cubicBezTo>
                      <a:pt x="463" y="11213"/>
                      <a:pt x="463" y="11138"/>
                      <a:pt x="436" y="11063"/>
                    </a:cubicBezTo>
                    <a:lnTo>
                      <a:pt x="436" y="10912"/>
                    </a:lnTo>
                    <a:cubicBezTo>
                      <a:pt x="409" y="10875"/>
                      <a:pt x="409" y="10800"/>
                      <a:pt x="381" y="10762"/>
                    </a:cubicBezTo>
                    <a:lnTo>
                      <a:pt x="272" y="10611"/>
                    </a:lnTo>
                    <a:lnTo>
                      <a:pt x="163" y="10611"/>
                    </a:lnTo>
                    <a:lnTo>
                      <a:pt x="109" y="10536"/>
                    </a:lnTo>
                    <a:lnTo>
                      <a:pt x="54" y="10536"/>
                    </a:lnTo>
                    <a:cubicBezTo>
                      <a:pt x="27" y="10498"/>
                      <a:pt x="27" y="10423"/>
                      <a:pt x="0" y="10386"/>
                    </a:cubicBezTo>
                    <a:lnTo>
                      <a:pt x="0" y="9934"/>
                    </a:lnTo>
                    <a:cubicBezTo>
                      <a:pt x="27" y="9896"/>
                      <a:pt x="27" y="9821"/>
                      <a:pt x="54" y="9783"/>
                    </a:cubicBezTo>
                    <a:cubicBezTo>
                      <a:pt x="81" y="9746"/>
                      <a:pt x="81" y="9671"/>
                      <a:pt x="109" y="9633"/>
                    </a:cubicBezTo>
                    <a:cubicBezTo>
                      <a:pt x="136" y="9595"/>
                      <a:pt x="190" y="9595"/>
                      <a:pt x="218" y="9558"/>
                    </a:cubicBezTo>
                    <a:cubicBezTo>
                      <a:pt x="245" y="9520"/>
                      <a:pt x="300" y="9520"/>
                      <a:pt x="327" y="9482"/>
                    </a:cubicBezTo>
                    <a:lnTo>
                      <a:pt x="490" y="9482"/>
                    </a:lnTo>
                    <a:cubicBezTo>
                      <a:pt x="572" y="9520"/>
                      <a:pt x="681" y="9520"/>
                      <a:pt x="763" y="9558"/>
                    </a:cubicBezTo>
                    <a:cubicBezTo>
                      <a:pt x="872" y="9445"/>
                      <a:pt x="981" y="9370"/>
                      <a:pt x="1090" y="9257"/>
                    </a:cubicBezTo>
                    <a:lnTo>
                      <a:pt x="1200" y="9106"/>
                    </a:lnTo>
                    <a:lnTo>
                      <a:pt x="1309" y="9106"/>
                    </a:lnTo>
                    <a:cubicBezTo>
                      <a:pt x="1363" y="9068"/>
                      <a:pt x="1418" y="9068"/>
                      <a:pt x="1472" y="9031"/>
                    </a:cubicBezTo>
                    <a:lnTo>
                      <a:pt x="1636" y="9031"/>
                    </a:lnTo>
                    <a:cubicBezTo>
                      <a:pt x="1663" y="8993"/>
                      <a:pt x="1718" y="8993"/>
                      <a:pt x="1745" y="8956"/>
                    </a:cubicBezTo>
                    <a:cubicBezTo>
                      <a:pt x="1800" y="8918"/>
                      <a:pt x="1854" y="8918"/>
                      <a:pt x="1909" y="8880"/>
                    </a:cubicBezTo>
                    <a:lnTo>
                      <a:pt x="2018" y="8730"/>
                    </a:lnTo>
                    <a:cubicBezTo>
                      <a:pt x="2045" y="8655"/>
                      <a:pt x="2100" y="8579"/>
                      <a:pt x="2127" y="8504"/>
                    </a:cubicBezTo>
                    <a:cubicBezTo>
                      <a:pt x="2154" y="8429"/>
                      <a:pt x="2154" y="8354"/>
                      <a:pt x="2181" y="8278"/>
                    </a:cubicBezTo>
                    <a:lnTo>
                      <a:pt x="2236" y="8203"/>
                    </a:lnTo>
                    <a:lnTo>
                      <a:pt x="2236" y="8128"/>
                    </a:lnTo>
                    <a:cubicBezTo>
                      <a:pt x="2263" y="8090"/>
                      <a:pt x="2263" y="8015"/>
                      <a:pt x="2290" y="7977"/>
                    </a:cubicBezTo>
                    <a:lnTo>
                      <a:pt x="2290" y="7601"/>
                    </a:lnTo>
                    <a:lnTo>
                      <a:pt x="2181" y="7601"/>
                    </a:lnTo>
                    <a:cubicBezTo>
                      <a:pt x="2154" y="7563"/>
                      <a:pt x="2154" y="7488"/>
                      <a:pt x="2127" y="7450"/>
                    </a:cubicBezTo>
                    <a:lnTo>
                      <a:pt x="2072" y="7375"/>
                    </a:lnTo>
                    <a:cubicBezTo>
                      <a:pt x="2045" y="7337"/>
                      <a:pt x="2045" y="7262"/>
                      <a:pt x="2018" y="7225"/>
                    </a:cubicBezTo>
                    <a:lnTo>
                      <a:pt x="2018" y="6999"/>
                    </a:lnTo>
                    <a:cubicBezTo>
                      <a:pt x="2072" y="6961"/>
                      <a:pt x="2127" y="6961"/>
                      <a:pt x="2181" y="6924"/>
                    </a:cubicBezTo>
                    <a:cubicBezTo>
                      <a:pt x="2209" y="6886"/>
                      <a:pt x="2263" y="6886"/>
                      <a:pt x="2290" y="6848"/>
                    </a:cubicBezTo>
                    <a:lnTo>
                      <a:pt x="2345" y="6848"/>
                    </a:lnTo>
                    <a:lnTo>
                      <a:pt x="2454" y="6698"/>
                    </a:lnTo>
                    <a:lnTo>
                      <a:pt x="2454" y="6472"/>
                    </a:lnTo>
                    <a:lnTo>
                      <a:pt x="2563" y="6472"/>
                    </a:lnTo>
                    <a:cubicBezTo>
                      <a:pt x="2590" y="6434"/>
                      <a:pt x="2645" y="6434"/>
                      <a:pt x="2672" y="6397"/>
                    </a:cubicBezTo>
                    <a:lnTo>
                      <a:pt x="2781" y="6397"/>
                    </a:lnTo>
                    <a:cubicBezTo>
                      <a:pt x="2809" y="6359"/>
                      <a:pt x="2863" y="6359"/>
                      <a:pt x="2890" y="6321"/>
                    </a:cubicBezTo>
                    <a:lnTo>
                      <a:pt x="3000" y="6171"/>
                    </a:lnTo>
                    <a:cubicBezTo>
                      <a:pt x="3027" y="6096"/>
                      <a:pt x="3027" y="6020"/>
                      <a:pt x="3054" y="5945"/>
                    </a:cubicBezTo>
                    <a:cubicBezTo>
                      <a:pt x="3081" y="5870"/>
                      <a:pt x="3136" y="5795"/>
                      <a:pt x="3163" y="5719"/>
                    </a:cubicBezTo>
                    <a:lnTo>
                      <a:pt x="3163" y="5343"/>
                    </a:lnTo>
                    <a:cubicBezTo>
                      <a:pt x="3190" y="5268"/>
                      <a:pt x="3245" y="5193"/>
                      <a:pt x="3272" y="5117"/>
                    </a:cubicBezTo>
                    <a:cubicBezTo>
                      <a:pt x="3300" y="5080"/>
                      <a:pt x="3354" y="5080"/>
                      <a:pt x="3381" y="5042"/>
                    </a:cubicBezTo>
                    <a:cubicBezTo>
                      <a:pt x="3409" y="5004"/>
                      <a:pt x="3463" y="5004"/>
                      <a:pt x="3490" y="4967"/>
                    </a:cubicBezTo>
                    <a:cubicBezTo>
                      <a:pt x="3545" y="4929"/>
                      <a:pt x="3600" y="4929"/>
                      <a:pt x="3654" y="4891"/>
                    </a:cubicBezTo>
                    <a:lnTo>
                      <a:pt x="3818" y="4891"/>
                    </a:lnTo>
                    <a:cubicBezTo>
                      <a:pt x="3845" y="4854"/>
                      <a:pt x="3900" y="4854"/>
                      <a:pt x="3927" y="4816"/>
                    </a:cubicBezTo>
                    <a:cubicBezTo>
                      <a:pt x="3954" y="4779"/>
                      <a:pt x="3954" y="4703"/>
                      <a:pt x="3981" y="4666"/>
                    </a:cubicBezTo>
                    <a:cubicBezTo>
                      <a:pt x="4009" y="4628"/>
                      <a:pt x="4009" y="4553"/>
                      <a:pt x="4036" y="4515"/>
                    </a:cubicBezTo>
                    <a:cubicBezTo>
                      <a:pt x="4063" y="4440"/>
                      <a:pt x="4063" y="4365"/>
                      <a:pt x="4090" y="4289"/>
                    </a:cubicBezTo>
                    <a:lnTo>
                      <a:pt x="4200" y="4139"/>
                    </a:lnTo>
                    <a:cubicBezTo>
                      <a:pt x="4227" y="4064"/>
                      <a:pt x="4281" y="3988"/>
                      <a:pt x="4309" y="3913"/>
                    </a:cubicBezTo>
                    <a:cubicBezTo>
                      <a:pt x="4363" y="3875"/>
                      <a:pt x="4418" y="3875"/>
                      <a:pt x="4472" y="3838"/>
                    </a:cubicBezTo>
                    <a:cubicBezTo>
                      <a:pt x="4554" y="3800"/>
                      <a:pt x="4609" y="3800"/>
                      <a:pt x="4690" y="3763"/>
                    </a:cubicBezTo>
                    <a:lnTo>
                      <a:pt x="4800" y="3763"/>
                    </a:lnTo>
                    <a:lnTo>
                      <a:pt x="4909" y="3612"/>
                    </a:lnTo>
                    <a:lnTo>
                      <a:pt x="4909" y="3236"/>
                    </a:lnTo>
                    <a:cubicBezTo>
                      <a:pt x="4936" y="3198"/>
                      <a:pt x="4936" y="3123"/>
                      <a:pt x="4963" y="3085"/>
                    </a:cubicBezTo>
                    <a:cubicBezTo>
                      <a:pt x="4990" y="3048"/>
                      <a:pt x="5045" y="3048"/>
                      <a:pt x="5072" y="3010"/>
                    </a:cubicBezTo>
                    <a:lnTo>
                      <a:pt x="5181" y="2859"/>
                    </a:lnTo>
                    <a:cubicBezTo>
                      <a:pt x="5209" y="2822"/>
                      <a:pt x="5263" y="2822"/>
                      <a:pt x="5290" y="2784"/>
                    </a:cubicBezTo>
                    <a:lnTo>
                      <a:pt x="5890" y="2784"/>
                    </a:lnTo>
                    <a:cubicBezTo>
                      <a:pt x="5700" y="2935"/>
                      <a:pt x="5481" y="3085"/>
                      <a:pt x="5290" y="3236"/>
                    </a:cubicBez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eaLnBrk="1" fontAlgn="auto" hangingPunct="1">
                  <a:spcBef>
                    <a:spcPts val="0"/>
                  </a:spcBef>
                  <a:spcAft>
                    <a:spcPts val="0"/>
                  </a:spcAft>
                  <a:defRPr/>
                </a:pPr>
                <a:endParaRPr lang="id-ID" sz="1013">
                  <a:latin typeface="+mn-lt"/>
                </a:endParaRPr>
              </a:p>
            </p:txBody>
          </p:sp>
          <p:sp>
            <p:nvSpPr>
              <p:cNvPr id="36" name="AutoShape 186">
                <a:extLst>
                  <a:ext uri="{FF2B5EF4-FFF2-40B4-BE49-F238E27FC236}">
                    <a16:creationId xmlns:a16="http://schemas.microsoft.com/office/drawing/2014/main" id="{B0F803DF-3DB5-D115-C71B-1A66FEE13F06}"/>
                  </a:ext>
                </a:extLst>
              </p:cNvPr>
              <p:cNvSpPr>
                <a:spLocks/>
              </p:cNvSpPr>
              <p:nvPr/>
            </p:nvSpPr>
            <p:spPr bwMode="auto">
              <a:xfrm>
                <a:off x="1224168" y="1911284"/>
                <a:ext cx="98937" cy="74203"/>
              </a:xfrm>
              <a:custGeom>
                <a:avLst/>
                <a:gdLst>
                  <a:gd name="T0" fmla="*/ 49469 w 21600"/>
                  <a:gd name="T1" fmla="*/ 37102 h 21600"/>
                  <a:gd name="T2" fmla="*/ 49469 w 21600"/>
                  <a:gd name="T3" fmla="*/ 37102 h 21600"/>
                  <a:gd name="T4" fmla="*/ 49469 w 21600"/>
                  <a:gd name="T5" fmla="*/ 37102 h 21600"/>
                  <a:gd name="T6" fmla="*/ 49469 w 21600"/>
                  <a:gd name="T7" fmla="*/ 3710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635" y="13885"/>
                    </a:moveTo>
                    <a:lnTo>
                      <a:pt x="635" y="12342"/>
                    </a:lnTo>
                    <a:lnTo>
                      <a:pt x="0" y="8485"/>
                    </a:lnTo>
                    <a:lnTo>
                      <a:pt x="635" y="3857"/>
                    </a:lnTo>
                    <a:lnTo>
                      <a:pt x="3176" y="1542"/>
                    </a:lnTo>
                    <a:lnTo>
                      <a:pt x="3176" y="771"/>
                    </a:lnTo>
                    <a:lnTo>
                      <a:pt x="4447" y="771"/>
                    </a:lnTo>
                    <a:lnTo>
                      <a:pt x="5082" y="0"/>
                    </a:lnTo>
                    <a:lnTo>
                      <a:pt x="6988" y="0"/>
                    </a:lnTo>
                    <a:lnTo>
                      <a:pt x="10800" y="1542"/>
                    </a:lnTo>
                    <a:lnTo>
                      <a:pt x="13341" y="3857"/>
                    </a:lnTo>
                    <a:lnTo>
                      <a:pt x="13976" y="3085"/>
                    </a:lnTo>
                    <a:lnTo>
                      <a:pt x="19058" y="3085"/>
                    </a:lnTo>
                    <a:lnTo>
                      <a:pt x="20329" y="3857"/>
                    </a:lnTo>
                    <a:lnTo>
                      <a:pt x="20964" y="4628"/>
                    </a:lnTo>
                    <a:lnTo>
                      <a:pt x="21599" y="6171"/>
                    </a:lnTo>
                    <a:lnTo>
                      <a:pt x="21599" y="6942"/>
                    </a:lnTo>
                    <a:lnTo>
                      <a:pt x="20964" y="8485"/>
                    </a:lnTo>
                    <a:lnTo>
                      <a:pt x="20964" y="10028"/>
                    </a:lnTo>
                    <a:lnTo>
                      <a:pt x="20329" y="11571"/>
                    </a:lnTo>
                    <a:lnTo>
                      <a:pt x="20329" y="13114"/>
                    </a:lnTo>
                    <a:lnTo>
                      <a:pt x="17152" y="14657"/>
                    </a:lnTo>
                    <a:lnTo>
                      <a:pt x="15882" y="16200"/>
                    </a:lnTo>
                    <a:lnTo>
                      <a:pt x="14611" y="16200"/>
                    </a:lnTo>
                    <a:lnTo>
                      <a:pt x="13341" y="20057"/>
                    </a:lnTo>
                    <a:lnTo>
                      <a:pt x="7623" y="21600"/>
                    </a:lnTo>
                    <a:lnTo>
                      <a:pt x="635" y="13885"/>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eaLnBrk="1" fontAlgn="auto" hangingPunct="1">
                  <a:spcBef>
                    <a:spcPts val="0"/>
                  </a:spcBef>
                  <a:spcAft>
                    <a:spcPts val="0"/>
                  </a:spcAft>
                  <a:defRPr/>
                </a:pPr>
                <a:endParaRPr lang="id-ID" sz="1013">
                  <a:latin typeface="+mn-lt"/>
                </a:endParaRPr>
              </a:p>
            </p:txBody>
          </p:sp>
          <p:sp>
            <p:nvSpPr>
              <p:cNvPr id="37" name="AutoShape 187">
                <a:extLst>
                  <a:ext uri="{FF2B5EF4-FFF2-40B4-BE49-F238E27FC236}">
                    <a16:creationId xmlns:a16="http://schemas.microsoft.com/office/drawing/2014/main" id="{C77DBA48-7C39-6554-76C0-87C06BB29BE3}"/>
                  </a:ext>
                </a:extLst>
              </p:cNvPr>
              <p:cNvSpPr>
                <a:spLocks/>
              </p:cNvSpPr>
              <p:nvPr/>
            </p:nvSpPr>
            <p:spPr bwMode="auto">
              <a:xfrm>
                <a:off x="1739954" y="1548223"/>
                <a:ext cx="51448" cy="58302"/>
              </a:xfrm>
              <a:custGeom>
                <a:avLst/>
                <a:gdLst>
                  <a:gd name="T0" fmla="*/ 25724 w 21600"/>
                  <a:gd name="T1" fmla="*/ 29151 h 21600"/>
                  <a:gd name="T2" fmla="*/ 25724 w 21600"/>
                  <a:gd name="T3" fmla="*/ 29151 h 21600"/>
                  <a:gd name="T4" fmla="*/ 25724 w 21600"/>
                  <a:gd name="T5" fmla="*/ 29151 h 21600"/>
                  <a:gd name="T6" fmla="*/ 25724 w 21600"/>
                  <a:gd name="T7" fmla="*/ 2915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600" y="0"/>
                    </a:moveTo>
                    <a:lnTo>
                      <a:pt x="3600" y="981"/>
                    </a:lnTo>
                    <a:lnTo>
                      <a:pt x="1200" y="1963"/>
                    </a:lnTo>
                    <a:lnTo>
                      <a:pt x="0" y="2945"/>
                    </a:lnTo>
                    <a:lnTo>
                      <a:pt x="0" y="4909"/>
                    </a:lnTo>
                    <a:lnTo>
                      <a:pt x="1200" y="5890"/>
                    </a:lnTo>
                    <a:lnTo>
                      <a:pt x="2400" y="7854"/>
                    </a:lnTo>
                    <a:lnTo>
                      <a:pt x="4800" y="9818"/>
                    </a:lnTo>
                    <a:lnTo>
                      <a:pt x="6000" y="11781"/>
                    </a:lnTo>
                    <a:lnTo>
                      <a:pt x="8400" y="13745"/>
                    </a:lnTo>
                    <a:lnTo>
                      <a:pt x="9600" y="15709"/>
                    </a:lnTo>
                    <a:lnTo>
                      <a:pt x="9600" y="18654"/>
                    </a:lnTo>
                    <a:lnTo>
                      <a:pt x="10800" y="19636"/>
                    </a:lnTo>
                    <a:lnTo>
                      <a:pt x="10800" y="20618"/>
                    </a:lnTo>
                    <a:lnTo>
                      <a:pt x="13200" y="21599"/>
                    </a:lnTo>
                    <a:lnTo>
                      <a:pt x="15600" y="21599"/>
                    </a:lnTo>
                    <a:lnTo>
                      <a:pt x="18000" y="20618"/>
                    </a:lnTo>
                    <a:lnTo>
                      <a:pt x="20400" y="18654"/>
                    </a:lnTo>
                    <a:lnTo>
                      <a:pt x="20400" y="7854"/>
                    </a:lnTo>
                    <a:lnTo>
                      <a:pt x="21599" y="6872"/>
                    </a:lnTo>
                    <a:lnTo>
                      <a:pt x="20400" y="6872"/>
                    </a:lnTo>
                    <a:lnTo>
                      <a:pt x="19200" y="5890"/>
                    </a:lnTo>
                    <a:lnTo>
                      <a:pt x="16800" y="4909"/>
                    </a:lnTo>
                    <a:lnTo>
                      <a:pt x="14400" y="2945"/>
                    </a:lnTo>
                    <a:lnTo>
                      <a:pt x="12000" y="1963"/>
                    </a:lnTo>
                    <a:lnTo>
                      <a:pt x="7200" y="1963"/>
                    </a:lnTo>
                    <a:lnTo>
                      <a:pt x="6000" y="981"/>
                    </a:lnTo>
                    <a:lnTo>
                      <a:pt x="4800" y="981"/>
                    </a:lnTo>
                    <a:lnTo>
                      <a:pt x="3600" y="0"/>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eaLnBrk="1" fontAlgn="auto" hangingPunct="1">
                  <a:spcBef>
                    <a:spcPts val="0"/>
                  </a:spcBef>
                  <a:spcAft>
                    <a:spcPts val="0"/>
                  </a:spcAft>
                  <a:defRPr/>
                </a:pPr>
                <a:endParaRPr lang="id-ID" sz="1013">
                  <a:latin typeface="+mn-lt"/>
                </a:endParaRPr>
              </a:p>
            </p:txBody>
          </p:sp>
          <p:sp>
            <p:nvSpPr>
              <p:cNvPr id="38" name="AutoShape 188">
                <a:extLst>
                  <a:ext uri="{FF2B5EF4-FFF2-40B4-BE49-F238E27FC236}">
                    <a16:creationId xmlns:a16="http://schemas.microsoft.com/office/drawing/2014/main" id="{6F5EBBBD-AD63-C4EB-05FB-BB4748DEE075}"/>
                  </a:ext>
                </a:extLst>
              </p:cNvPr>
              <p:cNvSpPr>
                <a:spLocks/>
              </p:cNvSpPr>
              <p:nvPr/>
            </p:nvSpPr>
            <p:spPr bwMode="auto">
              <a:xfrm>
                <a:off x="1757103" y="1386568"/>
                <a:ext cx="209746" cy="161656"/>
              </a:xfrm>
              <a:custGeom>
                <a:avLst/>
                <a:gdLst>
                  <a:gd name="T0" fmla="*/ 104873 w 21600"/>
                  <a:gd name="T1" fmla="*/ 80828 h 21600"/>
                  <a:gd name="T2" fmla="*/ 104873 w 21600"/>
                  <a:gd name="T3" fmla="*/ 80828 h 21600"/>
                  <a:gd name="T4" fmla="*/ 104873 w 21600"/>
                  <a:gd name="T5" fmla="*/ 80828 h 21600"/>
                  <a:gd name="T6" fmla="*/ 104873 w 21600"/>
                  <a:gd name="T7" fmla="*/ 8082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900" y="18767"/>
                    </a:moveTo>
                    <a:lnTo>
                      <a:pt x="0" y="20183"/>
                    </a:lnTo>
                    <a:lnTo>
                      <a:pt x="2100" y="20891"/>
                    </a:lnTo>
                    <a:lnTo>
                      <a:pt x="3300" y="20183"/>
                    </a:lnTo>
                    <a:lnTo>
                      <a:pt x="5700" y="19475"/>
                    </a:lnTo>
                    <a:lnTo>
                      <a:pt x="8700" y="18767"/>
                    </a:lnTo>
                    <a:lnTo>
                      <a:pt x="9300" y="20891"/>
                    </a:lnTo>
                    <a:lnTo>
                      <a:pt x="9300" y="21245"/>
                    </a:lnTo>
                    <a:lnTo>
                      <a:pt x="9900" y="21245"/>
                    </a:lnTo>
                    <a:lnTo>
                      <a:pt x="10200" y="21599"/>
                    </a:lnTo>
                    <a:lnTo>
                      <a:pt x="11100" y="21245"/>
                    </a:lnTo>
                    <a:lnTo>
                      <a:pt x="11700" y="20537"/>
                    </a:lnTo>
                    <a:lnTo>
                      <a:pt x="12300" y="20183"/>
                    </a:lnTo>
                    <a:lnTo>
                      <a:pt x="12600" y="19475"/>
                    </a:lnTo>
                    <a:lnTo>
                      <a:pt x="12900" y="19475"/>
                    </a:lnTo>
                    <a:lnTo>
                      <a:pt x="15000" y="18767"/>
                    </a:lnTo>
                    <a:lnTo>
                      <a:pt x="15300" y="18413"/>
                    </a:lnTo>
                    <a:lnTo>
                      <a:pt x="15600" y="18413"/>
                    </a:lnTo>
                    <a:lnTo>
                      <a:pt x="15899" y="17704"/>
                    </a:lnTo>
                    <a:lnTo>
                      <a:pt x="16800" y="17350"/>
                    </a:lnTo>
                    <a:lnTo>
                      <a:pt x="18000" y="15934"/>
                    </a:lnTo>
                    <a:lnTo>
                      <a:pt x="18600" y="15580"/>
                    </a:lnTo>
                    <a:lnTo>
                      <a:pt x="18900" y="14872"/>
                    </a:lnTo>
                    <a:lnTo>
                      <a:pt x="19500" y="14163"/>
                    </a:lnTo>
                    <a:lnTo>
                      <a:pt x="20700" y="11331"/>
                    </a:lnTo>
                    <a:lnTo>
                      <a:pt x="20700" y="9206"/>
                    </a:lnTo>
                    <a:lnTo>
                      <a:pt x="20400" y="8498"/>
                    </a:lnTo>
                    <a:lnTo>
                      <a:pt x="20400" y="7436"/>
                    </a:lnTo>
                    <a:lnTo>
                      <a:pt x="21000" y="6727"/>
                    </a:lnTo>
                    <a:lnTo>
                      <a:pt x="21599" y="5311"/>
                    </a:lnTo>
                    <a:lnTo>
                      <a:pt x="21599" y="3540"/>
                    </a:lnTo>
                    <a:lnTo>
                      <a:pt x="21300" y="2478"/>
                    </a:lnTo>
                    <a:lnTo>
                      <a:pt x="21300" y="1416"/>
                    </a:lnTo>
                    <a:lnTo>
                      <a:pt x="21000" y="708"/>
                    </a:lnTo>
                    <a:lnTo>
                      <a:pt x="21000" y="0"/>
                    </a:lnTo>
                    <a:lnTo>
                      <a:pt x="20400" y="0"/>
                    </a:lnTo>
                    <a:lnTo>
                      <a:pt x="19800" y="354"/>
                    </a:lnTo>
                    <a:lnTo>
                      <a:pt x="18900" y="708"/>
                    </a:lnTo>
                    <a:lnTo>
                      <a:pt x="17700" y="2124"/>
                    </a:lnTo>
                    <a:lnTo>
                      <a:pt x="17400" y="3186"/>
                    </a:lnTo>
                    <a:lnTo>
                      <a:pt x="17100" y="4603"/>
                    </a:lnTo>
                    <a:lnTo>
                      <a:pt x="17100" y="5665"/>
                    </a:lnTo>
                    <a:lnTo>
                      <a:pt x="16800" y="6727"/>
                    </a:lnTo>
                    <a:lnTo>
                      <a:pt x="16800" y="7790"/>
                    </a:lnTo>
                    <a:lnTo>
                      <a:pt x="16200" y="8498"/>
                    </a:lnTo>
                    <a:lnTo>
                      <a:pt x="15899" y="9206"/>
                    </a:lnTo>
                    <a:lnTo>
                      <a:pt x="15300" y="10268"/>
                    </a:lnTo>
                    <a:lnTo>
                      <a:pt x="14700" y="10977"/>
                    </a:lnTo>
                    <a:lnTo>
                      <a:pt x="14100" y="12039"/>
                    </a:lnTo>
                    <a:lnTo>
                      <a:pt x="11399" y="14163"/>
                    </a:lnTo>
                    <a:lnTo>
                      <a:pt x="10200" y="15580"/>
                    </a:lnTo>
                    <a:lnTo>
                      <a:pt x="9600" y="15934"/>
                    </a:lnTo>
                    <a:lnTo>
                      <a:pt x="5999" y="15934"/>
                    </a:lnTo>
                    <a:lnTo>
                      <a:pt x="3300" y="16996"/>
                    </a:lnTo>
                    <a:lnTo>
                      <a:pt x="900" y="18767"/>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eaLnBrk="1" fontAlgn="auto" hangingPunct="1">
                  <a:spcBef>
                    <a:spcPts val="0"/>
                  </a:spcBef>
                  <a:spcAft>
                    <a:spcPts val="0"/>
                  </a:spcAft>
                  <a:defRPr/>
                </a:pPr>
                <a:endParaRPr lang="id-ID" sz="1013">
                  <a:latin typeface="+mn-lt"/>
                </a:endParaRPr>
              </a:p>
            </p:txBody>
          </p:sp>
          <p:sp>
            <p:nvSpPr>
              <p:cNvPr id="39" name="AutoShape 189">
                <a:extLst>
                  <a:ext uri="{FF2B5EF4-FFF2-40B4-BE49-F238E27FC236}">
                    <a16:creationId xmlns:a16="http://schemas.microsoft.com/office/drawing/2014/main" id="{0442A75D-EA7E-4B64-5BB5-DD0FA0E8CBC5}"/>
                  </a:ext>
                </a:extLst>
              </p:cNvPr>
              <p:cNvSpPr>
                <a:spLocks/>
              </p:cNvSpPr>
              <p:nvPr/>
            </p:nvSpPr>
            <p:spPr bwMode="auto">
              <a:xfrm>
                <a:off x="1786125" y="1540272"/>
                <a:ext cx="34298" cy="21202"/>
              </a:xfrm>
              <a:custGeom>
                <a:avLst/>
                <a:gdLst>
                  <a:gd name="T0" fmla="*/ 17149 w 21600"/>
                  <a:gd name="T1" fmla="*/ 10601 h 21600"/>
                  <a:gd name="T2" fmla="*/ 17149 w 21600"/>
                  <a:gd name="T3" fmla="*/ 10601 h 21600"/>
                  <a:gd name="T4" fmla="*/ 17149 w 21600"/>
                  <a:gd name="T5" fmla="*/ 10601 h 21600"/>
                  <a:gd name="T6" fmla="*/ 17149 w 21600"/>
                  <a:gd name="T7" fmla="*/ 1060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7200" y="0"/>
                    </a:moveTo>
                    <a:lnTo>
                      <a:pt x="0" y="13500"/>
                    </a:lnTo>
                    <a:lnTo>
                      <a:pt x="7200" y="21600"/>
                    </a:lnTo>
                    <a:lnTo>
                      <a:pt x="16200" y="10800"/>
                    </a:lnTo>
                    <a:lnTo>
                      <a:pt x="21600" y="2699"/>
                    </a:lnTo>
                    <a:lnTo>
                      <a:pt x="7200" y="0"/>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eaLnBrk="1" fontAlgn="auto" hangingPunct="1">
                  <a:spcBef>
                    <a:spcPts val="0"/>
                  </a:spcBef>
                  <a:spcAft>
                    <a:spcPts val="0"/>
                  </a:spcAft>
                  <a:defRPr/>
                </a:pPr>
                <a:endParaRPr lang="id-ID" sz="1013">
                  <a:latin typeface="+mn-lt"/>
                </a:endParaRPr>
              </a:p>
            </p:txBody>
          </p:sp>
          <p:sp>
            <p:nvSpPr>
              <p:cNvPr id="40" name="AutoShape 190">
                <a:extLst>
                  <a:ext uri="{FF2B5EF4-FFF2-40B4-BE49-F238E27FC236}">
                    <a16:creationId xmlns:a16="http://schemas.microsoft.com/office/drawing/2014/main" id="{E9F5128A-AD7D-AC86-D376-1178E7FDFC6F}"/>
                  </a:ext>
                </a:extLst>
              </p:cNvPr>
              <p:cNvSpPr>
                <a:spLocks/>
              </p:cNvSpPr>
              <p:nvPr/>
            </p:nvSpPr>
            <p:spPr bwMode="auto">
              <a:xfrm>
                <a:off x="1928592" y="1328266"/>
                <a:ext cx="113448" cy="79503"/>
              </a:xfrm>
              <a:custGeom>
                <a:avLst/>
                <a:gdLst>
                  <a:gd name="T0" fmla="*/ 56724 w 21600"/>
                  <a:gd name="T1" fmla="*/ 39752 h 21600"/>
                  <a:gd name="T2" fmla="*/ 56724 w 21600"/>
                  <a:gd name="T3" fmla="*/ 39752 h 21600"/>
                  <a:gd name="T4" fmla="*/ 56724 w 21600"/>
                  <a:gd name="T5" fmla="*/ 39752 h 21600"/>
                  <a:gd name="T6" fmla="*/ 56724 w 21600"/>
                  <a:gd name="T7" fmla="*/ 3975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9969" y="2159"/>
                    </a:moveTo>
                    <a:lnTo>
                      <a:pt x="8307" y="0"/>
                    </a:lnTo>
                    <a:lnTo>
                      <a:pt x="7753" y="0"/>
                    </a:lnTo>
                    <a:lnTo>
                      <a:pt x="6646" y="1439"/>
                    </a:lnTo>
                    <a:lnTo>
                      <a:pt x="6092" y="4319"/>
                    </a:lnTo>
                    <a:lnTo>
                      <a:pt x="5538" y="6479"/>
                    </a:lnTo>
                    <a:lnTo>
                      <a:pt x="5538" y="9359"/>
                    </a:lnTo>
                    <a:lnTo>
                      <a:pt x="4984" y="10079"/>
                    </a:lnTo>
                    <a:lnTo>
                      <a:pt x="4430" y="11519"/>
                    </a:lnTo>
                    <a:lnTo>
                      <a:pt x="3323" y="12959"/>
                    </a:lnTo>
                    <a:lnTo>
                      <a:pt x="2769" y="15119"/>
                    </a:lnTo>
                    <a:lnTo>
                      <a:pt x="0" y="18719"/>
                    </a:lnTo>
                    <a:lnTo>
                      <a:pt x="0" y="20159"/>
                    </a:lnTo>
                    <a:lnTo>
                      <a:pt x="1107" y="20159"/>
                    </a:lnTo>
                    <a:lnTo>
                      <a:pt x="2215" y="20880"/>
                    </a:lnTo>
                    <a:lnTo>
                      <a:pt x="7199" y="20880"/>
                    </a:lnTo>
                    <a:lnTo>
                      <a:pt x="8307" y="20159"/>
                    </a:lnTo>
                    <a:lnTo>
                      <a:pt x="8861" y="20159"/>
                    </a:lnTo>
                    <a:lnTo>
                      <a:pt x="10523" y="21600"/>
                    </a:lnTo>
                    <a:lnTo>
                      <a:pt x="13292" y="20880"/>
                    </a:lnTo>
                    <a:lnTo>
                      <a:pt x="13846" y="20159"/>
                    </a:lnTo>
                    <a:lnTo>
                      <a:pt x="14399" y="18719"/>
                    </a:lnTo>
                    <a:lnTo>
                      <a:pt x="14953" y="17999"/>
                    </a:lnTo>
                    <a:lnTo>
                      <a:pt x="15507" y="16560"/>
                    </a:lnTo>
                    <a:lnTo>
                      <a:pt x="16615" y="15840"/>
                    </a:lnTo>
                    <a:lnTo>
                      <a:pt x="17723" y="15840"/>
                    </a:lnTo>
                    <a:lnTo>
                      <a:pt x="18276" y="15119"/>
                    </a:lnTo>
                    <a:lnTo>
                      <a:pt x="19384" y="14399"/>
                    </a:lnTo>
                    <a:lnTo>
                      <a:pt x="21600" y="11519"/>
                    </a:lnTo>
                    <a:lnTo>
                      <a:pt x="21600" y="8640"/>
                    </a:lnTo>
                    <a:lnTo>
                      <a:pt x="20492" y="7199"/>
                    </a:lnTo>
                    <a:lnTo>
                      <a:pt x="19384" y="8640"/>
                    </a:lnTo>
                    <a:lnTo>
                      <a:pt x="18276" y="9359"/>
                    </a:lnTo>
                    <a:lnTo>
                      <a:pt x="17169" y="9359"/>
                    </a:lnTo>
                    <a:lnTo>
                      <a:pt x="16061" y="8640"/>
                    </a:lnTo>
                    <a:lnTo>
                      <a:pt x="12738" y="7199"/>
                    </a:lnTo>
                    <a:lnTo>
                      <a:pt x="10523" y="4319"/>
                    </a:lnTo>
                    <a:lnTo>
                      <a:pt x="9969" y="2159"/>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eaLnBrk="1" fontAlgn="auto" hangingPunct="1">
                  <a:spcBef>
                    <a:spcPts val="0"/>
                  </a:spcBef>
                  <a:spcAft>
                    <a:spcPts val="0"/>
                  </a:spcAft>
                  <a:defRPr/>
                </a:pPr>
                <a:endParaRPr lang="id-ID" sz="1013">
                  <a:latin typeface="+mn-lt"/>
                </a:endParaRPr>
              </a:p>
            </p:txBody>
          </p:sp>
          <p:sp>
            <p:nvSpPr>
              <p:cNvPr id="41" name="AutoShape 191">
                <a:extLst>
                  <a:ext uri="{FF2B5EF4-FFF2-40B4-BE49-F238E27FC236}">
                    <a16:creationId xmlns:a16="http://schemas.microsoft.com/office/drawing/2014/main" id="{1A860A7C-8FF8-007E-0209-F8FF4EE38B7F}"/>
                  </a:ext>
                </a:extLst>
              </p:cNvPr>
              <p:cNvSpPr>
                <a:spLocks/>
              </p:cNvSpPr>
              <p:nvPr/>
            </p:nvSpPr>
            <p:spPr bwMode="auto">
              <a:xfrm>
                <a:off x="705743" y="1513772"/>
                <a:ext cx="116086" cy="45052"/>
              </a:xfrm>
              <a:custGeom>
                <a:avLst/>
                <a:gdLst>
                  <a:gd name="T0" fmla="*/ 58043 w 21600"/>
                  <a:gd name="T1" fmla="*/ 22526 h 21600"/>
                  <a:gd name="T2" fmla="*/ 58043 w 21600"/>
                  <a:gd name="T3" fmla="*/ 22526 h 21600"/>
                  <a:gd name="T4" fmla="*/ 58043 w 21600"/>
                  <a:gd name="T5" fmla="*/ 22526 h 21600"/>
                  <a:gd name="T6" fmla="*/ 58043 w 21600"/>
                  <a:gd name="T7" fmla="*/ 2252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660" y="0"/>
                    </a:moveTo>
                    <a:lnTo>
                      <a:pt x="14039" y="1270"/>
                    </a:lnTo>
                    <a:lnTo>
                      <a:pt x="4319" y="1270"/>
                    </a:lnTo>
                    <a:lnTo>
                      <a:pt x="0" y="10164"/>
                    </a:lnTo>
                    <a:lnTo>
                      <a:pt x="0" y="13976"/>
                    </a:lnTo>
                    <a:lnTo>
                      <a:pt x="539" y="15247"/>
                    </a:lnTo>
                    <a:lnTo>
                      <a:pt x="539" y="17788"/>
                    </a:lnTo>
                    <a:lnTo>
                      <a:pt x="1079" y="19058"/>
                    </a:lnTo>
                    <a:lnTo>
                      <a:pt x="2159" y="19058"/>
                    </a:lnTo>
                    <a:lnTo>
                      <a:pt x="3240" y="17788"/>
                    </a:lnTo>
                    <a:lnTo>
                      <a:pt x="4319" y="17788"/>
                    </a:lnTo>
                    <a:lnTo>
                      <a:pt x="5399" y="19058"/>
                    </a:lnTo>
                    <a:lnTo>
                      <a:pt x="7019" y="21599"/>
                    </a:lnTo>
                    <a:lnTo>
                      <a:pt x="7019" y="20329"/>
                    </a:lnTo>
                    <a:lnTo>
                      <a:pt x="8100" y="17788"/>
                    </a:lnTo>
                    <a:lnTo>
                      <a:pt x="10800" y="16517"/>
                    </a:lnTo>
                    <a:lnTo>
                      <a:pt x="15660" y="15247"/>
                    </a:lnTo>
                    <a:lnTo>
                      <a:pt x="15660" y="12705"/>
                    </a:lnTo>
                    <a:lnTo>
                      <a:pt x="16200" y="10164"/>
                    </a:lnTo>
                    <a:lnTo>
                      <a:pt x="16739" y="8894"/>
                    </a:lnTo>
                    <a:lnTo>
                      <a:pt x="17820" y="7623"/>
                    </a:lnTo>
                    <a:lnTo>
                      <a:pt x="19439" y="6352"/>
                    </a:lnTo>
                    <a:lnTo>
                      <a:pt x="21600" y="6352"/>
                    </a:lnTo>
                    <a:lnTo>
                      <a:pt x="21059" y="5082"/>
                    </a:lnTo>
                    <a:lnTo>
                      <a:pt x="18900" y="5082"/>
                    </a:lnTo>
                    <a:lnTo>
                      <a:pt x="17279" y="3811"/>
                    </a:lnTo>
                    <a:lnTo>
                      <a:pt x="16200" y="2541"/>
                    </a:lnTo>
                    <a:lnTo>
                      <a:pt x="15660" y="0"/>
                    </a:lnTo>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eaLnBrk="1" fontAlgn="auto" hangingPunct="1">
                  <a:spcBef>
                    <a:spcPts val="0"/>
                  </a:spcBef>
                  <a:spcAft>
                    <a:spcPts val="0"/>
                  </a:spcAft>
                  <a:defRPr/>
                </a:pPr>
                <a:endParaRPr lang="id-ID" sz="1013">
                  <a:latin typeface="+mn-lt"/>
                </a:endParaRPr>
              </a:p>
            </p:txBody>
          </p:sp>
          <p:sp>
            <p:nvSpPr>
              <p:cNvPr id="42" name="AutoShape 192">
                <a:extLst>
                  <a:ext uri="{FF2B5EF4-FFF2-40B4-BE49-F238E27FC236}">
                    <a16:creationId xmlns:a16="http://schemas.microsoft.com/office/drawing/2014/main" id="{4072C748-A02F-8E6A-4B2E-384845B26232}"/>
                  </a:ext>
                </a:extLst>
              </p:cNvPr>
              <p:cNvSpPr>
                <a:spLocks/>
              </p:cNvSpPr>
              <p:nvPr/>
            </p:nvSpPr>
            <p:spPr bwMode="auto">
              <a:xfrm>
                <a:off x="705743" y="1513772"/>
                <a:ext cx="116086" cy="45052"/>
              </a:xfrm>
              <a:custGeom>
                <a:avLst/>
                <a:gdLst>
                  <a:gd name="T0" fmla="*/ 58043 w 21600"/>
                  <a:gd name="T1" fmla="*/ 22526 h 21600"/>
                  <a:gd name="T2" fmla="*/ 58043 w 21600"/>
                  <a:gd name="T3" fmla="*/ 22526 h 21600"/>
                  <a:gd name="T4" fmla="*/ 58043 w 21600"/>
                  <a:gd name="T5" fmla="*/ 22526 h 21600"/>
                  <a:gd name="T6" fmla="*/ 58043 w 21600"/>
                  <a:gd name="T7" fmla="*/ 2252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120" y="0"/>
                    </a:moveTo>
                    <a:lnTo>
                      <a:pt x="13499" y="1270"/>
                    </a:lnTo>
                    <a:lnTo>
                      <a:pt x="4319" y="1270"/>
                    </a:lnTo>
                    <a:lnTo>
                      <a:pt x="0" y="10164"/>
                    </a:lnTo>
                    <a:lnTo>
                      <a:pt x="0" y="13976"/>
                    </a:lnTo>
                    <a:lnTo>
                      <a:pt x="539" y="15247"/>
                    </a:lnTo>
                    <a:lnTo>
                      <a:pt x="539" y="17788"/>
                    </a:lnTo>
                    <a:lnTo>
                      <a:pt x="1079" y="19058"/>
                    </a:lnTo>
                    <a:lnTo>
                      <a:pt x="2159" y="19058"/>
                    </a:lnTo>
                    <a:lnTo>
                      <a:pt x="3240" y="17788"/>
                    </a:lnTo>
                    <a:lnTo>
                      <a:pt x="4319" y="17788"/>
                    </a:lnTo>
                    <a:lnTo>
                      <a:pt x="5399" y="19058"/>
                    </a:lnTo>
                    <a:lnTo>
                      <a:pt x="7019" y="21599"/>
                    </a:lnTo>
                    <a:lnTo>
                      <a:pt x="7019" y="20329"/>
                    </a:lnTo>
                    <a:lnTo>
                      <a:pt x="8100" y="17788"/>
                    </a:lnTo>
                    <a:lnTo>
                      <a:pt x="10800" y="16517"/>
                    </a:lnTo>
                    <a:lnTo>
                      <a:pt x="15660" y="15247"/>
                    </a:lnTo>
                    <a:lnTo>
                      <a:pt x="15660" y="12705"/>
                    </a:lnTo>
                    <a:lnTo>
                      <a:pt x="16200" y="10164"/>
                    </a:lnTo>
                    <a:lnTo>
                      <a:pt x="16739" y="8894"/>
                    </a:lnTo>
                    <a:lnTo>
                      <a:pt x="17820" y="7623"/>
                    </a:lnTo>
                    <a:lnTo>
                      <a:pt x="19439" y="6352"/>
                    </a:lnTo>
                    <a:lnTo>
                      <a:pt x="21600" y="6352"/>
                    </a:lnTo>
                    <a:lnTo>
                      <a:pt x="21059" y="5082"/>
                    </a:lnTo>
                    <a:lnTo>
                      <a:pt x="18900" y="5082"/>
                    </a:lnTo>
                    <a:lnTo>
                      <a:pt x="17279" y="3811"/>
                    </a:lnTo>
                    <a:lnTo>
                      <a:pt x="16200" y="2541"/>
                    </a:lnTo>
                    <a:lnTo>
                      <a:pt x="15120" y="0"/>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eaLnBrk="1" fontAlgn="auto" hangingPunct="1">
                  <a:spcBef>
                    <a:spcPts val="0"/>
                  </a:spcBef>
                  <a:spcAft>
                    <a:spcPts val="0"/>
                  </a:spcAft>
                  <a:defRPr/>
                </a:pPr>
                <a:endParaRPr lang="id-ID" sz="1013">
                  <a:latin typeface="+mn-lt"/>
                </a:endParaRPr>
              </a:p>
            </p:txBody>
          </p:sp>
          <p:sp>
            <p:nvSpPr>
              <p:cNvPr id="43" name="AutoShape 193">
                <a:extLst>
                  <a:ext uri="{FF2B5EF4-FFF2-40B4-BE49-F238E27FC236}">
                    <a16:creationId xmlns:a16="http://schemas.microsoft.com/office/drawing/2014/main" id="{16E4C0F4-4A94-7830-F9C0-744F23F76AAB}"/>
                  </a:ext>
                </a:extLst>
              </p:cNvPr>
              <p:cNvSpPr>
                <a:spLocks/>
              </p:cNvSpPr>
              <p:nvPr/>
            </p:nvSpPr>
            <p:spPr bwMode="auto">
              <a:xfrm>
                <a:off x="313956" y="-1"/>
                <a:ext cx="2544636" cy="1374644"/>
              </a:xfrm>
              <a:custGeom>
                <a:avLst/>
                <a:gdLst>
                  <a:gd name="T0" fmla="*/ 1272318 w 21600"/>
                  <a:gd name="T1" fmla="*/ 688086 h 21588"/>
                  <a:gd name="T2" fmla="*/ 1272318 w 21600"/>
                  <a:gd name="T3" fmla="*/ 688086 h 21588"/>
                  <a:gd name="T4" fmla="*/ 1272318 w 21600"/>
                  <a:gd name="T5" fmla="*/ 688086 h 21588"/>
                  <a:gd name="T6" fmla="*/ 1272318 w 21600"/>
                  <a:gd name="T7" fmla="*/ 688086 h 2158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588">
                    <a:moveTo>
                      <a:pt x="42" y="18528"/>
                    </a:moveTo>
                    <a:lnTo>
                      <a:pt x="728" y="18348"/>
                    </a:lnTo>
                    <a:lnTo>
                      <a:pt x="1372" y="18239"/>
                    </a:lnTo>
                    <a:lnTo>
                      <a:pt x="2058" y="17661"/>
                    </a:lnTo>
                    <a:lnTo>
                      <a:pt x="2379" y="17155"/>
                    </a:lnTo>
                    <a:lnTo>
                      <a:pt x="3151" y="17481"/>
                    </a:lnTo>
                    <a:lnTo>
                      <a:pt x="3687" y="17625"/>
                    </a:lnTo>
                    <a:cubicBezTo>
                      <a:pt x="3870" y="16578"/>
                      <a:pt x="3968" y="17627"/>
                      <a:pt x="4108" y="17628"/>
                    </a:cubicBezTo>
                    <a:lnTo>
                      <a:pt x="4672" y="18299"/>
                    </a:lnTo>
                    <a:lnTo>
                      <a:pt x="5882" y="18661"/>
                    </a:lnTo>
                    <a:lnTo>
                      <a:pt x="6025" y="18661"/>
                    </a:lnTo>
                    <a:lnTo>
                      <a:pt x="6139" y="18469"/>
                    </a:lnTo>
                    <a:lnTo>
                      <a:pt x="6423" y="18613"/>
                    </a:lnTo>
                    <a:lnTo>
                      <a:pt x="6594" y="18517"/>
                    </a:lnTo>
                    <a:lnTo>
                      <a:pt x="6907" y="18997"/>
                    </a:lnTo>
                    <a:lnTo>
                      <a:pt x="7050" y="19285"/>
                    </a:lnTo>
                    <a:lnTo>
                      <a:pt x="7221" y="18853"/>
                    </a:lnTo>
                    <a:lnTo>
                      <a:pt x="7221" y="18613"/>
                    </a:lnTo>
                    <a:lnTo>
                      <a:pt x="7363" y="18709"/>
                    </a:lnTo>
                    <a:lnTo>
                      <a:pt x="7648" y="18229"/>
                    </a:lnTo>
                    <a:lnTo>
                      <a:pt x="7876" y="18421"/>
                    </a:lnTo>
                    <a:lnTo>
                      <a:pt x="8132" y="18325"/>
                    </a:lnTo>
                    <a:lnTo>
                      <a:pt x="8360" y="18325"/>
                    </a:lnTo>
                    <a:lnTo>
                      <a:pt x="8787" y="18805"/>
                    </a:lnTo>
                    <a:lnTo>
                      <a:pt x="9157" y="18853"/>
                    </a:lnTo>
                    <a:lnTo>
                      <a:pt x="9527" y="18661"/>
                    </a:lnTo>
                    <a:lnTo>
                      <a:pt x="9698" y="18277"/>
                    </a:lnTo>
                    <a:lnTo>
                      <a:pt x="9840" y="18277"/>
                    </a:lnTo>
                    <a:lnTo>
                      <a:pt x="10410" y="18757"/>
                    </a:lnTo>
                    <a:lnTo>
                      <a:pt x="10637" y="18469"/>
                    </a:lnTo>
                    <a:lnTo>
                      <a:pt x="10666" y="18037"/>
                    </a:lnTo>
                    <a:lnTo>
                      <a:pt x="10808" y="17270"/>
                    </a:lnTo>
                    <a:lnTo>
                      <a:pt x="11121" y="17174"/>
                    </a:lnTo>
                    <a:lnTo>
                      <a:pt x="11378" y="17222"/>
                    </a:lnTo>
                    <a:cubicBezTo>
                      <a:pt x="11554" y="17618"/>
                      <a:pt x="11454" y="17606"/>
                      <a:pt x="11577" y="17606"/>
                    </a:cubicBezTo>
                    <a:lnTo>
                      <a:pt x="11634" y="18037"/>
                    </a:lnTo>
                    <a:lnTo>
                      <a:pt x="11919" y="18757"/>
                    </a:lnTo>
                    <a:lnTo>
                      <a:pt x="12004" y="19141"/>
                    </a:lnTo>
                    <a:lnTo>
                      <a:pt x="12260" y="19093"/>
                    </a:lnTo>
                    <a:lnTo>
                      <a:pt x="12374" y="19333"/>
                    </a:lnTo>
                    <a:lnTo>
                      <a:pt x="12545" y="19573"/>
                    </a:lnTo>
                    <a:lnTo>
                      <a:pt x="12716" y="19477"/>
                    </a:lnTo>
                    <a:lnTo>
                      <a:pt x="12858" y="19045"/>
                    </a:lnTo>
                    <a:lnTo>
                      <a:pt x="13115" y="18805"/>
                    </a:lnTo>
                    <a:lnTo>
                      <a:pt x="13086" y="19237"/>
                    </a:lnTo>
                    <a:lnTo>
                      <a:pt x="12773" y="20148"/>
                    </a:lnTo>
                    <a:lnTo>
                      <a:pt x="12488" y="20724"/>
                    </a:lnTo>
                    <a:lnTo>
                      <a:pt x="12460" y="21108"/>
                    </a:lnTo>
                    <a:lnTo>
                      <a:pt x="12517" y="21348"/>
                    </a:lnTo>
                    <a:lnTo>
                      <a:pt x="12773" y="21587"/>
                    </a:lnTo>
                    <a:lnTo>
                      <a:pt x="13257" y="20580"/>
                    </a:lnTo>
                    <a:lnTo>
                      <a:pt x="13627" y="19381"/>
                    </a:lnTo>
                    <a:lnTo>
                      <a:pt x="13769" y="18757"/>
                    </a:lnTo>
                    <a:cubicBezTo>
                      <a:pt x="13799" y="18453"/>
                      <a:pt x="13740" y="18469"/>
                      <a:pt x="13826" y="18469"/>
                    </a:cubicBezTo>
                    <a:lnTo>
                      <a:pt x="13969" y="18037"/>
                    </a:lnTo>
                    <a:lnTo>
                      <a:pt x="13969" y="17270"/>
                    </a:lnTo>
                    <a:cubicBezTo>
                      <a:pt x="13939" y="16726"/>
                      <a:pt x="14045" y="16742"/>
                      <a:pt x="13912" y="16742"/>
                    </a:cubicBezTo>
                    <a:lnTo>
                      <a:pt x="13769" y="16742"/>
                    </a:lnTo>
                    <a:lnTo>
                      <a:pt x="13485" y="16838"/>
                    </a:lnTo>
                    <a:lnTo>
                      <a:pt x="13171" y="16646"/>
                    </a:lnTo>
                    <a:lnTo>
                      <a:pt x="13143" y="16406"/>
                    </a:lnTo>
                    <a:lnTo>
                      <a:pt x="13456" y="16071"/>
                    </a:lnTo>
                    <a:lnTo>
                      <a:pt x="13485" y="15783"/>
                    </a:lnTo>
                    <a:lnTo>
                      <a:pt x="14282" y="14248"/>
                    </a:lnTo>
                    <a:lnTo>
                      <a:pt x="15222" y="14535"/>
                    </a:lnTo>
                    <a:lnTo>
                      <a:pt x="15193" y="14296"/>
                    </a:lnTo>
                    <a:cubicBezTo>
                      <a:pt x="15372" y="14144"/>
                      <a:pt x="15300" y="14152"/>
                      <a:pt x="15392" y="14152"/>
                    </a:cubicBezTo>
                    <a:lnTo>
                      <a:pt x="15592" y="14152"/>
                    </a:lnTo>
                    <a:lnTo>
                      <a:pt x="15677" y="14583"/>
                    </a:lnTo>
                    <a:lnTo>
                      <a:pt x="16218" y="14343"/>
                    </a:lnTo>
                    <a:lnTo>
                      <a:pt x="16190" y="14008"/>
                    </a:lnTo>
                    <a:lnTo>
                      <a:pt x="16731" y="13288"/>
                    </a:lnTo>
                    <a:lnTo>
                      <a:pt x="17072" y="13000"/>
                    </a:lnTo>
                    <a:lnTo>
                      <a:pt x="17072" y="13192"/>
                    </a:lnTo>
                    <a:lnTo>
                      <a:pt x="16930" y="13576"/>
                    </a:lnTo>
                    <a:lnTo>
                      <a:pt x="17072" y="13624"/>
                    </a:lnTo>
                    <a:lnTo>
                      <a:pt x="17414" y="13000"/>
                    </a:lnTo>
                    <a:lnTo>
                      <a:pt x="17471" y="13624"/>
                    </a:lnTo>
                    <a:lnTo>
                      <a:pt x="17072" y="14008"/>
                    </a:lnTo>
                    <a:lnTo>
                      <a:pt x="16930" y="14343"/>
                    </a:lnTo>
                    <a:lnTo>
                      <a:pt x="16759" y="14775"/>
                    </a:lnTo>
                    <a:lnTo>
                      <a:pt x="16446" y="15255"/>
                    </a:lnTo>
                    <a:lnTo>
                      <a:pt x="16161" y="16310"/>
                    </a:lnTo>
                    <a:lnTo>
                      <a:pt x="16389" y="17798"/>
                    </a:lnTo>
                    <a:lnTo>
                      <a:pt x="16531" y="18133"/>
                    </a:lnTo>
                    <a:lnTo>
                      <a:pt x="16930" y="17174"/>
                    </a:lnTo>
                    <a:lnTo>
                      <a:pt x="17158" y="16598"/>
                    </a:lnTo>
                    <a:lnTo>
                      <a:pt x="17329" y="16598"/>
                    </a:lnTo>
                    <a:lnTo>
                      <a:pt x="17300" y="15927"/>
                    </a:lnTo>
                    <a:lnTo>
                      <a:pt x="17471" y="15255"/>
                    </a:lnTo>
                    <a:lnTo>
                      <a:pt x="17329" y="14823"/>
                    </a:lnTo>
                    <a:lnTo>
                      <a:pt x="17385" y="14535"/>
                    </a:lnTo>
                    <a:lnTo>
                      <a:pt x="17699" y="14535"/>
                    </a:lnTo>
                    <a:lnTo>
                      <a:pt x="17756" y="14296"/>
                    </a:lnTo>
                    <a:lnTo>
                      <a:pt x="17756" y="14104"/>
                    </a:lnTo>
                    <a:lnTo>
                      <a:pt x="17926" y="14008"/>
                    </a:lnTo>
                    <a:lnTo>
                      <a:pt x="18325" y="13624"/>
                    </a:lnTo>
                    <a:lnTo>
                      <a:pt x="18496" y="13576"/>
                    </a:lnTo>
                    <a:lnTo>
                      <a:pt x="18838" y="13768"/>
                    </a:lnTo>
                    <a:lnTo>
                      <a:pt x="19008" y="13192"/>
                    </a:lnTo>
                    <a:cubicBezTo>
                      <a:pt x="19273" y="12944"/>
                      <a:pt x="19167" y="12952"/>
                      <a:pt x="19293" y="12952"/>
                    </a:cubicBezTo>
                    <a:lnTo>
                      <a:pt x="19379" y="12664"/>
                    </a:lnTo>
                    <a:lnTo>
                      <a:pt x="19749" y="12760"/>
                    </a:lnTo>
                    <a:lnTo>
                      <a:pt x="20062" y="12425"/>
                    </a:lnTo>
                    <a:cubicBezTo>
                      <a:pt x="19829" y="11836"/>
                      <a:pt x="19971" y="11849"/>
                      <a:pt x="19806" y="11849"/>
                    </a:cubicBezTo>
                    <a:lnTo>
                      <a:pt x="19606" y="11513"/>
                    </a:lnTo>
                    <a:lnTo>
                      <a:pt x="19606" y="11273"/>
                    </a:lnTo>
                    <a:lnTo>
                      <a:pt x="19806" y="11273"/>
                    </a:lnTo>
                    <a:lnTo>
                      <a:pt x="20176" y="10745"/>
                    </a:lnTo>
                    <a:lnTo>
                      <a:pt x="20147" y="10362"/>
                    </a:lnTo>
                    <a:lnTo>
                      <a:pt x="20290" y="10266"/>
                    </a:lnTo>
                    <a:lnTo>
                      <a:pt x="20347" y="10602"/>
                    </a:lnTo>
                    <a:lnTo>
                      <a:pt x="20717" y="10937"/>
                    </a:lnTo>
                    <a:lnTo>
                      <a:pt x="21030" y="11513"/>
                    </a:lnTo>
                    <a:lnTo>
                      <a:pt x="21172" y="11513"/>
                    </a:lnTo>
                    <a:lnTo>
                      <a:pt x="21258" y="10745"/>
                    </a:lnTo>
                    <a:lnTo>
                      <a:pt x="21429" y="10745"/>
                    </a:lnTo>
                    <a:lnTo>
                      <a:pt x="21600" y="10410"/>
                    </a:lnTo>
                    <a:lnTo>
                      <a:pt x="21087" y="9834"/>
                    </a:lnTo>
                    <a:lnTo>
                      <a:pt x="20831" y="10026"/>
                    </a:lnTo>
                    <a:lnTo>
                      <a:pt x="20688" y="9402"/>
                    </a:lnTo>
                    <a:lnTo>
                      <a:pt x="20318" y="8827"/>
                    </a:lnTo>
                    <a:lnTo>
                      <a:pt x="19920" y="8491"/>
                    </a:lnTo>
                    <a:lnTo>
                      <a:pt x="19635" y="8011"/>
                    </a:lnTo>
                    <a:lnTo>
                      <a:pt x="19293" y="7771"/>
                    </a:lnTo>
                    <a:lnTo>
                      <a:pt x="18866" y="7675"/>
                    </a:lnTo>
                    <a:lnTo>
                      <a:pt x="18695" y="7579"/>
                    </a:lnTo>
                    <a:lnTo>
                      <a:pt x="18752" y="8155"/>
                    </a:lnTo>
                    <a:lnTo>
                      <a:pt x="18724" y="8587"/>
                    </a:lnTo>
                    <a:lnTo>
                      <a:pt x="18524" y="8683"/>
                    </a:lnTo>
                    <a:lnTo>
                      <a:pt x="18439" y="8299"/>
                    </a:lnTo>
                    <a:lnTo>
                      <a:pt x="18297" y="8011"/>
                    </a:lnTo>
                    <a:lnTo>
                      <a:pt x="18467" y="7771"/>
                    </a:lnTo>
                    <a:lnTo>
                      <a:pt x="18411" y="7627"/>
                    </a:lnTo>
                    <a:lnTo>
                      <a:pt x="18069" y="7819"/>
                    </a:lnTo>
                    <a:lnTo>
                      <a:pt x="17926" y="7915"/>
                    </a:lnTo>
                    <a:lnTo>
                      <a:pt x="17357" y="7915"/>
                    </a:lnTo>
                    <a:lnTo>
                      <a:pt x="17129" y="8203"/>
                    </a:lnTo>
                    <a:lnTo>
                      <a:pt x="17044" y="7963"/>
                    </a:lnTo>
                    <a:lnTo>
                      <a:pt x="17044" y="7339"/>
                    </a:lnTo>
                    <a:lnTo>
                      <a:pt x="16816" y="6908"/>
                    </a:lnTo>
                    <a:lnTo>
                      <a:pt x="16446" y="6764"/>
                    </a:lnTo>
                    <a:lnTo>
                      <a:pt x="15876" y="6908"/>
                    </a:lnTo>
                    <a:lnTo>
                      <a:pt x="15649" y="6620"/>
                    </a:lnTo>
                    <a:lnTo>
                      <a:pt x="15592" y="6764"/>
                    </a:lnTo>
                    <a:lnTo>
                      <a:pt x="15563" y="6428"/>
                    </a:lnTo>
                    <a:lnTo>
                      <a:pt x="15364" y="5660"/>
                    </a:lnTo>
                    <a:lnTo>
                      <a:pt x="15165" y="5708"/>
                    </a:lnTo>
                    <a:lnTo>
                      <a:pt x="14965" y="6044"/>
                    </a:lnTo>
                    <a:lnTo>
                      <a:pt x="14908" y="5660"/>
                    </a:lnTo>
                    <a:lnTo>
                      <a:pt x="14738" y="5564"/>
                    </a:lnTo>
                    <a:lnTo>
                      <a:pt x="14197" y="5372"/>
                    </a:lnTo>
                    <a:lnTo>
                      <a:pt x="14054" y="5468"/>
                    </a:lnTo>
                    <a:lnTo>
                      <a:pt x="13912" y="5660"/>
                    </a:lnTo>
                    <a:lnTo>
                      <a:pt x="13826" y="5900"/>
                    </a:lnTo>
                    <a:lnTo>
                      <a:pt x="13826" y="6428"/>
                    </a:lnTo>
                    <a:lnTo>
                      <a:pt x="13570" y="6620"/>
                    </a:lnTo>
                    <a:lnTo>
                      <a:pt x="13342" y="6332"/>
                    </a:lnTo>
                    <a:lnTo>
                      <a:pt x="13143" y="6428"/>
                    </a:lnTo>
                    <a:lnTo>
                      <a:pt x="12858" y="6428"/>
                    </a:lnTo>
                    <a:lnTo>
                      <a:pt x="12830" y="6092"/>
                    </a:lnTo>
                    <a:lnTo>
                      <a:pt x="12631" y="6476"/>
                    </a:lnTo>
                    <a:lnTo>
                      <a:pt x="12517" y="6908"/>
                    </a:lnTo>
                    <a:lnTo>
                      <a:pt x="12374" y="6332"/>
                    </a:lnTo>
                    <a:lnTo>
                      <a:pt x="12374" y="5372"/>
                    </a:lnTo>
                    <a:lnTo>
                      <a:pt x="12317" y="4893"/>
                    </a:lnTo>
                    <a:lnTo>
                      <a:pt x="12090" y="4893"/>
                    </a:lnTo>
                    <a:lnTo>
                      <a:pt x="11862" y="4797"/>
                    </a:lnTo>
                    <a:lnTo>
                      <a:pt x="11435" y="4797"/>
                    </a:lnTo>
                    <a:lnTo>
                      <a:pt x="11178" y="5133"/>
                    </a:lnTo>
                    <a:lnTo>
                      <a:pt x="10552" y="4749"/>
                    </a:lnTo>
                    <a:lnTo>
                      <a:pt x="10410" y="4461"/>
                    </a:lnTo>
                    <a:lnTo>
                      <a:pt x="9812" y="4269"/>
                    </a:lnTo>
                    <a:lnTo>
                      <a:pt x="9669" y="3981"/>
                    </a:lnTo>
                    <a:lnTo>
                      <a:pt x="9669" y="3645"/>
                    </a:lnTo>
                    <a:lnTo>
                      <a:pt x="9527" y="3406"/>
                    </a:lnTo>
                    <a:lnTo>
                      <a:pt x="9328" y="3741"/>
                    </a:lnTo>
                    <a:lnTo>
                      <a:pt x="9185" y="4173"/>
                    </a:lnTo>
                    <a:lnTo>
                      <a:pt x="8872" y="4605"/>
                    </a:lnTo>
                    <a:lnTo>
                      <a:pt x="8872" y="4749"/>
                    </a:lnTo>
                    <a:lnTo>
                      <a:pt x="8730" y="4221"/>
                    </a:lnTo>
                    <a:lnTo>
                      <a:pt x="8644" y="4029"/>
                    </a:lnTo>
                    <a:lnTo>
                      <a:pt x="8957" y="3933"/>
                    </a:lnTo>
                    <a:lnTo>
                      <a:pt x="9356" y="3166"/>
                    </a:lnTo>
                    <a:lnTo>
                      <a:pt x="9698" y="2590"/>
                    </a:lnTo>
                    <a:lnTo>
                      <a:pt x="9698" y="1918"/>
                    </a:lnTo>
                    <a:lnTo>
                      <a:pt x="9612" y="1295"/>
                    </a:lnTo>
                    <a:lnTo>
                      <a:pt x="9242" y="1103"/>
                    </a:lnTo>
                    <a:lnTo>
                      <a:pt x="8758" y="1535"/>
                    </a:lnTo>
                    <a:lnTo>
                      <a:pt x="8587" y="1439"/>
                    </a:lnTo>
                    <a:lnTo>
                      <a:pt x="8530" y="1007"/>
                    </a:lnTo>
                    <a:lnTo>
                      <a:pt x="8530" y="527"/>
                    </a:lnTo>
                    <a:lnTo>
                      <a:pt x="8787" y="191"/>
                    </a:lnTo>
                    <a:cubicBezTo>
                      <a:pt x="8484" y="-12"/>
                      <a:pt x="8604" y="-1"/>
                      <a:pt x="8445" y="-1"/>
                    </a:cubicBezTo>
                    <a:lnTo>
                      <a:pt x="8018" y="287"/>
                    </a:lnTo>
                    <a:lnTo>
                      <a:pt x="7790" y="1007"/>
                    </a:lnTo>
                    <a:lnTo>
                      <a:pt x="7762" y="1295"/>
                    </a:lnTo>
                    <a:lnTo>
                      <a:pt x="7477" y="1391"/>
                    </a:lnTo>
                    <a:lnTo>
                      <a:pt x="7505" y="1583"/>
                    </a:lnTo>
                    <a:lnTo>
                      <a:pt x="7847" y="2014"/>
                    </a:lnTo>
                    <a:lnTo>
                      <a:pt x="7876" y="2398"/>
                    </a:lnTo>
                    <a:lnTo>
                      <a:pt x="7790" y="2734"/>
                    </a:lnTo>
                    <a:lnTo>
                      <a:pt x="7534" y="2302"/>
                    </a:lnTo>
                    <a:lnTo>
                      <a:pt x="7335" y="1918"/>
                    </a:lnTo>
                    <a:lnTo>
                      <a:pt x="6964" y="1870"/>
                    </a:lnTo>
                    <a:lnTo>
                      <a:pt x="6680" y="1726"/>
                    </a:lnTo>
                    <a:lnTo>
                      <a:pt x="6224" y="2158"/>
                    </a:lnTo>
                    <a:lnTo>
                      <a:pt x="5854" y="2350"/>
                    </a:lnTo>
                    <a:lnTo>
                      <a:pt x="5712" y="3070"/>
                    </a:lnTo>
                    <a:lnTo>
                      <a:pt x="5512" y="3549"/>
                    </a:lnTo>
                    <a:cubicBezTo>
                      <a:pt x="5276" y="3798"/>
                      <a:pt x="5284" y="3638"/>
                      <a:pt x="5284" y="3837"/>
                    </a:cubicBezTo>
                    <a:lnTo>
                      <a:pt x="5313" y="3981"/>
                    </a:lnTo>
                    <a:lnTo>
                      <a:pt x="5000" y="4365"/>
                    </a:lnTo>
                    <a:lnTo>
                      <a:pt x="4829" y="4701"/>
                    </a:lnTo>
                    <a:lnTo>
                      <a:pt x="4687" y="5228"/>
                    </a:lnTo>
                    <a:lnTo>
                      <a:pt x="4772" y="5756"/>
                    </a:lnTo>
                    <a:lnTo>
                      <a:pt x="5085" y="6044"/>
                    </a:lnTo>
                    <a:lnTo>
                      <a:pt x="5171" y="6332"/>
                    </a:lnTo>
                    <a:lnTo>
                      <a:pt x="5142" y="7243"/>
                    </a:lnTo>
                    <a:lnTo>
                      <a:pt x="5284" y="8011"/>
                    </a:lnTo>
                    <a:lnTo>
                      <a:pt x="4886" y="7435"/>
                    </a:lnTo>
                    <a:lnTo>
                      <a:pt x="4886" y="7051"/>
                    </a:lnTo>
                    <a:lnTo>
                      <a:pt x="4800" y="7004"/>
                    </a:lnTo>
                    <a:cubicBezTo>
                      <a:pt x="5004" y="6366"/>
                      <a:pt x="5140" y="6380"/>
                      <a:pt x="4971" y="6380"/>
                    </a:cubicBezTo>
                    <a:lnTo>
                      <a:pt x="4914" y="6188"/>
                    </a:lnTo>
                    <a:lnTo>
                      <a:pt x="4573" y="6092"/>
                    </a:lnTo>
                    <a:lnTo>
                      <a:pt x="4146" y="5660"/>
                    </a:lnTo>
                    <a:lnTo>
                      <a:pt x="4032" y="5804"/>
                    </a:lnTo>
                    <a:lnTo>
                      <a:pt x="4003" y="5276"/>
                    </a:lnTo>
                    <a:lnTo>
                      <a:pt x="3918" y="5037"/>
                    </a:lnTo>
                    <a:lnTo>
                      <a:pt x="3690" y="5085"/>
                    </a:lnTo>
                    <a:lnTo>
                      <a:pt x="3690" y="5276"/>
                    </a:lnTo>
                    <a:lnTo>
                      <a:pt x="3775" y="5756"/>
                    </a:lnTo>
                    <a:lnTo>
                      <a:pt x="3690" y="5948"/>
                    </a:lnTo>
                    <a:lnTo>
                      <a:pt x="3462" y="6284"/>
                    </a:lnTo>
                    <a:lnTo>
                      <a:pt x="3519" y="6668"/>
                    </a:lnTo>
                    <a:lnTo>
                      <a:pt x="3662" y="6860"/>
                    </a:lnTo>
                    <a:lnTo>
                      <a:pt x="3605" y="7243"/>
                    </a:lnTo>
                    <a:lnTo>
                      <a:pt x="3548" y="7579"/>
                    </a:lnTo>
                    <a:lnTo>
                      <a:pt x="3491" y="8155"/>
                    </a:lnTo>
                    <a:lnTo>
                      <a:pt x="3662" y="8299"/>
                    </a:lnTo>
                    <a:lnTo>
                      <a:pt x="3861" y="8107"/>
                    </a:lnTo>
                    <a:lnTo>
                      <a:pt x="3975" y="8059"/>
                    </a:lnTo>
                    <a:lnTo>
                      <a:pt x="4174" y="8251"/>
                    </a:lnTo>
                    <a:lnTo>
                      <a:pt x="4316" y="8970"/>
                    </a:lnTo>
                    <a:lnTo>
                      <a:pt x="4316" y="9354"/>
                    </a:lnTo>
                    <a:lnTo>
                      <a:pt x="4544" y="9354"/>
                    </a:lnTo>
                    <a:lnTo>
                      <a:pt x="4829" y="9498"/>
                    </a:lnTo>
                    <a:lnTo>
                      <a:pt x="4573" y="9834"/>
                    </a:lnTo>
                    <a:lnTo>
                      <a:pt x="4459" y="9882"/>
                    </a:lnTo>
                    <a:lnTo>
                      <a:pt x="4544" y="10362"/>
                    </a:lnTo>
                    <a:lnTo>
                      <a:pt x="4544" y="10937"/>
                    </a:lnTo>
                    <a:lnTo>
                      <a:pt x="4402" y="10937"/>
                    </a:lnTo>
                    <a:lnTo>
                      <a:pt x="4288" y="10410"/>
                    </a:lnTo>
                    <a:lnTo>
                      <a:pt x="4259" y="9834"/>
                    </a:lnTo>
                    <a:lnTo>
                      <a:pt x="4089" y="9834"/>
                    </a:lnTo>
                    <a:lnTo>
                      <a:pt x="4032" y="10266"/>
                    </a:lnTo>
                    <a:lnTo>
                      <a:pt x="3832" y="10266"/>
                    </a:lnTo>
                    <a:lnTo>
                      <a:pt x="3975" y="9738"/>
                    </a:lnTo>
                    <a:lnTo>
                      <a:pt x="3975" y="9018"/>
                    </a:lnTo>
                    <a:lnTo>
                      <a:pt x="3918" y="8347"/>
                    </a:lnTo>
                    <a:lnTo>
                      <a:pt x="3775" y="8491"/>
                    </a:lnTo>
                    <a:lnTo>
                      <a:pt x="3605" y="8635"/>
                    </a:lnTo>
                    <a:lnTo>
                      <a:pt x="3605" y="9594"/>
                    </a:lnTo>
                    <a:lnTo>
                      <a:pt x="3548" y="10122"/>
                    </a:lnTo>
                    <a:lnTo>
                      <a:pt x="3206" y="10266"/>
                    </a:lnTo>
                    <a:lnTo>
                      <a:pt x="2921" y="10314"/>
                    </a:lnTo>
                    <a:lnTo>
                      <a:pt x="2580" y="10026"/>
                    </a:lnTo>
                    <a:lnTo>
                      <a:pt x="2693" y="9930"/>
                    </a:lnTo>
                    <a:lnTo>
                      <a:pt x="2978" y="9738"/>
                    </a:lnTo>
                    <a:lnTo>
                      <a:pt x="3234" y="9738"/>
                    </a:lnTo>
                    <a:lnTo>
                      <a:pt x="3206" y="9402"/>
                    </a:lnTo>
                    <a:lnTo>
                      <a:pt x="3377" y="8922"/>
                    </a:lnTo>
                    <a:lnTo>
                      <a:pt x="3291" y="8635"/>
                    </a:lnTo>
                    <a:lnTo>
                      <a:pt x="3291" y="7675"/>
                    </a:lnTo>
                    <a:lnTo>
                      <a:pt x="3320" y="7051"/>
                    </a:lnTo>
                    <a:lnTo>
                      <a:pt x="3206" y="6620"/>
                    </a:lnTo>
                    <a:lnTo>
                      <a:pt x="3206" y="5996"/>
                    </a:lnTo>
                    <a:lnTo>
                      <a:pt x="3405" y="5468"/>
                    </a:lnTo>
                    <a:lnTo>
                      <a:pt x="3434" y="5276"/>
                    </a:lnTo>
                    <a:lnTo>
                      <a:pt x="3320" y="5181"/>
                    </a:lnTo>
                    <a:lnTo>
                      <a:pt x="3035" y="5324"/>
                    </a:lnTo>
                    <a:cubicBezTo>
                      <a:pt x="2944" y="5120"/>
                      <a:pt x="2997" y="5133"/>
                      <a:pt x="2921" y="5133"/>
                    </a:cubicBezTo>
                    <a:lnTo>
                      <a:pt x="2722" y="5516"/>
                    </a:lnTo>
                    <a:lnTo>
                      <a:pt x="2722" y="5948"/>
                    </a:lnTo>
                    <a:lnTo>
                      <a:pt x="2437" y="6428"/>
                    </a:lnTo>
                    <a:lnTo>
                      <a:pt x="2409" y="7051"/>
                    </a:lnTo>
                    <a:lnTo>
                      <a:pt x="2466" y="7771"/>
                    </a:lnTo>
                    <a:lnTo>
                      <a:pt x="2580" y="8299"/>
                    </a:lnTo>
                    <a:lnTo>
                      <a:pt x="2494" y="8443"/>
                    </a:lnTo>
                    <a:lnTo>
                      <a:pt x="2152" y="8107"/>
                    </a:lnTo>
                    <a:cubicBezTo>
                      <a:pt x="2067" y="8011"/>
                      <a:pt x="289" y="15958"/>
                      <a:pt x="0" y="18407"/>
                    </a:cubicBezTo>
                    <a:lnTo>
                      <a:pt x="42" y="18528"/>
                    </a:lnTo>
                    <a:close/>
                  </a:path>
                </a:pathLst>
              </a:custGeom>
              <a:grpFill/>
              <a:ln w="3175" cap="flat" cmpd="sng">
                <a:solidFill>
                  <a:srgbClr val="F2F2F2"/>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eaLnBrk="1" fontAlgn="auto" hangingPunct="1">
                  <a:spcBef>
                    <a:spcPts val="0"/>
                  </a:spcBef>
                  <a:spcAft>
                    <a:spcPts val="0"/>
                  </a:spcAft>
                  <a:defRPr/>
                </a:pPr>
                <a:endParaRPr lang="id-ID" sz="1013">
                  <a:latin typeface="+mn-lt"/>
                </a:endParaRPr>
              </a:p>
            </p:txBody>
          </p:sp>
          <p:sp>
            <p:nvSpPr>
              <p:cNvPr id="44" name="AutoShape 194">
                <a:extLst>
                  <a:ext uri="{FF2B5EF4-FFF2-40B4-BE49-F238E27FC236}">
                    <a16:creationId xmlns:a16="http://schemas.microsoft.com/office/drawing/2014/main" id="{EBBF9D97-30ED-7AB2-ADDE-935061214C3B}"/>
                  </a:ext>
                </a:extLst>
              </p:cNvPr>
              <p:cNvSpPr>
                <a:spLocks/>
              </p:cNvSpPr>
              <p:nvPr/>
            </p:nvSpPr>
            <p:spPr bwMode="auto">
              <a:xfrm>
                <a:off x="0" y="1587974"/>
                <a:ext cx="418170" cy="328611"/>
              </a:xfrm>
              <a:custGeom>
                <a:avLst/>
                <a:gdLst>
                  <a:gd name="T0" fmla="*/ 209085 w 21600"/>
                  <a:gd name="T1" fmla="*/ 164306 h 21600"/>
                  <a:gd name="T2" fmla="*/ 209085 w 21600"/>
                  <a:gd name="T3" fmla="*/ 164306 h 21600"/>
                  <a:gd name="T4" fmla="*/ 209085 w 21600"/>
                  <a:gd name="T5" fmla="*/ 164306 h 21600"/>
                  <a:gd name="T6" fmla="*/ 209085 w 21600"/>
                  <a:gd name="T7" fmla="*/ 16430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4319" y="372"/>
                    </a:moveTo>
                    <a:lnTo>
                      <a:pt x="2719" y="744"/>
                    </a:lnTo>
                    <a:lnTo>
                      <a:pt x="3359" y="2048"/>
                    </a:lnTo>
                    <a:lnTo>
                      <a:pt x="3359" y="2234"/>
                    </a:lnTo>
                    <a:lnTo>
                      <a:pt x="2879" y="2793"/>
                    </a:lnTo>
                    <a:lnTo>
                      <a:pt x="2719" y="3165"/>
                    </a:lnTo>
                    <a:lnTo>
                      <a:pt x="2399" y="3351"/>
                    </a:lnTo>
                    <a:lnTo>
                      <a:pt x="1919" y="3910"/>
                    </a:lnTo>
                    <a:lnTo>
                      <a:pt x="0" y="3724"/>
                    </a:lnTo>
                    <a:lnTo>
                      <a:pt x="159" y="4282"/>
                    </a:lnTo>
                    <a:lnTo>
                      <a:pt x="479" y="5213"/>
                    </a:lnTo>
                    <a:lnTo>
                      <a:pt x="479" y="5400"/>
                    </a:lnTo>
                    <a:lnTo>
                      <a:pt x="639" y="5586"/>
                    </a:lnTo>
                    <a:lnTo>
                      <a:pt x="959" y="6331"/>
                    </a:lnTo>
                    <a:lnTo>
                      <a:pt x="1279" y="6889"/>
                    </a:lnTo>
                    <a:lnTo>
                      <a:pt x="1439" y="7262"/>
                    </a:lnTo>
                    <a:lnTo>
                      <a:pt x="1759" y="7634"/>
                    </a:lnTo>
                    <a:lnTo>
                      <a:pt x="2079" y="8379"/>
                    </a:lnTo>
                    <a:lnTo>
                      <a:pt x="2719" y="9310"/>
                    </a:lnTo>
                    <a:lnTo>
                      <a:pt x="3039" y="10241"/>
                    </a:lnTo>
                    <a:lnTo>
                      <a:pt x="3359" y="10613"/>
                    </a:lnTo>
                    <a:lnTo>
                      <a:pt x="3359" y="10986"/>
                    </a:lnTo>
                    <a:lnTo>
                      <a:pt x="3679" y="11917"/>
                    </a:lnTo>
                    <a:lnTo>
                      <a:pt x="4639" y="14151"/>
                    </a:lnTo>
                    <a:lnTo>
                      <a:pt x="5440" y="15827"/>
                    </a:lnTo>
                    <a:lnTo>
                      <a:pt x="6400" y="17503"/>
                    </a:lnTo>
                    <a:lnTo>
                      <a:pt x="6880" y="18806"/>
                    </a:lnTo>
                    <a:lnTo>
                      <a:pt x="7359" y="19737"/>
                    </a:lnTo>
                    <a:lnTo>
                      <a:pt x="7520" y="20110"/>
                    </a:lnTo>
                    <a:lnTo>
                      <a:pt x="7679" y="19737"/>
                    </a:lnTo>
                    <a:lnTo>
                      <a:pt x="7840" y="19737"/>
                    </a:lnTo>
                    <a:lnTo>
                      <a:pt x="7999" y="19551"/>
                    </a:lnTo>
                    <a:lnTo>
                      <a:pt x="8160" y="19551"/>
                    </a:lnTo>
                    <a:lnTo>
                      <a:pt x="8319" y="19179"/>
                    </a:lnTo>
                    <a:lnTo>
                      <a:pt x="8319" y="18806"/>
                    </a:lnTo>
                    <a:lnTo>
                      <a:pt x="8480" y="18993"/>
                    </a:lnTo>
                    <a:lnTo>
                      <a:pt x="9120" y="18993"/>
                    </a:lnTo>
                    <a:lnTo>
                      <a:pt x="10880" y="21599"/>
                    </a:lnTo>
                    <a:lnTo>
                      <a:pt x="11200" y="21227"/>
                    </a:lnTo>
                    <a:lnTo>
                      <a:pt x="11360" y="20855"/>
                    </a:lnTo>
                    <a:lnTo>
                      <a:pt x="11679" y="20482"/>
                    </a:lnTo>
                    <a:lnTo>
                      <a:pt x="11840" y="20110"/>
                    </a:lnTo>
                    <a:lnTo>
                      <a:pt x="12160" y="19737"/>
                    </a:lnTo>
                    <a:lnTo>
                      <a:pt x="12479" y="19179"/>
                    </a:lnTo>
                    <a:lnTo>
                      <a:pt x="12800" y="18806"/>
                    </a:lnTo>
                    <a:lnTo>
                      <a:pt x="13280" y="18620"/>
                    </a:lnTo>
                    <a:lnTo>
                      <a:pt x="14240" y="18062"/>
                    </a:lnTo>
                    <a:lnTo>
                      <a:pt x="15520" y="17503"/>
                    </a:lnTo>
                    <a:lnTo>
                      <a:pt x="16640" y="17131"/>
                    </a:lnTo>
                    <a:lnTo>
                      <a:pt x="17600" y="17131"/>
                    </a:lnTo>
                    <a:lnTo>
                      <a:pt x="17600" y="16944"/>
                    </a:lnTo>
                    <a:lnTo>
                      <a:pt x="17920" y="16944"/>
                    </a:lnTo>
                    <a:lnTo>
                      <a:pt x="18880" y="16572"/>
                    </a:lnTo>
                    <a:lnTo>
                      <a:pt x="19840" y="15827"/>
                    </a:lnTo>
                    <a:lnTo>
                      <a:pt x="20800" y="14896"/>
                    </a:lnTo>
                    <a:lnTo>
                      <a:pt x="21440" y="13779"/>
                    </a:lnTo>
                    <a:lnTo>
                      <a:pt x="21600" y="12289"/>
                    </a:lnTo>
                    <a:lnTo>
                      <a:pt x="21440" y="12289"/>
                    </a:lnTo>
                    <a:lnTo>
                      <a:pt x="21440" y="11544"/>
                    </a:lnTo>
                    <a:lnTo>
                      <a:pt x="21600" y="11358"/>
                    </a:lnTo>
                    <a:lnTo>
                      <a:pt x="20320" y="11544"/>
                    </a:lnTo>
                    <a:lnTo>
                      <a:pt x="18720" y="11544"/>
                    </a:lnTo>
                    <a:lnTo>
                      <a:pt x="18560" y="11358"/>
                    </a:lnTo>
                    <a:lnTo>
                      <a:pt x="18400" y="11358"/>
                    </a:lnTo>
                    <a:lnTo>
                      <a:pt x="18240" y="11172"/>
                    </a:lnTo>
                    <a:lnTo>
                      <a:pt x="18240" y="10800"/>
                    </a:lnTo>
                    <a:lnTo>
                      <a:pt x="18400" y="10241"/>
                    </a:lnTo>
                    <a:lnTo>
                      <a:pt x="17600" y="10055"/>
                    </a:lnTo>
                    <a:lnTo>
                      <a:pt x="17440" y="10055"/>
                    </a:lnTo>
                    <a:lnTo>
                      <a:pt x="17280" y="10241"/>
                    </a:lnTo>
                    <a:lnTo>
                      <a:pt x="16800" y="10241"/>
                    </a:lnTo>
                    <a:lnTo>
                      <a:pt x="16480" y="10055"/>
                    </a:lnTo>
                    <a:lnTo>
                      <a:pt x="16480" y="9868"/>
                    </a:lnTo>
                    <a:lnTo>
                      <a:pt x="16160" y="9124"/>
                    </a:lnTo>
                    <a:lnTo>
                      <a:pt x="16000" y="8565"/>
                    </a:lnTo>
                    <a:lnTo>
                      <a:pt x="15680" y="8193"/>
                    </a:lnTo>
                    <a:lnTo>
                      <a:pt x="15360" y="7448"/>
                    </a:lnTo>
                    <a:lnTo>
                      <a:pt x="13760" y="5027"/>
                    </a:lnTo>
                    <a:lnTo>
                      <a:pt x="12320" y="5027"/>
                    </a:lnTo>
                    <a:lnTo>
                      <a:pt x="12320" y="4841"/>
                    </a:lnTo>
                    <a:lnTo>
                      <a:pt x="12000" y="4468"/>
                    </a:lnTo>
                    <a:lnTo>
                      <a:pt x="11520" y="4282"/>
                    </a:lnTo>
                    <a:lnTo>
                      <a:pt x="11039" y="3724"/>
                    </a:lnTo>
                    <a:lnTo>
                      <a:pt x="10720" y="3537"/>
                    </a:lnTo>
                    <a:lnTo>
                      <a:pt x="10400" y="3165"/>
                    </a:lnTo>
                    <a:lnTo>
                      <a:pt x="9920" y="2793"/>
                    </a:lnTo>
                    <a:lnTo>
                      <a:pt x="9600" y="2606"/>
                    </a:lnTo>
                    <a:lnTo>
                      <a:pt x="9120" y="2420"/>
                    </a:lnTo>
                    <a:lnTo>
                      <a:pt x="8160" y="1489"/>
                    </a:lnTo>
                    <a:lnTo>
                      <a:pt x="7520" y="1489"/>
                    </a:lnTo>
                    <a:lnTo>
                      <a:pt x="5440" y="372"/>
                    </a:lnTo>
                    <a:lnTo>
                      <a:pt x="4959" y="0"/>
                    </a:lnTo>
                    <a:lnTo>
                      <a:pt x="4799" y="186"/>
                    </a:lnTo>
                    <a:lnTo>
                      <a:pt x="4639" y="186"/>
                    </a:lnTo>
                    <a:lnTo>
                      <a:pt x="4319" y="372"/>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eaLnBrk="1" fontAlgn="auto" hangingPunct="1">
                  <a:spcBef>
                    <a:spcPts val="0"/>
                  </a:spcBef>
                  <a:spcAft>
                    <a:spcPts val="0"/>
                  </a:spcAft>
                  <a:defRPr/>
                </a:pPr>
                <a:endParaRPr lang="id-ID" sz="1013">
                  <a:latin typeface="+mn-lt"/>
                </a:endParaRPr>
              </a:p>
            </p:txBody>
          </p:sp>
          <p:sp>
            <p:nvSpPr>
              <p:cNvPr id="45" name="AutoShape 195">
                <a:extLst>
                  <a:ext uri="{FF2B5EF4-FFF2-40B4-BE49-F238E27FC236}">
                    <a16:creationId xmlns:a16="http://schemas.microsoft.com/office/drawing/2014/main" id="{4D0B224C-B2A5-4C2F-162B-64B8319D621E}"/>
                  </a:ext>
                </a:extLst>
              </p:cNvPr>
              <p:cNvSpPr>
                <a:spLocks/>
              </p:cNvSpPr>
              <p:nvPr/>
            </p:nvSpPr>
            <p:spPr bwMode="auto">
              <a:xfrm>
                <a:off x="141148" y="1860932"/>
                <a:ext cx="60682" cy="87454"/>
              </a:xfrm>
              <a:custGeom>
                <a:avLst/>
                <a:gdLst>
                  <a:gd name="T0" fmla="*/ 30341 w 21600"/>
                  <a:gd name="T1" fmla="*/ 43727 h 21600"/>
                  <a:gd name="T2" fmla="*/ 30341 w 21600"/>
                  <a:gd name="T3" fmla="*/ 43727 h 21600"/>
                  <a:gd name="T4" fmla="*/ 30341 w 21600"/>
                  <a:gd name="T5" fmla="*/ 43727 h 21600"/>
                  <a:gd name="T6" fmla="*/ 30341 w 21600"/>
                  <a:gd name="T7" fmla="*/ 4372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285" y="21600"/>
                    </a:moveTo>
                    <a:lnTo>
                      <a:pt x="6171" y="20290"/>
                    </a:lnTo>
                    <a:lnTo>
                      <a:pt x="5142" y="20290"/>
                    </a:lnTo>
                    <a:lnTo>
                      <a:pt x="5142" y="19636"/>
                    </a:lnTo>
                    <a:lnTo>
                      <a:pt x="4114" y="15054"/>
                    </a:lnTo>
                    <a:lnTo>
                      <a:pt x="1028" y="12436"/>
                    </a:lnTo>
                    <a:lnTo>
                      <a:pt x="1028" y="6545"/>
                    </a:lnTo>
                    <a:lnTo>
                      <a:pt x="0" y="4581"/>
                    </a:lnTo>
                    <a:lnTo>
                      <a:pt x="3085" y="2618"/>
                    </a:lnTo>
                    <a:lnTo>
                      <a:pt x="4114" y="2618"/>
                    </a:lnTo>
                    <a:lnTo>
                      <a:pt x="4114" y="1963"/>
                    </a:lnTo>
                    <a:lnTo>
                      <a:pt x="5142" y="1309"/>
                    </a:lnTo>
                    <a:lnTo>
                      <a:pt x="5142" y="0"/>
                    </a:lnTo>
                    <a:lnTo>
                      <a:pt x="7199" y="654"/>
                    </a:lnTo>
                    <a:lnTo>
                      <a:pt x="10285" y="654"/>
                    </a:lnTo>
                    <a:lnTo>
                      <a:pt x="21600" y="9818"/>
                    </a:lnTo>
                    <a:lnTo>
                      <a:pt x="19542" y="11127"/>
                    </a:lnTo>
                    <a:lnTo>
                      <a:pt x="19542" y="13090"/>
                    </a:lnTo>
                    <a:lnTo>
                      <a:pt x="20571" y="13090"/>
                    </a:lnTo>
                    <a:lnTo>
                      <a:pt x="20571" y="15709"/>
                    </a:lnTo>
                    <a:lnTo>
                      <a:pt x="17485" y="15709"/>
                    </a:lnTo>
                    <a:lnTo>
                      <a:pt x="17485" y="16363"/>
                    </a:lnTo>
                    <a:lnTo>
                      <a:pt x="14400" y="18327"/>
                    </a:lnTo>
                    <a:lnTo>
                      <a:pt x="15428" y="19636"/>
                    </a:lnTo>
                    <a:lnTo>
                      <a:pt x="14400" y="20290"/>
                    </a:lnTo>
                    <a:lnTo>
                      <a:pt x="13371" y="19636"/>
                    </a:lnTo>
                    <a:lnTo>
                      <a:pt x="12342" y="19636"/>
                    </a:lnTo>
                    <a:lnTo>
                      <a:pt x="12342" y="20290"/>
                    </a:lnTo>
                    <a:lnTo>
                      <a:pt x="10285" y="21600"/>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eaLnBrk="1" fontAlgn="auto" hangingPunct="1">
                  <a:spcBef>
                    <a:spcPts val="0"/>
                  </a:spcBef>
                  <a:spcAft>
                    <a:spcPts val="0"/>
                  </a:spcAft>
                  <a:defRPr/>
                </a:pPr>
                <a:endParaRPr lang="id-ID" sz="1013">
                  <a:latin typeface="+mn-lt"/>
                </a:endParaRPr>
              </a:p>
            </p:txBody>
          </p:sp>
          <p:sp>
            <p:nvSpPr>
              <p:cNvPr id="46" name="AutoShape 196">
                <a:extLst>
                  <a:ext uri="{FF2B5EF4-FFF2-40B4-BE49-F238E27FC236}">
                    <a16:creationId xmlns:a16="http://schemas.microsoft.com/office/drawing/2014/main" id="{F8714FFF-02C3-1D0B-0DAB-3B3186C7471A}"/>
                  </a:ext>
                </a:extLst>
              </p:cNvPr>
              <p:cNvSpPr>
                <a:spLocks/>
              </p:cNvSpPr>
              <p:nvPr/>
            </p:nvSpPr>
            <p:spPr bwMode="auto">
              <a:xfrm>
                <a:off x="170169" y="1837081"/>
                <a:ext cx="171491" cy="113955"/>
              </a:xfrm>
              <a:custGeom>
                <a:avLst/>
                <a:gdLst>
                  <a:gd name="T0" fmla="*/ 85746 w 21600"/>
                  <a:gd name="T1" fmla="*/ 56978 h 21600"/>
                  <a:gd name="T2" fmla="*/ 85746 w 21600"/>
                  <a:gd name="T3" fmla="*/ 56978 h 21600"/>
                  <a:gd name="T4" fmla="*/ 85746 w 21600"/>
                  <a:gd name="T5" fmla="*/ 56978 h 21600"/>
                  <a:gd name="T6" fmla="*/ 85746 w 21600"/>
                  <a:gd name="T7" fmla="*/ 5697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600" y="7032"/>
                    </a:moveTo>
                    <a:lnTo>
                      <a:pt x="18671" y="8037"/>
                    </a:lnTo>
                    <a:lnTo>
                      <a:pt x="17206" y="9544"/>
                    </a:lnTo>
                    <a:lnTo>
                      <a:pt x="15742" y="11553"/>
                    </a:lnTo>
                    <a:lnTo>
                      <a:pt x="14644" y="13562"/>
                    </a:lnTo>
                    <a:lnTo>
                      <a:pt x="13545" y="14567"/>
                    </a:lnTo>
                    <a:lnTo>
                      <a:pt x="11349" y="15572"/>
                    </a:lnTo>
                    <a:lnTo>
                      <a:pt x="10616" y="16074"/>
                    </a:lnTo>
                    <a:lnTo>
                      <a:pt x="9518" y="16074"/>
                    </a:lnTo>
                    <a:lnTo>
                      <a:pt x="6589" y="19590"/>
                    </a:lnTo>
                    <a:lnTo>
                      <a:pt x="1098" y="21600"/>
                    </a:lnTo>
                    <a:lnTo>
                      <a:pt x="366" y="21097"/>
                    </a:lnTo>
                    <a:lnTo>
                      <a:pt x="0" y="21097"/>
                    </a:lnTo>
                    <a:lnTo>
                      <a:pt x="366" y="21097"/>
                    </a:lnTo>
                    <a:lnTo>
                      <a:pt x="732" y="20093"/>
                    </a:lnTo>
                    <a:lnTo>
                      <a:pt x="1464" y="20093"/>
                    </a:lnTo>
                    <a:lnTo>
                      <a:pt x="1830" y="19590"/>
                    </a:lnTo>
                    <a:lnTo>
                      <a:pt x="1464" y="18586"/>
                    </a:lnTo>
                    <a:lnTo>
                      <a:pt x="2196" y="17079"/>
                    </a:lnTo>
                    <a:lnTo>
                      <a:pt x="2562" y="17079"/>
                    </a:lnTo>
                    <a:lnTo>
                      <a:pt x="2562" y="16576"/>
                    </a:lnTo>
                    <a:lnTo>
                      <a:pt x="3661" y="16576"/>
                    </a:lnTo>
                    <a:lnTo>
                      <a:pt x="4027" y="16074"/>
                    </a:lnTo>
                    <a:lnTo>
                      <a:pt x="3661" y="15572"/>
                    </a:lnTo>
                    <a:lnTo>
                      <a:pt x="3661" y="14567"/>
                    </a:lnTo>
                    <a:lnTo>
                      <a:pt x="3294" y="14065"/>
                    </a:lnTo>
                    <a:lnTo>
                      <a:pt x="3294" y="12558"/>
                    </a:lnTo>
                    <a:lnTo>
                      <a:pt x="4027" y="12055"/>
                    </a:lnTo>
                    <a:lnTo>
                      <a:pt x="5125" y="10548"/>
                    </a:lnTo>
                    <a:lnTo>
                      <a:pt x="5491" y="9544"/>
                    </a:lnTo>
                    <a:lnTo>
                      <a:pt x="6955" y="7534"/>
                    </a:lnTo>
                    <a:lnTo>
                      <a:pt x="7322" y="6027"/>
                    </a:lnTo>
                    <a:lnTo>
                      <a:pt x="8054" y="5023"/>
                    </a:lnTo>
                    <a:lnTo>
                      <a:pt x="8786" y="4520"/>
                    </a:lnTo>
                    <a:lnTo>
                      <a:pt x="9152" y="4018"/>
                    </a:lnTo>
                    <a:lnTo>
                      <a:pt x="9884" y="3516"/>
                    </a:lnTo>
                    <a:lnTo>
                      <a:pt x="12081" y="2511"/>
                    </a:lnTo>
                    <a:lnTo>
                      <a:pt x="14644" y="1506"/>
                    </a:lnTo>
                    <a:lnTo>
                      <a:pt x="17206" y="0"/>
                    </a:lnTo>
                    <a:lnTo>
                      <a:pt x="19403" y="0"/>
                    </a:lnTo>
                    <a:lnTo>
                      <a:pt x="19769" y="502"/>
                    </a:lnTo>
                    <a:lnTo>
                      <a:pt x="21600" y="7032"/>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eaLnBrk="1" fontAlgn="auto" hangingPunct="1">
                  <a:spcBef>
                    <a:spcPts val="0"/>
                  </a:spcBef>
                  <a:spcAft>
                    <a:spcPts val="0"/>
                  </a:spcAft>
                  <a:defRPr/>
                </a:pPr>
                <a:endParaRPr lang="id-ID" sz="1013">
                  <a:latin typeface="+mn-lt"/>
                </a:endParaRPr>
              </a:p>
            </p:txBody>
          </p:sp>
          <p:sp>
            <p:nvSpPr>
              <p:cNvPr id="47" name="AutoShape 197">
                <a:extLst>
                  <a:ext uri="{FF2B5EF4-FFF2-40B4-BE49-F238E27FC236}">
                    <a16:creationId xmlns:a16="http://schemas.microsoft.com/office/drawing/2014/main" id="{12CCCBEB-664E-E00F-529A-C5B39D714BFD}"/>
                  </a:ext>
                </a:extLst>
              </p:cNvPr>
              <p:cNvSpPr>
                <a:spLocks/>
              </p:cNvSpPr>
              <p:nvPr/>
            </p:nvSpPr>
            <p:spPr bwMode="auto">
              <a:xfrm>
                <a:off x="324510" y="1739028"/>
                <a:ext cx="133234" cy="135155"/>
              </a:xfrm>
              <a:custGeom>
                <a:avLst/>
                <a:gdLst>
                  <a:gd name="T0" fmla="*/ 66617 w 21600"/>
                  <a:gd name="T1" fmla="*/ 67578 h 21600"/>
                  <a:gd name="T2" fmla="*/ 66617 w 21600"/>
                  <a:gd name="T3" fmla="*/ 67578 h 21600"/>
                  <a:gd name="T4" fmla="*/ 66617 w 21600"/>
                  <a:gd name="T5" fmla="*/ 67578 h 21600"/>
                  <a:gd name="T6" fmla="*/ 66617 w 21600"/>
                  <a:gd name="T7" fmla="*/ 6757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6904" y="0"/>
                    </a:moveTo>
                    <a:lnTo>
                      <a:pt x="16904" y="1694"/>
                    </a:lnTo>
                    <a:lnTo>
                      <a:pt x="17843" y="2964"/>
                    </a:lnTo>
                    <a:lnTo>
                      <a:pt x="19721" y="4658"/>
                    </a:lnTo>
                    <a:lnTo>
                      <a:pt x="20660" y="4658"/>
                    </a:lnTo>
                    <a:lnTo>
                      <a:pt x="21130" y="5082"/>
                    </a:lnTo>
                    <a:lnTo>
                      <a:pt x="21600" y="6352"/>
                    </a:lnTo>
                    <a:lnTo>
                      <a:pt x="21600" y="7200"/>
                    </a:lnTo>
                    <a:lnTo>
                      <a:pt x="21130" y="8470"/>
                    </a:lnTo>
                    <a:lnTo>
                      <a:pt x="20191" y="9317"/>
                    </a:lnTo>
                    <a:lnTo>
                      <a:pt x="19252" y="9741"/>
                    </a:lnTo>
                    <a:lnTo>
                      <a:pt x="18313" y="10588"/>
                    </a:lnTo>
                    <a:lnTo>
                      <a:pt x="17373" y="10588"/>
                    </a:lnTo>
                    <a:lnTo>
                      <a:pt x="17373" y="11858"/>
                    </a:lnTo>
                    <a:lnTo>
                      <a:pt x="16904" y="12282"/>
                    </a:lnTo>
                    <a:lnTo>
                      <a:pt x="16434" y="13129"/>
                    </a:lnTo>
                    <a:lnTo>
                      <a:pt x="15495" y="13552"/>
                    </a:lnTo>
                    <a:lnTo>
                      <a:pt x="15026" y="13552"/>
                    </a:lnTo>
                    <a:lnTo>
                      <a:pt x="15026" y="13976"/>
                    </a:lnTo>
                    <a:lnTo>
                      <a:pt x="13617" y="13976"/>
                    </a:lnTo>
                    <a:lnTo>
                      <a:pt x="12678" y="14400"/>
                    </a:lnTo>
                    <a:lnTo>
                      <a:pt x="12208" y="15247"/>
                    </a:lnTo>
                    <a:lnTo>
                      <a:pt x="11739" y="15670"/>
                    </a:lnTo>
                    <a:lnTo>
                      <a:pt x="11739" y="16941"/>
                    </a:lnTo>
                    <a:lnTo>
                      <a:pt x="11269" y="17364"/>
                    </a:lnTo>
                    <a:lnTo>
                      <a:pt x="9860" y="19058"/>
                    </a:lnTo>
                    <a:lnTo>
                      <a:pt x="7043" y="20752"/>
                    </a:lnTo>
                    <a:lnTo>
                      <a:pt x="2817" y="21599"/>
                    </a:lnTo>
                    <a:lnTo>
                      <a:pt x="469" y="16094"/>
                    </a:lnTo>
                    <a:lnTo>
                      <a:pt x="0" y="15670"/>
                    </a:lnTo>
                    <a:lnTo>
                      <a:pt x="469" y="15247"/>
                    </a:lnTo>
                    <a:lnTo>
                      <a:pt x="2817" y="14400"/>
                    </a:lnTo>
                    <a:lnTo>
                      <a:pt x="6104" y="13129"/>
                    </a:lnTo>
                    <a:lnTo>
                      <a:pt x="8921" y="11435"/>
                    </a:lnTo>
                    <a:lnTo>
                      <a:pt x="10800" y="8894"/>
                    </a:lnTo>
                    <a:lnTo>
                      <a:pt x="11739" y="5929"/>
                    </a:lnTo>
                    <a:lnTo>
                      <a:pt x="11739" y="5082"/>
                    </a:lnTo>
                    <a:lnTo>
                      <a:pt x="11269" y="4235"/>
                    </a:lnTo>
                    <a:lnTo>
                      <a:pt x="11269" y="2541"/>
                    </a:lnTo>
                    <a:lnTo>
                      <a:pt x="12678" y="2541"/>
                    </a:lnTo>
                    <a:lnTo>
                      <a:pt x="13617" y="2117"/>
                    </a:lnTo>
                    <a:lnTo>
                      <a:pt x="14086" y="1694"/>
                    </a:lnTo>
                    <a:lnTo>
                      <a:pt x="14086" y="1270"/>
                    </a:lnTo>
                    <a:lnTo>
                      <a:pt x="14556" y="847"/>
                    </a:lnTo>
                    <a:lnTo>
                      <a:pt x="15026" y="847"/>
                    </a:lnTo>
                    <a:lnTo>
                      <a:pt x="16904" y="0"/>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eaLnBrk="1" fontAlgn="auto" hangingPunct="1">
                  <a:spcBef>
                    <a:spcPts val="0"/>
                  </a:spcBef>
                  <a:spcAft>
                    <a:spcPts val="0"/>
                  </a:spcAft>
                  <a:defRPr/>
                </a:pPr>
                <a:endParaRPr lang="id-ID" sz="1013">
                  <a:latin typeface="+mn-lt"/>
                </a:endParaRPr>
              </a:p>
            </p:txBody>
          </p:sp>
          <p:sp>
            <p:nvSpPr>
              <p:cNvPr id="48" name="AutoShape 198">
                <a:extLst>
                  <a:ext uri="{FF2B5EF4-FFF2-40B4-BE49-F238E27FC236}">
                    <a16:creationId xmlns:a16="http://schemas.microsoft.com/office/drawing/2014/main" id="{CDA0EBBF-F421-9AAB-B4E8-000CC59FC6E1}"/>
                  </a:ext>
                </a:extLst>
              </p:cNvPr>
              <p:cNvSpPr>
                <a:spLocks/>
              </p:cNvSpPr>
              <p:nvPr/>
            </p:nvSpPr>
            <p:spPr bwMode="auto">
              <a:xfrm>
                <a:off x="68595" y="1463420"/>
                <a:ext cx="168852" cy="177557"/>
              </a:xfrm>
              <a:custGeom>
                <a:avLst/>
                <a:gdLst>
                  <a:gd name="T0" fmla="*/ 84426 w 21600"/>
                  <a:gd name="T1" fmla="*/ 88779 h 21600"/>
                  <a:gd name="T2" fmla="*/ 84426 w 21600"/>
                  <a:gd name="T3" fmla="*/ 88779 h 21600"/>
                  <a:gd name="T4" fmla="*/ 84426 w 21600"/>
                  <a:gd name="T5" fmla="*/ 88779 h 21600"/>
                  <a:gd name="T6" fmla="*/ 84426 w 21600"/>
                  <a:gd name="T7" fmla="*/ 8877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6386" y="21599"/>
                    </a:moveTo>
                    <a:lnTo>
                      <a:pt x="16013" y="21277"/>
                    </a:lnTo>
                    <a:lnTo>
                      <a:pt x="15641" y="21277"/>
                    </a:lnTo>
                    <a:lnTo>
                      <a:pt x="14896" y="20955"/>
                    </a:lnTo>
                    <a:lnTo>
                      <a:pt x="14151" y="20310"/>
                    </a:lnTo>
                    <a:lnTo>
                      <a:pt x="13034" y="19988"/>
                    </a:lnTo>
                    <a:lnTo>
                      <a:pt x="10800" y="18376"/>
                    </a:lnTo>
                    <a:lnTo>
                      <a:pt x="9310" y="18376"/>
                    </a:lnTo>
                    <a:lnTo>
                      <a:pt x="4468" y="16441"/>
                    </a:lnTo>
                    <a:lnTo>
                      <a:pt x="3351" y="15797"/>
                    </a:lnTo>
                    <a:lnTo>
                      <a:pt x="3351" y="15474"/>
                    </a:lnTo>
                    <a:lnTo>
                      <a:pt x="2979" y="14829"/>
                    </a:lnTo>
                    <a:lnTo>
                      <a:pt x="744" y="12250"/>
                    </a:lnTo>
                    <a:lnTo>
                      <a:pt x="0" y="10961"/>
                    </a:lnTo>
                    <a:lnTo>
                      <a:pt x="4841" y="7414"/>
                    </a:lnTo>
                    <a:lnTo>
                      <a:pt x="4841" y="5158"/>
                    </a:lnTo>
                    <a:lnTo>
                      <a:pt x="5213" y="4835"/>
                    </a:lnTo>
                    <a:lnTo>
                      <a:pt x="5213" y="4513"/>
                    </a:lnTo>
                    <a:lnTo>
                      <a:pt x="5586" y="4191"/>
                    </a:lnTo>
                    <a:lnTo>
                      <a:pt x="5958" y="3546"/>
                    </a:lnTo>
                    <a:lnTo>
                      <a:pt x="6331" y="3546"/>
                    </a:lnTo>
                    <a:lnTo>
                      <a:pt x="6331" y="3223"/>
                    </a:lnTo>
                    <a:lnTo>
                      <a:pt x="7075" y="1934"/>
                    </a:lnTo>
                    <a:lnTo>
                      <a:pt x="7075" y="1611"/>
                    </a:lnTo>
                    <a:lnTo>
                      <a:pt x="7448" y="1289"/>
                    </a:lnTo>
                    <a:lnTo>
                      <a:pt x="7448" y="967"/>
                    </a:lnTo>
                    <a:lnTo>
                      <a:pt x="7820" y="967"/>
                    </a:lnTo>
                    <a:lnTo>
                      <a:pt x="9310" y="322"/>
                    </a:lnTo>
                    <a:lnTo>
                      <a:pt x="11172" y="322"/>
                    </a:lnTo>
                    <a:lnTo>
                      <a:pt x="13034" y="0"/>
                    </a:lnTo>
                    <a:lnTo>
                      <a:pt x="13034" y="322"/>
                    </a:lnTo>
                    <a:lnTo>
                      <a:pt x="13406" y="644"/>
                    </a:lnTo>
                    <a:lnTo>
                      <a:pt x="14151" y="644"/>
                    </a:lnTo>
                    <a:lnTo>
                      <a:pt x="14524" y="322"/>
                    </a:lnTo>
                    <a:lnTo>
                      <a:pt x="15268" y="644"/>
                    </a:lnTo>
                    <a:lnTo>
                      <a:pt x="15268" y="1289"/>
                    </a:lnTo>
                    <a:lnTo>
                      <a:pt x="15641" y="1611"/>
                    </a:lnTo>
                    <a:lnTo>
                      <a:pt x="15268" y="1611"/>
                    </a:lnTo>
                    <a:lnTo>
                      <a:pt x="15268" y="1934"/>
                    </a:lnTo>
                    <a:lnTo>
                      <a:pt x="14896" y="2256"/>
                    </a:lnTo>
                    <a:lnTo>
                      <a:pt x="14896" y="2579"/>
                    </a:lnTo>
                    <a:lnTo>
                      <a:pt x="15268" y="2579"/>
                    </a:lnTo>
                    <a:lnTo>
                      <a:pt x="16386" y="3546"/>
                    </a:lnTo>
                    <a:lnTo>
                      <a:pt x="16386" y="3868"/>
                    </a:lnTo>
                    <a:lnTo>
                      <a:pt x="16758" y="4191"/>
                    </a:lnTo>
                    <a:lnTo>
                      <a:pt x="17503" y="4513"/>
                    </a:lnTo>
                    <a:lnTo>
                      <a:pt x="17875" y="5158"/>
                    </a:lnTo>
                    <a:lnTo>
                      <a:pt x="18248" y="5480"/>
                    </a:lnTo>
                    <a:lnTo>
                      <a:pt x="18248" y="6125"/>
                    </a:lnTo>
                    <a:lnTo>
                      <a:pt x="17503" y="7414"/>
                    </a:lnTo>
                    <a:lnTo>
                      <a:pt x="17131" y="8382"/>
                    </a:lnTo>
                    <a:lnTo>
                      <a:pt x="17131" y="9026"/>
                    </a:lnTo>
                    <a:lnTo>
                      <a:pt x="16758" y="9671"/>
                    </a:lnTo>
                    <a:lnTo>
                      <a:pt x="18248" y="12250"/>
                    </a:lnTo>
                    <a:lnTo>
                      <a:pt x="18620" y="13217"/>
                    </a:lnTo>
                    <a:lnTo>
                      <a:pt x="19365" y="13540"/>
                    </a:lnTo>
                    <a:lnTo>
                      <a:pt x="19737" y="13862"/>
                    </a:lnTo>
                    <a:lnTo>
                      <a:pt x="19737" y="14829"/>
                    </a:lnTo>
                    <a:lnTo>
                      <a:pt x="20110" y="15474"/>
                    </a:lnTo>
                    <a:lnTo>
                      <a:pt x="20110" y="15797"/>
                    </a:lnTo>
                    <a:lnTo>
                      <a:pt x="21227" y="16764"/>
                    </a:lnTo>
                    <a:lnTo>
                      <a:pt x="21227" y="17408"/>
                    </a:lnTo>
                    <a:lnTo>
                      <a:pt x="21599" y="18053"/>
                    </a:lnTo>
                    <a:lnTo>
                      <a:pt x="21599" y="18376"/>
                    </a:lnTo>
                    <a:lnTo>
                      <a:pt x="21227" y="19988"/>
                    </a:lnTo>
                    <a:lnTo>
                      <a:pt x="20855" y="19988"/>
                    </a:lnTo>
                    <a:lnTo>
                      <a:pt x="20110" y="20632"/>
                    </a:lnTo>
                    <a:lnTo>
                      <a:pt x="16386" y="21599"/>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eaLnBrk="1" fontAlgn="auto" hangingPunct="1">
                  <a:spcBef>
                    <a:spcPts val="0"/>
                  </a:spcBef>
                  <a:spcAft>
                    <a:spcPts val="0"/>
                  </a:spcAft>
                  <a:defRPr/>
                </a:pPr>
                <a:endParaRPr lang="id-ID" sz="1013">
                  <a:latin typeface="+mn-lt"/>
                </a:endParaRPr>
              </a:p>
            </p:txBody>
          </p:sp>
          <p:sp>
            <p:nvSpPr>
              <p:cNvPr id="49" name="AutoShape 199">
                <a:extLst>
                  <a:ext uri="{FF2B5EF4-FFF2-40B4-BE49-F238E27FC236}">
                    <a16:creationId xmlns:a16="http://schemas.microsoft.com/office/drawing/2014/main" id="{0C0781E9-CAB2-B74A-2A56-32EA0D0D7655}"/>
                  </a:ext>
                </a:extLst>
              </p:cNvPr>
              <p:cNvSpPr>
                <a:spLocks/>
              </p:cNvSpPr>
              <p:nvPr/>
            </p:nvSpPr>
            <p:spPr bwMode="auto">
              <a:xfrm>
                <a:off x="3957" y="1553523"/>
                <a:ext cx="89703" cy="95404"/>
              </a:xfrm>
              <a:custGeom>
                <a:avLst/>
                <a:gdLst>
                  <a:gd name="T0" fmla="*/ 44852 w 21600"/>
                  <a:gd name="T1" fmla="*/ 47702 h 21600"/>
                  <a:gd name="T2" fmla="*/ 44852 w 21600"/>
                  <a:gd name="T3" fmla="*/ 47702 h 21600"/>
                  <a:gd name="T4" fmla="*/ 44852 w 21600"/>
                  <a:gd name="T5" fmla="*/ 47702 h 21600"/>
                  <a:gd name="T6" fmla="*/ 44852 w 21600"/>
                  <a:gd name="T7" fmla="*/ 4770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393" y="12000"/>
                    </a:moveTo>
                    <a:lnTo>
                      <a:pt x="1393" y="2400"/>
                    </a:lnTo>
                    <a:lnTo>
                      <a:pt x="2090" y="3000"/>
                    </a:lnTo>
                    <a:lnTo>
                      <a:pt x="2787" y="3000"/>
                    </a:lnTo>
                    <a:lnTo>
                      <a:pt x="2787" y="3600"/>
                    </a:lnTo>
                    <a:lnTo>
                      <a:pt x="4180" y="4800"/>
                    </a:lnTo>
                    <a:lnTo>
                      <a:pt x="6967" y="4800"/>
                    </a:lnTo>
                    <a:lnTo>
                      <a:pt x="9058" y="4200"/>
                    </a:lnTo>
                    <a:lnTo>
                      <a:pt x="15329" y="0"/>
                    </a:lnTo>
                    <a:lnTo>
                      <a:pt x="16722" y="2400"/>
                    </a:lnTo>
                    <a:lnTo>
                      <a:pt x="18812" y="4200"/>
                    </a:lnTo>
                    <a:lnTo>
                      <a:pt x="20903" y="7800"/>
                    </a:lnTo>
                    <a:lnTo>
                      <a:pt x="21599" y="8400"/>
                    </a:lnTo>
                    <a:lnTo>
                      <a:pt x="21599" y="9000"/>
                    </a:lnTo>
                    <a:lnTo>
                      <a:pt x="20903" y="9600"/>
                    </a:lnTo>
                    <a:lnTo>
                      <a:pt x="19509" y="10200"/>
                    </a:lnTo>
                    <a:lnTo>
                      <a:pt x="16722" y="10200"/>
                    </a:lnTo>
                    <a:lnTo>
                      <a:pt x="13935" y="10800"/>
                    </a:lnTo>
                    <a:lnTo>
                      <a:pt x="11845" y="11400"/>
                    </a:lnTo>
                    <a:lnTo>
                      <a:pt x="13935" y="14999"/>
                    </a:lnTo>
                    <a:lnTo>
                      <a:pt x="14632" y="15599"/>
                    </a:lnTo>
                    <a:lnTo>
                      <a:pt x="14632" y="16799"/>
                    </a:lnTo>
                    <a:lnTo>
                      <a:pt x="13935" y="16799"/>
                    </a:lnTo>
                    <a:lnTo>
                      <a:pt x="13238" y="17400"/>
                    </a:lnTo>
                    <a:lnTo>
                      <a:pt x="12541" y="18600"/>
                    </a:lnTo>
                    <a:lnTo>
                      <a:pt x="10451" y="20400"/>
                    </a:lnTo>
                    <a:lnTo>
                      <a:pt x="9058" y="20400"/>
                    </a:lnTo>
                    <a:lnTo>
                      <a:pt x="9058" y="21599"/>
                    </a:lnTo>
                    <a:lnTo>
                      <a:pt x="8361" y="21599"/>
                    </a:lnTo>
                    <a:lnTo>
                      <a:pt x="6967" y="20999"/>
                    </a:lnTo>
                    <a:lnTo>
                      <a:pt x="0" y="20999"/>
                    </a:lnTo>
                    <a:lnTo>
                      <a:pt x="1393" y="12000"/>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eaLnBrk="1" fontAlgn="auto" hangingPunct="1">
                  <a:spcBef>
                    <a:spcPts val="0"/>
                  </a:spcBef>
                  <a:spcAft>
                    <a:spcPts val="0"/>
                  </a:spcAft>
                  <a:defRPr/>
                </a:pPr>
                <a:endParaRPr lang="id-ID" sz="1013">
                  <a:latin typeface="+mn-lt"/>
                </a:endParaRPr>
              </a:p>
            </p:txBody>
          </p:sp>
          <p:sp>
            <p:nvSpPr>
              <p:cNvPr id="50" name="AutoShape 200">
                <a:extLst>
                  <a:ext uri="{FF2B5EF4-FFF2-40B4-BE49-F238E27FC236}">
                    <a16:creationId xmlns:a16="http://schemas.microsoft.com/office/drawing/2014/main" id="{E71EF482-2085-A669-D5F2-0E2FFCA0C30C}"/>
                  </a:ext>
                </a:extLst>
              </p:cNvPr>
              <p:cNvSpPr>
                <a:spLocks/>
              </p:cNvSpPr>
              <p:nvPr/>
            </p:nvSpPr>
            <p:spPr bwMode="auto">
              <a:xfrm>
                <a:off x="9234" y="1474020"/>
                <a:ext cx="117405" cy="100705"/>
              </a:xfrm>
              <a:custGeom>
                <a:avLst/>
                <a:gdLst>
                  <a:gd name="T0" fmla="*/ 58703 w 21600"/>
                  <a:gd name="T1" fmla="*/ 50353 h 21600"/>
                  <a:gd name="T2" fmla="*/ 58703 w 21600"/>
                  <a:gd name="T3" fmla="*/ 50353 h 21600"/>
                  <a:gd name="T4" fmla="*/ 58703 w 21600"/>
                  <a:gd name="T5" fmla="*/ 50353 h 21600"/>
                  <a:gd name="T6" fmla="*/ 58703 w 21600"/>
                  <a:gd name="T7" fmla="*/ 5035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9440" y="568"/>
                    </a:moveTo>
                    <a:lnTo>
                      <a:pt x="18900" y="1136"/>
                    </a:lnTo>
                    <a:lnTo>
                      <a:pt x="17820" y="1705"/>
                    </a:lnTo>
                    <a:lnTo>
                      <a:pt x="16200" y="1705"/>
                    </a:lnTo>
                    <a:lnTo>
                      <a:pt x="14579" y="3410"/>
                    </a:lnTo>
                    <a:lnTo>
                      <a:pt x="13500" y="3978"/>
                    </a:lnTo>
                    <a:lnTo>
                      <a:pt x="11879" y="4547"/>
                    </a:lnTo>
                    <a:lnTo>
                      <a:pt x="7560" y="4547"/>
                    </a:lnTo>
                    <a:lnTo>
                      <a:pt x="5399" y="3410"/>
                    </a:lnTo>
                    <a:lnTo>
                      <a:pt x="4859" y="3410"/>
                    </a:lnTo>
                    <a:lnTo>
                      <a:pt x="4319" y="3978"/>
                    </a:lnTo>
                    <a:lnTo>
                      <a:pt x="4319" y="4547"/>
                    </a:lnTo>
                    <a:lnTo>
                      <a:pt x="3239" y="5684"/>
                    </a:lnTo>
                    <a:lnTo>
                      <a:pt x="2699" y="6821"/>
                    </a:lnTo>
                    <a:lnTo>
                      <a:pt x="1619" y="6821"/>
                    </a:lnTo>
                    <a:lnTo>
                      <a:pt x="1079" y="6252"/>
                    </a:lnTo>
                    <a:lnTo>
                      <a:pt x="1079" y="6821"/>
                    </a:lnTo>
                    <a:lnTo>
                      <a:pt x="1619" y="7389"/>
                    </a:lnTo>
                    <a:lnTo>
                      <a:pt x="1619" y="9094"/>
                    </a:lnTo>
                    <a:lnTo>
                      <a:pt x="1079" y="9663"/>
                    </a:lnTo>
                    <a:lnTo>
                      <a:pt x="1079" y="10800"/>
                    </a:lnTo>
                    <a:lnTo>
                      <a:pt x="539" y="11936"/>
                    </a:lnTo>
                    <a:lnTo>
                      <a:pt x="2699" y="11936"/>
                    </a:lnTo>
                    <a:lnTo>
                      <a:pt x="3239" y="12505"/>
                    </a:lnTo>
                    <a:lnTo>
                      <a:pt x="3239" y="13073"/>
                    </a:lnTo>
                    <a:lnTo>
                      <a:pt x="2159" y="14210"/>
                    </a:lnTo>
                    <a:lnTo>
                      <a:pt x="2159" y="15915"/>
                    </a:lnTo>
                    <a:lnTo>
                      <a:pt x="1619" y="16484"/>
                    </a:lnTo>
                    <a:lnTo>
                      <a:pt x="1619" y="17052"/>
                    </a:lnTo>
                    <a:lnTo>
                      <a:pt x="1079" y="17621"/>
                    </a:lnTo>
                    <a:lnTo>
                      <a:pt x="1079" y="18189"/>
                    </a:lnTo>
                    <a:lnTo>
                      <a:pt x="0" y="19326"/>
                    </a:lnTo>
                    <a:lnTo>
                      <a:pt x="539" y="19894"/>
                    </a:lnTo>
                    <a:lnTo>
                      <a:pt x="1079" y="19894"/>
                    </a:lnTo>
                    <a:lnTo>
                      <a:pt x="1079" y="20463"/>
                    </a:lnTo>
                    <a:lnTo>
                      <a:pt x="2159" y="21599"/>
                    </a:lnTo>
                    <a:lnTo>
                      <a:pt x="4319" y="21599"/>
                    </a:lnTo>
                    <a:lnTo>
                      <a:pt x="5939" y="21031"/>
                    </a:lnTo>
                    <a:lnTo>
                      <a:pt x="17820" y="10800"/>
                    </a:lnTo>
                    <a:lnTo>
                      <a:pt x="17820" y="6252"/>
                    </a:lnTo>
                    <a:lnTo>
                      <a:pt x="18359" y="6252"/>
                    </a:lnTo>
                    <a:lnTo>
                      <a:pt x="19440" y="5115"/>
                    </a:lnTo>
                    <a:lnTo>
                      <a:pt x="19440" y="3978"/>
                    </a:lnTo>
                    <a:lnTo>
                      <a:pt x="19980" y="3978"/>
                    </a:lnTo>
                    <a:lnTo>
                      <a:pt x="19980" y="3410"/>
                    </a:lnTo>
                    <a:lnTo>
                      <a:pt x="21059" y="1136"/>
                    </a:lnTo>
                    <a:lnTo>
                      <a:pt x="21059" y="568"/>
                    </a:lnTo>
                    <a:lnTo>
                      <a:pt x="21600" y="0"/>
                    </a:lnTo>
                    <a:lnTo>
                      <a:pt x="19440" y="568"/>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eaLnBrk="1" fontAlgn="auto" hangingPunct="1">
                  <a:spcBef>
                    <a:spcPts val="0"/>
                  </a:spcBef>
                  <a:spcAft>
                    <a:spcPts val="0"/>
                  </a:spcAft>
                  <a:defRPr/>
                </a:pPr>
                <a:endParaRPr lang="id-ID" sz="1013">
                  <a:latin typeface="+mn-lt"/>
                </a:endParaRPr>
              </a:p>
            </p:txBody>
          </p:sp>
          <p:sp>
            <p:nvSpPr>
              <p:cNvPr id="51" name="AutoShape 201">
                <a:extLst>
                  <a:ext uri="{FF2B5EF4-FFF2-40B4-BE49-F238E27FC236}">
                    <a16:creationId xmlns:a16="http://schemas.microsoft.com/office/drawing/2014/main" id="{4D042443-6E9A-1F90-F98B-E1BB4861D452}"/>
                  </a:ext>
                </a:extLst>
              </p:cNvPr>
              <p:cNvSpPr>
                <a:spLocks/>
              </p:cNvSpPr>
              <p:nvPr/>
            </p:nvSpPr>
            <p:spPr bwMode="auto">
              <a:xfrm>
                <a:off x="160935" y="1413069"/>
                <a:ext cx="340341" cy="328610"/>
              </a:xfrm>
              <a:custGeom>
                <a:avLst/>
                <a:gdLst>
                  <a:gd name="T0" fmla="*/ 170171 w 21600"/>
                  <a:gd name="T1" fmla="*/ 164305 h 21600"/>
                  <a:gd name="T2" fmla="*/ 170171 w 21600"/>
                  <a:gd name="T3" fmla="*/ 164305 h 21600"/>
                  <a:gd name="T4" fmla="*/ 170171 w 21600"/>
                  <a:gd name="T5" fmla="*/ 164305 h 21600"/>
                  <a:gd name="T6" fmla="*/ 170171 w 21600"/>
                  <a:gd name="T7" fmla="*/ 16430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292" y="3658"/>
                    </a:moveTo>
                    <a:lnTo>
                      <a:pt x="1661" y="3658"/>
                    </a:lnTo>
                    <a:lnTo>
                      <a:pt x="1661" y="4006"/>
                    </a:lnTo>
                    <a:lnTo>
                      <a:pt x="1846" y="4180"/>
                    </a:lnTo>
                    <a:lnTo>
                      <a:pt x="1661" y="4180"/>
                    </a:lnTo>
                    <a:lnTo>
                      <a:pt x="1661" y="4354"/>
                    </a:lnTo>
                    <a:lnTo>
                      <a:pt x="1476" y="4529"/>
                    </a:lnTo>
                    <a:lnTo>
                      <a:pt x="1476" y="4703"/>
                    </a:lnTo>
                    <a:lnTo>
                      <a:pt x="1661" y="4703"/>
                    </a:lnTo>
                    <a:lnTo>
                      <a:pt x="2215" y="5225"/>
                    </a:lnTo>
                    <a:lnTo>
                      <a:pt x="2215" y="5400"/>
                    </a:lnTo>
                    <a:lnTo>
                      <a:pt x="2400" y="5574"/>
                    </a:lnTo>
                    <a:lnTo>
                      <a:pt x="2769" y="5748"/>
                    </a:lnTo>
                    <a:lnTo>
                      <a:pt x="2953" y="6096"/>
                    </a:lnTo>
                    <a:lnTo>
                      <a:pt x="3138" y="6270"/>
                    </a:lnTo>
                    <a:lnTo>
                      <a:pt x="3138" y="6619"/>
                    </a:lnTo>
                    <a:lnTo>
                      <a:pt x="2769" y="7316"/>
                    </a:lnTo>
                    <a:lnTo>
                      <a:pt x="2584" y="7838"/>
                    </a:lnTo>
                    <a:lnTo>
                      <a:pt x="2584" y="8187"/>
                    </a:lnTo>
                    <a:lnTo>
                      <a:pt x="2400" y="8535"/>
                    </a:lnTo>
                    <a:lnTo>
                      <a:pt x="3138" y="9929"/>
                    </a:lnTo>
                    <a:lnTo>
                      <a:pt x="3323" y="10451"/>
                    </a:lnTo>
                    <a:lnTo>
                      <a:pt x="3692" y="10625"/>
                    </a:lnTo>
                    <a:lnTo>
                      <a:pt x="3876" y="10800"/>
                    </a:lnTo>
                    <a:lnTo>
                      <a:pt x="3876" y="11322"/>
                    </a:lnTo>
                    <a:lnTo>
                      <a:pt x="4061" y="11670"/>
                    </a:lnTo>
                    <a:lnTo>
                      <a:pt x="4061" y="11845"/>
                    </a:lnTo>
                    <a:lnTo>
                      <a:pt x="4615" y="12367"/>
                    </a:lnTo>
                    <a:lnTo>
                      <a:pt x="4615" y="12716"/>
                    </a:lnTo>
                    <a:lnTo>
                      <a:pt x="4799" y="13064"/>
                    </a:lnTo>
                    <a:lnTo>
                      <a:pt x="4799" y="13238"/>
                    </a:lnTo>
                    <a:lnTo>
                      <a:pt x="4615" y="14109"/>
                    </a:lnTo>
                    <a:lnTo>
                      <a:pt x="5907" y="14283"/>
                    </a:lnTo>
                    <a:lnTo>
                      <a:pt x="7199" y="14109"/>
                    </a:lnTo>
                    <a:lnTo>
                      <a:pt x="7753" y="14632"/>
                    </a:lnTo>
                    <a:lnTo>
                      <a:pt x="8123" y="15154"/>
                    </a:lnTo>
                    <a:lnTo>
                      <a:pt x="8676" y="15851"/>
                    </a:lnTo>
                    <a:lnTo>
                      <a:pt x="10523" y="17593"/>
                    </a:lnTo>
                    <a:lnTo>
                      <a:pt x="10523" y="17767"/>
                    </a:lnTo>
                    <a:lnTo>
                      <a:pt x="10892" y="17767"/>
                    </a:lnTo>
                    <a:lnTo>
                      <a:pt x="11261" y="17941"/>
                    </a:lnTo>
                    <a:lnTo>
                      <a:pt x="11815" y="18116"/>
                    </a:lnTo>
                    <a:lnTo>
                      <a:pt x="12184" y="18116"/>
                    </a:lnTo>
                    <a:lnTo>
                      <a:pt x="12553" y="18290"/>
                    </a:lnTo>
                    <a:lnTo>
                      <a:pt x="14030" y="18290"/>
                    </a:lnTo>
                    <a:lnTo>
                      <a:pt x="14769" y="17941"/>
                    </a:lnTo>
                    <a:lnTo>
                      <a:pt x="15323" y="18638"/>
                    </a:lnTo>
                    <a:lnTo>
                      <a:pt x="15507" y="19683"/>
                    </a:lnTo>
                    <a:lnTo>
                      <a:pt x="16246" y="20380"/>
                    </a:lnTo>
                    <a:lnTo>
                      <a:pt x="16246" y="20206"/>
                    </a:lnTo>
                    <a:lnTo>
                      <a:pt x="16430" y="20206"/>
                    </a:lnTo>
                    <a:lnTo>
                      <a:pt x="16615" y="20032"/>
                    </a:lnTo>
                    <a:lnTo>
                      <a:pt x="16984" y="20032"/>
                    </a:lnTo>
                    <a:lnTo>
                      <a:pt x="17353" y="19858"/>
                    </a:lnTo>
                    <a:lnTo>
                      <a:pt x="17538" y="19858"/>
                    </a:lnTo>
                    <a:lnTo>
                      <a:pt x="18276" y="20206"/>
                    </a:lnTo>
                    <a:lnTo>
                      <a:pt x="18461" y="20380"/>
                    </a:lnTo>
                    <a:lnTo>
                      <a:pt x="18461" y="20903"/>
                    </a:lnTo>
                    <a:lnTo>
                      <a:pt x="19199" y="21599"/>
                    </a:lnTo>
                    <a:lnTo>
                      <a:pt x="20676" y="20903"/>
                    </a:lnTo>
                    <a:lnTo>
                      <a:pt x="20676" y="20729"/>
                    </a:lnTo>
                    <a:lnTo>
                      <a:pt x="20492" y="20554"/>
                    </a:lnTo>
                    <a:lnTo>
                      <a:pt x="20492" y="18987"/>
                    </a:lnTo>
                    <a:lnTo>
                      <a:pt x="20676" y="18638"/>
                    </a:lnTo>
                    <a:lnTo>
                      <a:pt x="21046" y="18290"/>
                    </a:lnTo>
                    <a:lnTo>
                      <a:pt x="21415" y="18116"/>
                    </a:lnTo>
                    <a:lnTo>
                      <a:pt x="21415" y="17767"/>
                    </a:lnTo>
                    <a:lnTo>
                      <a:pt x="21599" y="17593"/>
                    </a:lnTo>
                    <a:lnTo>
                      <a:pt x="21415" y="17245"/>
                    </a:lnTo>
                    <a:lnTo>
                      <a:pt x="21415" y="17070"/>
                    </a:lnTo>
                    <a:lnTo>
                      <a:pt x="21230" y="16896"/>
                    </a:lnTo>
                    <a:lnTo>
                      <a:pt x="20123" y="14980"/>
                    </a:lnTo>
                    <a:lnTo>
                      <a:pt x="19015" y="13238"/>
                    </a:lnTo>
                    <a:lnTo>
                      <a:pt x="19015" y="10451"/>
                    </a:lnTo>
                    <a:lnTo>
                      <a:pt x="19938" y="9058"/>
                    </a:lnTo>
                    <a:lnTo>
                      <a:pt x="20123" y="6967"/>
                    </a:lnTo>
                    <a:lnTo>
                      <a:pt x="19938" y="6619"/>
                    </a:lnTo>
                    <a:lnTo>
                      <a:pt x="19569" y="6096"/>
                    </a:lnTo>
                    <a:lnTo>
                      <a:pt x="19015" y="5400"/>
                    </a:lnTo>
                    <a:lnTo>
                      <a:pt x="18092" y="4703"/>
                    </a:lnTo>
                    <a:lnTo>
                      <a:pt x="16984" y="4529"/>
                    </a:lnTo>
                    <a:lnTo>
                      <a:pt x="16799" y="4354"/>
                    </a:lnTo>
                    <a:lnTo>
                      <a:pt x="16615" y="4354"/>
                    </a:lnTo>
                    <a:lnTo>
                      <a:pt x="16246" y="4180"/>
                    </a:lnTo>
                    <a:lnTo>
                      <a:pt x="15876" y="4180"/>
                    </a:lnTo>
                    <a:lnTo>
                      <a:pt x="15692" y="4006"/>
                    </a:lnTo>
                    <a:lnTo>
                      <a:pt x="14769" y="3832"/>
                    </a:lnTo>
                    <a:lnTo>
                      <a:pt x="13292" y="3832"/>
                    </a:lnTo>
                    <a:lnTo>
                      <a:pt x="11630" y="4703"/>
                    </a:lnTo>
                    <a:lnTo>
                      <a:pt x="11446" y="4877"/>
                    </a:lnTo>
                    <a:lnTo>
                      <a:pt x="11261" y="4877"/>
                    </a:lnTo>
                    <a:lnTo>
                      <a:pt x="10892" y="5051"/>
                    </a:lnTo>
                    <a:lnTo>
                      <a:pt x="9415" y="5051"/>
                    </a:lnTo>
                    <a:lnTo>
                      <a:pt x="9230" y="5225"/>
                    </a:lnTo>
                    <a:lnTo>
                      <a:pt x="9046" y="5225"/>
                    </a:lnTo>
                    <a:lnTo>
                      <a:pt x="8861" y="5051"/>
                    </a:lnTo>
                    <a:lnTo>
                      <a:pt x="8307" y="4877"/>
                    </a:lnTo>
                    <a:lnTo>
                      <a:pt x="7569" y="4354"/>
                    </a:lnTo>
                    <a:lnTo>
                      <a:pt x="7015" y="3483"/>
                    </a:lnTo>
                    <a:lnTo>
                      <a:pt x="6646" y="2264"/>
                    </a:lnTo>
                    <a:lnTo>
                      <a:pt x="5723" y="1045"/>
                    </a:lnTo>
                    <a:lnTo>
                      <a:pt x="4984" y="348"/>
                    </a:lnTo>
                    <a:lnTo>
                      <a:pt x="4799" y="0"/>
                    </a:lnTo>
                    <a:lnTo>
                      <a:pt x="3507" y="1393"/>
                    </a:lnTo>
                    <a:lnTo>
                      <a:pt x="3323" y="1393"/>
                    </a:lnTo>
                    <a:lnTo>
                      <a:pt x="3138" y="1567"/>
                    </a:lnTo>
                    <a:lnTo>
                      <a:pt x="2400" y="1567"/>
                    </a:lnTo>
                    <a:lnTo>
                      <a:pt x="2030" y="1219"/>
                    </a:lnTo>
                    <a:lnTo>
                      <a:pt x="0" y="870"/>
                    </a:lnTo>
                    <a:lnTo>
                      <a:pt x="0" y="1045"/>
                    </a:lnTo>
                    <a:lnTo>
                      <a:pt x="369" y="1393"/>
                    </a:lnTo>
                    <a:lnTo>
                      <a:pt x="369" y="1741"/>
                    </a:lnTo>
                    <a:lnTo>
                      <a:pt x="553" y="2090"/>
                    </a:lnTo>
                    <a:lnTo>
                      <a:pt x="738" y="2264"/>
                    </a:lnTo>
                    <a:lnTo>
                      <a:pt x="1107" y="3309"/>
                    </a:lnTo>
                    <a:lnTo>
                      <a:pt x="1107" y="3483"/>
                    </a:lnTo>
                    <a:lnTo>
                      <a:pt x="923" y="3658"/>
                    </a:lnTo>
                    <a:lnTo>
                      <a:pt x="1292" y="3658"/>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eaLnBrk="1" fontAlgn="auto" hangingPunct="1">
                  <a:spcBef>
                    <a:spcPts val="0"/>
                  </a:spcBef>
                  <a:spcAft>
                    <a:spcPts val="0"/>
                  </a:spcAft>
                  <a:defRPr/>
                </a:pPr>
                <a:endParaRPr lang="id-ID" sz="1013">
                  <a:latin typeface="+mn-lt"/>
                </a:endParaRPr>
              </a:p>
            </p:txBody>
          </p:sp>
          <p:sp>
            <p:nvSpPr>
              <p:cNvPr id="52" name="AutoShape 202">
                <a:extLst>
                  <a:ext uri="{FF2B5EF4-FFF2-40B4-BE49-F238E27FC236}">
                    <a16:creationId xmlns:a16="http://schemas.microsoft.com/office/drawing/2014/main" id="{E83CC9F5-083F-CF5D-BC8E-35C149EA2D81}"/>
                  </a:ext>
                </a:extLst>
              </p:cNvPr>
              <p:cNvSpPr>
                <a:spLocks/>
              </p:cNvSpPr>
              <p:nvPr/>
            </p:nvSpPr>
            <p:spPr bwMode="auto">
              <a:xfrm>
                <a:off x="1559231" y="1837081"/>
                <a:ext cx="51448" cy="127205"/>
              </a:xfrm>
              <a:custGeom>
                <a:avLst/>
                <a:gdLst>
                  <a:gd name="T0" fmla="*/ 25724 w 21600"/>
                  <a:gd name="T1" fmla="*/ 63603 h 21600"/>
                  <a:gd name="T2" fmla="*/ 25724 w 21600"/>
                  <a:gd name="T3" fmla="*/ 63603 h 21600"/>
                  <a:gd name="T4" fmla="*/ 25724 w 21600"/>
                  <a:gd name="T5" fmla="*/ 63603 h 21600"/>
                  <a:gd name="T6" fmla="*/ 25724 w 21600"/>
                  <a:gd name="T7" fmla="*/ 6360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2000" y="0"/>
                    </a:moveTo>
                    <a:lnTo>
                      <a:pt x="7200" y="0"/>
                    </a:lnTo>
                    <a:lnTo>
                      <a:pt x="2400" y="900"/>
                    </a:lnTo>
                    <a:lnTo>
                      <a:pt x="1200" y="1800"/>
                    </a:lnTo>
                    <a:lnTo>
                      <a:pt x="1200" y="2700"/>
                    </a:lnTo>
                    <a:lnTo>
                      <a:pt x="0" y="5849"/>
                    </a:lnTo>
                    <a:lnTo>
                      <a:pt x="0" y="8999"/>
                    </a:lnTo>
                    <a:lnTo>
                      <a:pt x="1200" y="10800"/>
                    </a:lnTo>
                    <a:lnTo>
                      <a:pt x="1200" y="11699"/>
                    </a:lnTo>
                    <a:lnTo>
                      <a:pt x="2400" y="12149"/>
                    </a:lnTo>
                    <a:lnTo>
                      <a:pt x="2400" y="12599"/>
                    </a:lnTo>
                    <a:lnTo>
                      <a:pt x="1200" y="13049"/>
                    </a:lnTo>
                    <a:lnTo>
                      <a:pt x="1200" y="13499"/>
                    </a:lnTo>
                    <a:lnTo>
                      <a:pt x="0" y="14399"/>
                    </a:lnTo>
                    <a:lnTo>
                      <a:pt x="0" y="14849"/>
                    </a:lnTo>
                    <a:lnTo>
                      <a:pt x="1200" y="15749"/>
                    </a:lnTo>
                    <a:lnTo>
                      <a:pt x="3600" y="18449"/>
                    </a:lnTo>
                    <a:lnTo>
                      <a:pt x="6000" y="19799"/>
                    </a:lnTo>
                    <a:lnTo>
                      <a:pt x="7200" y="20699"/>
                    </a:lnTo>
                    <a:lnTo>
                      <a:pt x="9600" y="21599"/>
                    </a:lnTo>
                    <a:lnTo>
                      <a:pt x="14400" y="19799"/>
                    </a:lnTo>
                    <a:lnTo>
                      <a:pt x="14400" y="12599"/>
                    </a:lnTo>
                    <a:lnTo>
                      <a:pt x="18000" y="9449"/>
                    </a:lnTo>
                    <a:lnTo>
                      <a:pt x="18000" y="6299"/>
                    </a:lnTo>
                    <a:lnTo>
                      <a:pt x="19200" y="5400"/>
                    </a:lnTo>
                    <a:lnTo>
                      <a:pt x="20400" y="4950"/>
                    </a:lnTo>
                    <a:lnTo>
                      <a:pt x="20400" y="450"/>
                    </a:lnTo>
                    <a:lnTo>
                      <a:pt x="21599" y="0"/>
                    </a:lnTo>
                    <a:lnTo>
                      <a:pt x="19200" y="0"/>
                    </a:lnTo>
                    <a:lnTo>
                      <a:pt x="16800" y="450"/>
                    </a:lnTo>
                    <a:lnTo>
                      <a:pt x="14400" y="450"/>
                    </a:lnTo>
                    <a:lnTo>
                      <a:pt x="12000" y="0"/>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eaLnBrk="1" fontAlgn="auto" hangingPunct="1">
                  <a:spcBef>
                    <a:spcPts val="0"/>
                  </a:spcBef>
                  <a:spcAft>
                    <a:spcPts val="0"/>
                  </a:spcAft>
                  <a:defRPr/>
                </a:pPr>
                <a:endParaRPr lang="id-ID" sz="1013">
                  <a:latin typeface="+mn-lt"/>
                </a:endParaRPr>
              </a:p>
            </p:txBody>
          </p:sp>
          <p:sp>
            <p:nvSpPr>
              <p:cNvPr id="53" name="AutoShape 203">
                <a:extLst>
                  <a:ext uri="{FF2B5EF4-FFF2-40B4-BE49-F238E27FC236}">
                    <a16:creationId xmlns:a16="http://schemas.microsoft.com/office/drawing/2014/main" id="{312F8AA5-1375-83AF-5B10-72901841C924}"/>
                  </a:ext>
                </a:extLst>
              </p:cNvPr>
              <p:cNvSpPr>
                <a:spLocks/>
              </p:cNvSpPr>
              <p:nvPr/>
            </p:nvSpPr>
            <p:spPr bwMode="auto">
              <a:xfrm>
                <a:off x="1511742" y="1969585"/>
                <a:ext cx="47490" cy="45053"/>
              </a:xfrm>
              <a:custGeom>
                <a:avLst/>
                <a:gdLst>
                  <a:gd name="T0" fmla="*/ 23745 w 21600"/>
                  <a:gd name="T1" fmla="*/ 22526 h 21600"/>
                  <a:gd name="T2" fmla="*/ 23745 w 21600"/>
                  <a:gd name="T3" fmla="*/ 22526 h 21600"/>
                  <a:gd name="T4" fmla="*/ 23745 w 21600"/>
                  <a:gd name="T5" fmla="*/ 22526 h 21600"/>
                  <a:gd name="T6" fmla="*/ 23745 w 21600"/>
                  <a:gd name="T7" fmla="*/ 2252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349" y="17788"/>
                    </a:moveTo>
                    <a:lnTo>
                      <a:pt x="0" y="19058"/>
                    </a:lnTo>
                    <a:lnTo>
                      <a:pt x="2699" y="21599"/>
                    </a:lnTo>
                    <a:lnTo>
                      <a:pt x="4049" y="20329"/>
                    </a:lnTo>
                    <a:lnTo>
                      <a:pt x="6750" y="20329"/>
                    </a:lnTo>
                    <a:lnTo>
                      <a:pt x="10800" y="16517"/>
                    </a:lnTo>
                    <a:lnTo>
                      <a:pt x="13500" y="15247"/>
                    </a:lnTo>
                    <a:lnTo>
                      <a:pt x="16199" y="12705"/>
                    </a:lnTo>
                    <a:lnTo>
                      <a:pt x="18899" y="7623"/>
                    </a:lnTo>
                    <a:lnTo>
                      <a:pt x="20250" y="6352"/>
                    </a:lnTo>
                    <a:lnTo>
                      <a:pt x="21600" y="3811"/>
                    </a:lnTo>
                    <a:lnTo>
                      <a:pt x="21600" y="1270"/>
                    </a:lnTo>
                    <a:lnTo>
                      <a:pt x="20250" y="0"/>
                    </a:lnTo>
                    <a:lnTo>
                      <a:pt x="17549" y="0"/>
                    </a:lnTo>
                    <a:lnTo>
                      <a:pt x="14849" y="1270"/>
                    </a:lnTo>
                    <a:lnTo>
                      <a:pt x="13500" y="3811"/>
                    </a:lnTo>
                    <a:lnTo>
                      <a:pt x="8099" y="8894"/>
                    </a:lnTo>
                    <a:lnTo>
                      <a:pt x="5399" y="12705"/>
                    </a:lnTo>
                    <a:lnTo>
                      <a:pt x="1349" y="16517"/>
                    </a:lnTo>
                    <a:lnTo>
                      <a:pt x="1349" y="17788"/>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eaLnBrk="1" fontAlgn="auto" hangingPunct="1">
                  <a:spcBef>
                    <a:spcPts val="0"/>
                  </a:spcBef>
                  <a:spcAft>
                    <a:spcPts val="0"/>
                  </a:spcAft>
                  <a:defRPr/>
                </a:pPr>
                <a:endParaRPr lang="id-ID" sz="1013">
                  <a:latin typeface="+mn-lt"/>
                </a:endParaRPr>
              </a:p>
            </p:txBody>
          </p:sp>
          <p:sp>
            <p:nvSpPr>
              <p:cNvPr id="54" name="AutoShape 204">
                <a:extLst>
                  <a:ext uri="{FF2B5EF4-FFF2-40B4-BE49-F238E27FC236}">
                    <a16:creationId xmlns:a16="http://schemas.microsoft.com/office/drawing/2014/main" id="{6FDD0149-C549-8269-CA6F-F1359777216B}"/>
                  </a:ext>
                </a:extLst>
              </p:cNvPr>
              <p:cNvSpPr>
                <a:spLocks/>
              </p:cNvSpPr>
              <p:nvPr/>
            </p:nvSpPr>
            <p:spPr bwMode="auto">
              <a:xfrm>
                <a:off x="1600125" y="2001386"/>
                <a:ext cx="87064" cy="60953"/>
              </a:xfrm>
              <a:custGeom>
                <a:avLst/>
                <a:gdLst>
                  <a:gd name="T0" fmla="*/ 43532 w 21600"/>
                  <a:gd name="T1" fmla="*/ 30477 h 21600"/>
                  <a:gd name="T2" fmla="*/ 43532 w 21600"/>
                  <a:gd name="T3" fmla="*/ 30477 h 21600"/>
                  <a:gd name="T4" fmla="*/ 43532 w 21600"/>
                  <a:gd name="T5" fmla="*/ 30477 h 21600"/>
                  <a:gd name="T6" fmla="*/ 43532 w 21600"/>
                  <a:gd name="T7" fmla="*/ 3047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119" y="939"/>
                    </a:moveTo>
                    <a:lnTo>
                      <a:pt x="10800" y="3756"/>
                    </a:lnTo>
                    <a:lnTo>
                      <a:pt x="7199" y="4695"/>
                    </a:lnTo>
                    <a:lnTo>
                      <a:pt x="2160" y="7513"/>
                    </a:lnTo>
                    <a:lnTo>
                      <a:pt x="2160" y="8452"/>
                    </a:lnTo>
                    <a:lnTo>
                      <a:pt x="720" y="10330"/>
                    </a:lnTo>
                    <a:lnTo>
                      <a:pt x="720" y="12208"/>
                    </a:lnTo>
                    <a:lnTo>
                      <a:pt x="0" y="14086"/>
                    </a:lnTo>
                    <a:lnTo>
                      <a:pt x="0" y="15965"/>
                    </a:lnTo>
                    <a:lnTo>
                      <a:pt x="720" y="16904"/>
                    </a:lnTo>
                    <a:lnTo>
                      <a:pt x="2879" y="15965"/>
                    </a:lnTo>
                    <a:lnTo>
                      <a:pt x="4320" y="15965"/>
                    </a:lnTo>
                    <a:lnTo>
                      <a:pt x="5759" y="15026"/>
                    </a:lnTo>
                    <a:lnTo>
                      <a:pt x="7199" y="15026"/>
                    </a:lnTo>
                    <a:lnTo>
                      <a:pt x="7199" y="17843"/>
                    </a:lnTo>
                    <a:lnTo>
                      <a:pt x="9359" y="20660"/>
                    </a:lnTo>
                    <a:lnTo>
                      <a:pt x="10800" y="20660"/>
                    </a:lnTo>
                    <a:lnTo>
                      <a:pt x="11519" y="21600"/>
                    </a:lnTo>
                    <a:lnTo>
                      <a:pt x="15119" y="21600"/>
                    </a:lnTo>
                    <a:lnTo>
                      <a:pt x="15839" y="19721"/>
                    </a:lnTo>
                    <a:lnTo>
                      <a:pt x="15839" y="15965"/>
                    </a:lnTo>
                    <a:lnTo>
                      <a:pt x="15119" y="15026"/>
                    </a:lnTo>
                    <a:lnTo>
                      <a:pt x="15119" y="14086"/>
                    </a:lnTo>
                    <a:lnTo>
                      <a:pt x="15839" y="13147"/>
                    </a:lnTo>
                    <a:lnTo>
                      <a:pt x="16560" y="13147"/>
                    </a:lnTo>
                    <a:lnTo>
                      <a:pt x="19439" y="16904"/>
                    </a:lnTo>
                    <a:lnTo>
                      <a:pt x="20159" y="15965"/>
                    </a:lnTo>
                    <a:lnTo>
                      <a:pt x="20879" y="14086"/>
                    </a:lnTo>
                    <a:lnTo>
                      <a:pt x="21599" y="11269"/>
                    </a:lnTo>
                    <a:lnTo>
                      <a:pt x="21599" y="7513"/>
                    </a:lnTo>
                    <a:lnTo>
                      <a:pt x="20159" y="3756"/>
                    </a:lnTo>
                    <a:lnTo>
                      <a:pt x="18719" y="1878"/>
                    </a:lnTo>
                    <a:lnTo>
                      <a:pt x="17280" y="939"/>
                    </a:lnTo>
                    <a:lnTo>
                      <a:pt x="16560" y="0"/>
                    </a:lnTo>
                    <a:lnTo>
                      <a:pt x="15119" y="939"/>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eaLnBrk="1" fontAlgn="auto" hangingPunct="1">
                  <a:spcBef>
                    <a:spcPts val="0"/>
                  </a:spcBef>
                  <a:spcAft>
                    <a:spcPts val="0"/>
                  </a:spcAft>
                  <a:defRPr/>
                </a:pPr>
                <a:endParaRPr lang="id-ID" sz="1013">
                  <a:latin typeface="+mn-lt"/>
                </a:endParaRPr>
              </a:p>
            </p:txBody>
          </p:sp>
          <p:sp>
            <p:nvSpPr>
              <p:cNvPr id="55" name="AutoShape 205">
                <a:extLst>
                  <a:ext uri="{FF2B5EF4-FFF2-40B4-BE49-F238E27FC236}">
                    <a16:creationId xmlns:a16="http://schemas.microsoft.com/office/drawing/2014/main" id="{6800661A-0F63-B2A8-FD8E-DD7EDEDF3F2A}"/>
                  </a:ext>
                </a:extLst>
              </p:cNvPr>
              <p:cNvSpPr>
                <a:spLocks/>
              </p:cNvSpPr>
              <p:nvPr/>
            </p:nvSpPr>
            <p:spPr bwMode="auto">
              <a:xfrm>
                <a:off x="1393019" y="2038487"/>
                <a:ext cx="156979" cy="127205"/>
              </a:xfrm>
              <a:custGeom>
                <a:avLst/>
                <a:gdLst>
                  <a:gd name="T0" fmla="*/ 78490 w 21600"/>
                  <a:gd name="T1" fmla="*/ 63603 h 21600"/>
                  <a:gd name="T2" fmla="*/ 78490 w 21600"/>
                  <a:gd name="T3" fmla="*/ 63603 h 21600"/>
                  <a:gd name="T4" fmla="*/ 78490 w 21600"/>
                  <a:gd name="T5" fmla="*/ 63603 h 21600"/>
                  <a:gd name="T6" fmla="*/ 78490 w 21600"/>
                  <a:gd name="T7" fmla="*/ 6360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2400" y="12599"/>
                    </a:moveTo>
                    <a:lnTo>
                      <a:pt x="14000" y="10349"/>
                    </a:lnTo>
                    <a:lnTo>
                      <a:pt x="17999" y="10349"/>
                    </a:lnTo>
                    <a:lnTo>
                      <a:pt x="19199" y="9899"/>
                    </a:lnTo>
                    <a:lnTo>
                      <a:pt x="20000" y="9899"/>
                    </a:lnTo>
                    <a:lnTo>
                      <a:pt x="20400" y="9449"/>
                    </a:lnTo>
                    <a:lnTo>
                      <a:pt x="17200" y="8549"/>
                    </a:lnTo>
                    <a:lnTo>
                      <a:pt x="21600" y="7200"/>
                    </a:lnTo>
                    <a:lnTo>
                      <a:pt x="21600" y="5849"/>
                    </a:lnTo>
                    <a:lnTo>
                      <a:pt x="20800" y="5400"/>
                    </a:lnTo>
                    <a:lnTo>
                      <a:pt x="20800" y="4950"/>
                    </a:lnTo>
                    <a:lnTo>
                      <a:pt x="17999" y="1800"/>
                    </a:lnTo>
                    <a:lnTo>
                      <a:pt x="17999" y="1350"/>
                    </a:lnTo>
                    <a:lnTo>
                      <a:pt x="17600" y="1350"/>
                    </a:lnTo>
                    <a:lnTo>
                      <a:pt x="17600" y="900"/>
                    </a:lnTo>
                    <a:lnTo>
                      <a:pt x="16799" y="0"/>
                    </a:lnTo>
                    <a:lnTo>
                      <a:pt x="16400" y="0"/>
                    </a:lnTo>
                    <a:lnTo>
                      <a:pt x="14800" y="900"/>
                    </a:lnTo>
                    <a:lnTo>
                      <a:pt x="14399" y="900"/>
                    </a:lnTo>
                    <a:lnTo>
                      <a:pt x="13200" y="2250"/>
                    </a:lnTo>
                    <a:lnTo>
                      <a:pt x="11599" y="3150"/>
                    </a:lnTo>
                    <a:lnTo>
                      <a:pt x="9599" y="8099"/>
                    </a:lnTo>
                    <a:lnTo>
                      <a:pt x="9599" y="8549"/>
                    </a:lnTo>
                    <a:lnTo>
                      <a:pt x="9200" y="8549"/>
                    </a:lnTo>
                    <a:lnTo>
                      <a:pt x="8399" y="8999"/>
                    </a:lnTo>
                    <a:lnTo>
                      <a:pt x="7199" y="10349"/>
                    </a:lnTo>
                    <a:lnTo>
                      <a:pt x="6399" y="10800"/>
                    </a:lnTo>
                    <a:lnTo>
                      <a:pt x="5999" y="10800"/>
                    </a:lnTo>
                    <a:lnTo>
                      <a:pt x="3199" y="13949"/>
                    </a:lnTo>
                    <a:lnTo>
                      <a:pt x="3199" y="14399"/>
                    </a:lnTo>
                    <a:lnTo>
                      <a:pt x="1599" y="18899"/>
                    </a:lnTo>
                    <a:lnTo>
                      <a:pt x="0" y="19799"/>
                    </a:lnTo>
                    <a:lnTo>
                      <a:pt x="399" y="20249"/>
                    </a:lnTo>
                    <a:lnTo>
                      <a:pt x="2799" y="21599"/>
                    </a:lnTo>
                    <a:lnTo>
                      <a:pt x="3199" y="21599"/>
                    </a:lnTo>
                    <a:lnTo>
                      <a:pt x="4399" y="20249"/>
                    </a:lnTo>
                    <a:lnTo>
                      <a:pt x="4799" y="19349"/>
                    </a:lnTo>
                    <a:lnTo>
                      <a:pt x="5600" y="18449"/>
                    </a:lnTo>
                    <a:lnTo>
                      <a:pt x="6399" y="17999"/>
                    </a:lnTo>
                    <a:lnTo>
                      <a:pt x="7599" y="17549"/>
                    </a:lnTo>
                    <a:lnTo>
                      <a:pt x="10800" y="15749"/>
                    </a:lnTo>
                    <a:lnTo>
                      <a:pt x="12400" y="12599"/>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eaLnBrk="1" fontAlgn="auto" hangingPunct="1">
                  <a:spcBef>
                    <a:spcPts val="0"/>
                  </a:spcBef>
                  <a:spcAft>
                    <a:spcPts val="0"/>
                  </a:spcAft>
                  <a:defRPr/>
                </a:pPr>
                <a:endParaRPr lang="id-ID" sz="1013">
                  <a:latin typeface="+mn-lt"/>
                </a:endParaRPr>
              </a:p>
            </p:txBody>
          </p:sp>
          <p:sp>
            <p:nvSpPr>
              <p:cNvPr id="56" name="AutoShape 206">
                <a:extLst>
                  <a:ext uri="{FF2B5EF4-FFF2-40B4-BE49-F238E27FC236}">
                    <a16:creationId xmlns:a16="http://schemas.microsoft.com/office/drawing/2014/main" id="{B6D9B4F7-A767-9F70-533C-79AE7278786C}"/>
                  </a:ext>
                </a:extLst>
              </p:cNvPr>
              <p:cNvSpPr>
                <a:spLocks/>
              </p:cNvSpPr>
              <p:nvPr/>
            </p:nvSpPr>
            <p:spPr bwMode="auto">
              <a:xfrm>
                <a:off x="1363997" y="2094139"/>
                <a:ext cx="174129" cy="145756"/>
              </a:xfrm>
              <a:custGeom>
                <a:avLst/>
                <a:gdLst>
                  <a:gd name="T0" fmla="*/ 87065 w 21600"/>
                  <a:gd name="T1" fmla="*/ 72878 h 21600"/>
                  <a:gd name="T2" fmla="*/ 87065 w 21600"/>
                  <a:gd name="T3" fmla="*/ 72878 h 21600"/>
                  <a:gd name="T4" fmla="*/ 87065 w 21600"/>
                  <a:gd name="T5" fmla="*/ 72878 h 21600"/>
                  <a:gd name="T6" fmla="*/ 87065 w 21600"/>
                  <a:gd name="T7" fmla="*/ 7287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8359" y="5498"/>
                    </a:moveTo>
                    <a:lnTo>
                      <a:pt x="18359" y="6676"/>
                    </a:lnTo>
                    <a:lnTo>
                      <a:pt x="19079" y="6676"/>
                    </a:lnTo>
                    <a:lnTo>
                      <a:pt x="20159" y="7069"/>
                    </a:lnTo>
                    <a:lnTo>
                      <a:pt x="20879" y="7461"/>
                    </a:lnTo>
                    <a:lnTo>
                      <a:pt x="21599" y="8247"/>
                    </a:lnTo>
                    <a:lnTo>
                      <a:pt x="20519" y="9425"/>
                    </a:lnTo>
                    <a:lnTo>
                      <a:pt x="19439" y="9425"/>
                    </a:lnTo>
                    <a:lnTo>
                      <a:pt x="19079" y="9818"/>
                    </a:lnTo>
                    <a:lnTo>
                      <a:pt x="18359" y="10210"/>
                    </a:lnTo>
                    <a:lnTo>
                      <a:pt x="18359" y="10603"/>
                    </a:lnTo>
                    <a:lnTo>
                      <a:pt x="17999" y="10996"/>
                    </a:lnTo>
                    <a:lnTo>
                      <a:pt x="17639" y="13745"/>
                    </a:lnTo>
                    <a:lnTo>
                      <a:pt x="16920" y="13745"/>
                    </a:lnTo>
                    <a:lnTo>
                      <a:pt x="15479" y="15316"/>
                    </a:lnTo>
                    <a:lnTo>
                      <a:pt x="15479" y="15709"/>
                    </a:lnTo>
                    <a:lnTo>
                      <a:pt x="15119" y="16101"/>
                    </a:lnTo>
                    <a:lnTo>
                      <a:pt x="15119" y="16494"/>
                    </a:lnTo>
                    <a:lnTo>
                      <a:pt x="14759" y="17672"/>
                    </a:lnTo>
                    <a:lnTo>
                      <a:pt x="14759" y="18458"/>
                    </a:lnTo>
                    <a:lnTo>
                      <a:pt x="14039" y="20029"/>
                    </a:lnTo>
                    <a:lnTo>
                      <a:pt x="13319" y="20814"/>
                    </a:lnTo>
                    <a:lnTo>
                      <a:pt x="12599" y="21207"/>
                    </a:lnTo>
                    <a:lnTo>
                      <a:pt x="11879" y="21207"/>
                    </a:lnTo>
                    <a:lnTo>
                      <a:pt x="11519" y="21599"/>
                    </a:lnTo>
                    <a:lnTo>
                      <a:pt x="10800" y="19636"/>
                    </a:lnTo>
                    <a:lnTo>
                      <a:pt x="8999" y="19636"/>
                    </a:lnTo>
                    <a:lnTo>
                      <a:pt x="8999" y="18850"/>
                    </a:lnTo>
                    <a:lnTo>
                      <a:pt x="5400" y="18850"/>
                    </a:lnTo>
                    <a:lnTo>
                      <a:pt x="4679" y="18458"/>
                    </a:lnTo>
                    <a:lnTo>
                      <a:pt x="3599" y="17280"/>
                    </a:lnTo>
                    <a:lnTo>
                      <a:pt x="2160" y="16494"/>
                    </a:lnTo>
                    <a:lnTo>
                      <a:pt x="1080" y="16101"/>
                    </a:lnTo>
                    <a:lnTo>
                      <a:pt x="360" y="15709"/>
                    </a:lnTo>
                    <a:lnTo>
                      <a:pt x="0" y="15316"/>
                    </a:lnTo>
                    <a:lnTo>
                      <a:pt x="0" y="14530"/>
                    </a:lnTo>
                    <a:lnTo>
                      <a:pt x="360" y="14530"/>
                    </a:lnTo>
                    <a:lnTo>
                      <a:pt x="720" y="14138"/>
                    </a:lnTo>
                    <a:lnTo>
                      <a:pt x="360" y="11781"/>
                    </a:lnTo>
                    <a:lnTo>
                      <a:pt x="360" y="10210"/>
                    </a:lnTo>
                    <a:lnTo>
                      <a:pt x="1080" y="8640"/>
                    </a:lnTo>
                    <a:lnTo>
                      <a:pt x="1439" y="8247"/>
                    </a:lnTo>
                    <a:lnTo>
                      <a:pt x="5039" y="8247"/>
                    </a:lnTo>
                    <a:lnTo>
                      <a:pt x="3599" y="9032"/>
                    </a:lnTo>
                    <a:lnTo>
                      <a:pt x="3960" y="9425"/>
                    </a:lnTo>
                    <a:lnTo>
                      <a:pt x="4679" y="9818"/>
                    </a:lnTo>
                    <a:lnTo>
                      <a:pt x="5039" y="10210"/>
                    </a:lnTo>
                    <a:lnTo>
                      <a:pt x="5759" y="10603"/>
                    </a:lnTo>
                    <a:lnTo>
                      <a:pt x="7199" y="9818"/>
                    </a:lnTo>
                    <a:lnTo>
                      <a:pt x="7919" y="8640"/>
                    </a:lnTo>
                    <a:lnTo>
                      <a:pt x="8640" y="8247"/>
                    </a:lnTo>
                    <a:lnTo>
                      <a:pt x="8999" y="7461"/>
                    </a:lnTo>
                    <a:lnTo>
                      <a:pt x="10079" y="7461"/>
                    </a:lnTo>
                    <a:lnTo>
                      <a:pt x="10439" y="7069"/>
                    </a:lnTo>
                    <a:lnTo>
                      <a:pt x="12599" y="5890"/>
                    </a:lnTo>
                    <a:lnTo>
                      <a:pt x="12959" y="5498"/>
                    </a:lnTo>
                    <a:lnTo>
                      <a:pt x="13319" y="5498"/>
                    </a:lnTo>
                    <a:lnTo>
                      <a:pt x="14759" y="2749"/>
                    </a:lnTo>
                    <a:lnTo>
                      <a:pt x="16199" y="785"/>
                    </a:lnTo>
                    <a:lnTo>
                      <a:pt x="20159" y="785"/>
                    </a:lnTo>
                    <a:lnTo>
                      <a:pt x="21599" y="0"/>
                    </a:lnTo>
                    <a:lnTo>
                      <a:pt x="21599" y="392"/>
                    </a:lnTo>
                    <a:lnTo>
                      <a:pt x="20879" y="1178"/>
                    </a:lnTo>
                    <a:lnTo>
                      <a:pt x="20159" y="1570"/>
                    </a:lnTo>
                    <a:lnTo>
                      <a:pt x="19439" y="2356"/>
                    </a:lnTo>
                    <a:lnTo>
                      <a:pt x="18359" y="2749"/>
                    </a:lnTo>
                    <a:lnTo>
                      <a:pt x="18359" y="5498"/>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eaLnBrk="1" fontAlgn="auto" hangingPunct="1">
                  <a:spcBef>
                    <a:spcPts val="0"/>
                  </a:spcBef>
                  <a:spcAft>
                    <a:spcPts val="0"/>
                  </a:spcAft>
                  <a:defRPr/>
                </a:pPr>
                <a:endParaRPr lang="id-ID" sz="1013">
                  <a:latin typeface="+mn-lt"/>
                </a:endParaRPr>
              </a:p>
            </p:txBody>
          </p:sp>
          <p:sp>
            <p:nvSpPr>
              <p:cNvPr id="57" name="AutoShape 207">
                <a:extLst>
                  <a:ext uri="{FF2B5EF4-FFF2-40B4-BE49-F238E27FC236}">
                    <a16:creationId xmlns:a16="http://schemas.microsoft.com/office/drawing/2014/main" id="{76A97636-96FB-64CE-28A3-8AF4B9A3994E}"/>
                  </a:ext>
                </a:extLst>
              </p:cNvPr>
              <p:cNvSpPr>
                <a:spLocks/>
              </p:cNvSpPr>
              <p:nvPr/>
            </p:nvSpPr>
            <p:spPr bwMode="auto">
              <a:xfrm>
                <a:off x="1544721" y="2123290"/>
                <a:ext cx="118724" cy="127205"/>
              </a:xfrm>
              <a:custGeom>
                <a:avLst/>
                <a:gdLst>
                  <a:gd name="T0" fmla="*/ 59362 w 21600"/>
                  <a:gd name="T1" fmla="*/ 63603 h 21600"/>
                  <a:gd name="T2" fmla="*/ 59362 w 21600"/>
                  <a:gd name="T3" fmla="*/ 63603 h 21600"/>
                  <a:gd name="T4" fmla="*/ 59362 w 21600"/>
                  <a:gd name="T5" fmla="*/ 63603 h 21600"/>
                  <a:gd name="T6" fmla="*/ 59362 w 21600"/>
                  <a:gd name="T7" fmla="*/ 6360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4214" y="19799"/>
                    </a:moveTo>
                    <a:lnTo>
                      <a:pt x="2634" y="20699"/>
                    </a:lnTo>
                    <a:lnTo>
                      <a:pt x="2634" y="20249"/>
                    </a:lnTo>
                    <a:lnTo>
                      <a:pt x="2107" y="19349"/>
                    </a:lnTo>
                    <a:lnTo>
                      <a:pt x="2107" y="16199"/>
                    </a:lnTo>
                    <a:lnTo>
                      <a:pt x="3160" y="14399"/>
                    </a:lnTo>
                    <a:lnTo>
                      <a:pt x="3160" y="13049"/>
                    </a:lnTo>
                    <a:lnTo>
                      <a:pt x="1580" y="11699"/>
                    </a:lnTo>
                    <a:lnTo>
                      <a:pt x="526" y="11699"/>
                    </a:lnTo>
                    <a:lnTo>
                      <a:pt x="0" y="11249"/>
                    </a:lnTo>
                    <a:lnTo>
                      <a:pt x="0" y="10349"/>
                    </a:lnTo>
                    <a:lnTo>
                      <a:pt x="1580" y="7650"/>
                    </a:lnTo>
                    <a:lnTo>
                      <a:pt x="2107" y="7200"/>
                    </a:lnTo>
                    <a:lnTo>
                      <a:pt x="2107" y="4500"/>
                    </a:lnTo>
                    <a:lnTo>
                      <a:pt x="2634" y="4050"/>
                    </a:lnTo>
                    <a:lnTo>
                      <a:pt x="3687" y="3600"/>
                    </a:lnTo>
                    <a:lnTo>
                      <a:pt x="3687" y="4050"/>
                    </a:lnTo>
                    <a:lnTo>
                      <a:pt x="4214" y="4050"/>
                    </a:lnTo>
                    <a:lnTo>
                      <a:pt x="4741" y="3600"/>
                    </a:lnTo>
                    <a:lnTo>
                      <a:pt x="5268" y="3600"/>
                    </a:lnTo>
                    <a:lnTo>
                      <a:pt x="5268" y="2700"/>
                    </a:lnTo>
                    <a:lnTo>
                      <a:pt x="6321" y="1800"/>
                    </a:lnTo>
                    <a:lnTo>
                      <a:pt x="7902" y="900"/>
                    </a:lnTo>
                    <a:lnTo>
                      <a:pt x="8956" y="450"/>
                    </a:lnTo>
                    <a:lnTo>
                      <a:pt x="11063" y="0"/>
                    </a:lnTo>
                    <a:lnTo>
                      <a:pt x="14751" y="0"/>
                    </a:lnTo>
                    <a:lnTo>
                      <a:pt x="17912" y="900"/>
                    </a:lnTo>
                    <a:lnTo>
                      <a:pt x="18439" y="1350"/>
                    </a:lnTo>
                    <a:lnTo>
                      <a:pt x="20019" y="1350"/>
                    </a:lnTo>
                    <a:lnTo>
                      <a:pt x="20019" y="900"/>
                    </a:lnTo>
                    <a:lnTo>
                      <a:pt x="20546" y="900"/>
                    </a:lnTo>
                    <a:lnTo>
                      <a:pt x="21073" y="1350"/>
                    </a:lnTo>
                    <a:lnTo>
                      <a:pt x="21599" y="2250"/>
                    </a:lnTo>
                    <a:lnTo>
                      <a:pt x="21599" y="4050"/>
                    </a:lnTo>
                    <a:lnTo>
                      <a:pt x="19492" y="4950"/>
                    </a:lnTo>
                    <a:lnTo>
                      <a:pt x="17912" y="4950"/>
                    </a:lnTo>
                    <a:lnTo>
                      <a:pt x="17385" y="4500"/>
                    </a:lnTo>
                    <a:lnTo>
                      <a:pt x="16858" y="3600"/>
                    </a:lnTo>
                    <a:lnTo>
                      <a:pt x="15278" y="2250"/>
                    </a:lnTo>
                    <a:lnTo>
                      <a:pt x="14224" y="1800"/>
                    </a:lnTo>
                    <a:lnTo>
                      <a:pt x="13170" y="1800"/>
                    </a:lnTo>
                    <a:lnTo>
                      <a:pt x="12117" y="1350"/>
                    </a:lnTo>
                    <a:lnTo>
                      <a:pt x="10536" y="1800"/>
                    </a:lnTo>
                    <a:lnTo>
                      <a:pt x="9482" y="2250"/>
                    </a:lnTo>
                    <a:lnTo>
                      <a:pt x="7902" y="3150"/>
                    </a:lnTo>
                    <a:lnTo>
                      <a:pt x="6848" y="3600"/>
                    </a:lnTo>
                    <a:lnTo>
                      <a:pt x="6321" y="4050"/>
                    </a:lnTo>
                    <a:lnTo>
                      <a:pt x="5795" y="4950"/>
                    </a:lnTo>
                    <a:lnTo>
                      <a:pt x="5795" y="6749"/>
                    </a:lnTo>
                    <a:lnTo>
                      <a:pt x="5268" y="7650"/>
                    </a:lnTo>
                    <a:lnTo>
                      <a:pt x="5268" y="8549"/>
                    </a:lnTo>
                    <a:lnTo>
                      <a:pt x="6321" y="8549"/>
                    </a:lnTo>
                    <a:lnTo>
                      <a:pt x="7375" y="8099"/>
                    </a:lnTo>
                    <a:lnTo>
                      <a:pt x="10536" y="8099"/>
                    </a:lnTo>
                    <a:lnTo>
                      <a:pt x="11590" y="7200"/>
                    </a:lnTo>
                    <a:lnTo>
                      <a:pt x="11590" y="6749"/>
                    </a:lnTo>
                    <a:lnTo>
                      <a:pt x="12643" y="6299"/>
                    </a:lnTo>
                    <a:lnTo>
                      <a:pt x="14224" y="6299"/>
                    </a:lnTo>
                    <a:lnTo>
                      <a:pt x="14224" y="8099"/>
                    </a:lnTo>
                    <a:lnTo>
                      <a:pt x="13697" y="8549"/>
                    </a:lnTo>
                    <a:lnTo>
                      <a:pt x="13170" y="8549"/>
                    </a:lnTo>
                    <a:lnTo>
                      <a:pt x="12117" y="8999"/>
                    </a:lnTo>
                    <a:lnTo>
                      <a:pt x="11063" y="8999"/>
                    </a:lnTo>
                    <a:lnTo>
                      <a:pt x="10009" y="9449"/>
                    </a:lnTo>
                    <a:lnTo>
                      <a:pt x="9482" y="9899"/>
                    </a:lnTo>
                    <a:lnTo>
                      <a:pt x="8429" y="9899"/>
                    </a:lnTo>
                    <a:lnTo>
                      <a:pt x="8429" y="10349"/>
                    </a:lnTo>
                    <a:lnTo>
                      <a:pt x="7902" y="10800"/>
                    </a:lnTo>
                    <a:lnTo>
                      <a:pt x="8429" y="11249"/>
                    </a:lnTo>
                    <a:lnTo>
                      <a:pt x="10536" y="12149"/>
                    </a:lnTo>
                    <a:lnTo>
                      <a:pt x="12117" y="14849"/>
                    </a:lnTo>
                    <a:lnTo>
                      <a:pt x="12117" y="15749"/>
                    </a:lnTo>
                    <a:lnTo>
                      <a:pt x="15278" y="17099"/>
                    </a:lnTo>
                    <a:lnTo>
                      <a:pt x="16331" y="20249"/>
                    </a:lnTo>
                    <a:lnTo>
                      <a:pt x="12117" y="20699"/>
                    </a:lnTo>
                    <a:lnTo>
                      <a:pt x="10009" y="21599"/>
                    </a:lnTo>
                    <a:lnTo>
                      <a:pt x="8956" y="17999"/>
                    </a:lnTo>
                    <a:lnTo>
                      <a:pt x="8956" y="14399"/>
                    </a:lnTo>
                    <a:lnTo>
                      <a:pt x="7375" y="13049"/>
                    </a:lnTo>
                    <a:lnTo>
                      <a:pt x="6321" y="13049"/>
                    </a:lnTo>
                    <a:lnTo>
                      <a:pt x="6321" y="17549"/>
                    </a:lnTo>
                    <a:lnTo>
                      <a:pt x="4214" y="19799"/>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eaLnBrk="1" fontAlgn="auto" hangingPunct="1">
                  <a:spcBef>
                    <a:spcPts val="0"/>
                  </a:spcBef>
                  <a:spcAft>
                    <a:spcPts val="0"/>
                  </a:spcAft>
                  <a:defRPr/>
                </a:pPr>
                <a:endParaRPr lang="id-ID" sz="1013">
                  <a:latin typeface="+mn-lt"/>
                </a:endParaRPr>
              </a:p>
            </p:txBody>
          </p:sp>
          <p:sp>
            <p:nvSpPr>
              <p:cNvPr id="58" name="AutoShape 208">
                <a:extLst>
                  <a:ext uri="{FF2B5EF4-FFF2-40B4-BE49-F238E27FC236}">
                    <a16:creationId xmlns:a16="http://schemas.microsoft.com/office/drawing/2014/main" id="{5419E443-D7E3-65A0-2FDE-F6DD13A14D5A}"/>
                  </a:ext>
                </a:extLst>
              </p:cNvPr>
              <p:cNvSpPr>
                <a:spLocks/>
              </p:cNvSpPr>
              <p:nvPr/>
            </p:nvSpPr>
            <p:spPr bwMode="auto">
              <a:xfrm>
                <a:off x="1098849" y="2067638"/>
                <a:ext cx="197873" cy="196107"/>
              </a:xfrm>
              <a:custGeom>
                <a:avLst/>
                <a:gdLst>
                  <a:gd name="T0" fmla="*/ 98937 w 21600"/>
                  <a:gd name="T1" fmla="*/ 98054 h 21600"/>
                  <a:gd name="T2" fmla="*/ 98937 w 21600"/>
                  <a:gd name="T3" fmla="*/ 98054 h 21600"/>
                  <a:gd name="T4" fmla="*/ 98937 w 21600"/>
                  <a:gd name="T5" fmla="*/ 98054 h 21600"/>
                  <a:gd name="T6" fmla="*/ 98937 w 21600"/>
                  <a:gd name="T7" fmla="*/ 9805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317" y="291"/>
                    </a:lnTo>
                    <a:lnTo>
                      <a:pt x="635" y="291"/>
                    </a:lnTo>
                    <a:lnTo>
                      <a:pt x="1270" y="583"/>
                    </a:lnTo>
                    <a:lnTo>
                      <a:pt x="1905" y="583"/>
                    </a:lnTo>
                    <a:lnTo>
                      <a:pt x="2858" y="291"/>
                    </a:lnTo>
                    <a:lnTo>
                      <a:pt x="3176" y="291"/>
                    </a:lnTo>
                    <a:lnTo>
                      <a:pt x="3811" y="0"/>
                    </a:lnTo>
                    <a:lnTo>
                      <a:pt x="5082" y="583"/>
                    </a:lnTo>
                    <a:lnTo>
                      <a:pt x="5717" y="1167"/>
                    </a:lnTo>
                    <a:lnTo>
                      <a:pt x="6035" y="2043"/>
                    </a:lnTo>
                    <a:lnTo>
                      <a:pt x="6670" y="2627"/>
                    </a:lnTo>
                    <a:lnTo>
                      <a:pt x="6670" y="2918"/>
                    </a:lnTo>
                    <a:lnTo>
                      <a:pt x="10482" y="6129"/>
                    </a:lnTo>
                    <a:lnTo>
                      <a:pt x="10800" y="5837"/>
                    </a:lnTo>
                    <a:lnTo>
                      <a:pt x="11435" y="6129"/>
                    </a:lnTo>
                    <a:lnTo>
                      <a:pt x="13023" y="7297"/>
                    </a:lnTo>
                    <a:lnTo>
                      <a:pt x="14611" y="8756"/>
                    </a:lnTo>
                    <a:lnTo>
                      <a:pt x="16517" y="9924"/>
                    </a:lnTo>
                    <a:lnTo>
                      <a:pt x="17470" y="10800"/>
                    </a:lnTo>
                    <a:lnTo>
                      <a:pt x="16835" y="10800"/>
                    </a:lnTo>
                    <a:lnTo>
                      <a:pt x="16517" y="11091"/>
                    </a:lnTo>
                    <a:lnTo>
                      <a:pt x="16199" y="11091"/>
                    </a:lnTo>
                    <a:lnTo>
                      <a:pt x="16517" y="11383"/>
                    </a:lnTo>
                    <a:lnTo>
                      <a:pt x="16835" y="11967"/>
                    </a:lnTo>
                    <a:lnTo>
                      <a:pt x="18105" y="12843"/>
                    </a:lnTo>
                    <a:lnTo>
                      <a:pt x="18105" y="14594"/>
                    </a:lnTo>
                    <a:lnTo>
                      <a:pt x="20011" y="14594"/>
                    </a:lnTo>
                    <a:lnTo>
                      <a:pt x="20647" y="15178"/>
                    </a:lnTo>
                    <a:lnTo>
                      <a:pt x="21599" y="16929"/>
                    </a:lnTo>
                    <a:lnTo>
                      <a:pt x="21282" y="16929"/>
                    </a:lnTo>
                    <a:lnTo>
                      <a:pt x="21282" y="18097"/>
                    </a:lnTo>
                    <a:lnTo>
                      <a:pt x="21599" y="18681"/>
                    </a:lnTo>
                    <a:lnTo>
                      <a:pt x="21599" y="20432"/>
                    </a:lnTo>
                    <a:lnTo>
                      <a:pt x="21282" y="21016"/>
                    </a:lnTo>
                    <a:lnTo>
                      <a:pt x="20964" y="21308"/>
                    </a:lnTo>
                    <a:lnTo>
                      <a:pt x="20329" y="21599"/>
                    </a:lnTo>
                    <a:lnTo>
                      <a:pt x="19376" y="21599"/>
                    </a:lnTo>
                    <a:lnTo>
                      <a:pt x="16199" y="20724"/>
                    </a:lnTo>
                    <a:lnTo>
                      <a:pt x="15882" y="20140"/>
                    </a:lnTo>
                    <a:lnTo>
                      <a:pt x="14611" y="18681"/>
                    </a:lnTo>
                    <a:lnTo>
                      <a:pt x="13023" y="16929"/>
                    </a:lnTo>
                    <a:lnTo>
                      <a:pt x="9847" y="12843"/>
                    </a:lnTo>
                    <a:lnTo>
                      <a:pt x="8894" y="11383"/>
                    </a:lnTo>
                    <a:lnTo>
                      <a:pt x="8258" y="9924"/>
                    </a:lnTo>
                    <a:lnTo>
                      <a:pt x="6988" y="9048"/>
                    </a:lnTo>
                    <a:lnTo>
                      <a:pt x="6988" y="8756"/>
                    </a:lnTo>
                    <a:lnTo>
                      <a:pt x="6670" y="8464"/>
                    </a:lnTo>
                    <a:lnTo>
                      <a:pt x="6035" y="7297"/>
                    </a:lnTo>
                    <a:lnTo>
                      <a:pt x="5400" y="6713"/>
                    </a:lnTo>
                    <a:lnTo>
                      <a:pt x="5082" y="6129"/>
                    </a:lnTo>
                    <a:lnTo>
                      <a:pt x="2223" y="2627"/>
                    </a:lnTo>
                    <a:lnTo>
                      <a:pt x="1905" y="2335"/>
                    </a:lnTo>
                    <a:lnTo>
                      <a:pt x="1270" y="2043"/>
                    </a:lnTo>
                    <a:lnTo>
                      <a:pt x="0" y="875"/>
                    </a:lnTo>
                    <a:lnTo>
                      <a:pt x="0" y="0"/>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eaLnBrk="1" fontAlgn="auto" hangingPunct="1">
                  <a:spcBef>
                    <a:spcPts val="0"/>
                  </a:spcBef>
                  <a:spcAft>
                    <a:spcPts val="0"/>
                  </a:spcAft>
                  <a:defRPr/>
                </a:pPr>
                <a:endParaRPr lang="id-ID" sz="1013">
                  <a:latin typeface="+mn-lt"/>
                </a:endParaRPr>
              </a:p>
            </p:txBody>
          </p:sp>
          <p:sp>
            <p:nvSpPr>
              <p:cNvPr id="59" name="AutoShape 209">
                <a:extLst>
                  <a:ext uri="{FF2B5EF4-FFF2-40B4-BE49-F238E27FC236}">
                    <a16:creationId xmlns:a16="http://schemas.microsoft.com/office/drawing/2014/main" id="{66FE2BB6-18B1-0B6A-ACC5-ECCCFC09184B}"/>
                  </a:ext>
                </a:extLst>
              </p:cNvPr>
              <p:cNvSpPr>
                <a:spLocks/>
              </p:cNvSpPr>
              <p:nvPr/>
            </p:nvSpPr>
            <p:spPr bwMode="auto">
              <a:xfrm>
                <a:off x="1291444" y="2269044"/>
                <a:ext cx="168852" cy="42403"/>
              </a:xfrm>
              <a:custGeom>
                <a:avLst/>
                <a:gdLst>
                  <a:gd name="T0" fmla="*/ 84426 w 21600"/>
                  <a:gd name="T1" fmla="*/ 21202 h 21600"/>
                  <a:gd name="T2" fmla="*/ 84426 w 21600"/>
                  <a:gd name="T3" fmla="*/ 21202 h 21600"/>
                  <a:gd name="T4" fmla="*/ 84426 w 21600"/>
                  <a:gd name="T5" fmla="*/ 21202 h 21600"/>
                  <a:gd name="T6" fmla="*/ 84426 w 21600"/>
                  <a:gd name="T7" fmla="*/ 2120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9310" y="14850"/>
                    </a:moveTo>
                    <a:lnTo>
                      <a:pt x="4096" y="14850"/>
                    </a:lnTo>
                    <a:lnTo>
                      <a:pt x="0" y="6750"/>
                    </a:lnTo>
                    <a:lnTo>
                      <a:pt x="372" y="2699"/>
                    </a:lnTo>
                    <a:lnTo>
                      <a:pt x="1862" y="0"/>
                    </a:lnTo>
                    <a:lnTo>
                      <a:pt x="4841" y="0"/>
                    </a:lnTo>
                    <a:lnTo>
                      <a:pt x="10427" y="5399"/>
                    </a:lnTo>
                    <a:lnTo>
                      <a:pt x="10800" y="5399"/>
                    </a:lnTo>
                    <a:lnTo>
                      <a:pt x="11544" y="4050"/>
                    </a:lnTo>
                    <a:lnTo>
                      <a:pt x="14896" y="4050"/>
                    </a:lnTo>
                    <a:lnTo>
                      <a:pt x="15641" y="5399"/>
                    </a:lnTo>
                    <a:lnTo>
                      <a:pt x="16758" y="8100"/>
                    </a:lnTo>
                    <a:lnTo>
                      <a:pt x="20110" y="12150"/>
                    </a:lnTo>
                    <a:lnTo>
                      <a:pt x="20482" y="13500"/>
                    </a:lnTo>
                    <a:lnTo>
                      <a:pt x="20855" y="13500"/>
                    </a:lnTo>
                    <a:lnTo>
                      <a:pt x="21227" y="14850"/>
                    </a:lnTo>
                    <a:lnTo>
                      <a:pt x="21227" y="16200"/>
                    </a:lnTo>
                    <a:lnTo>
                      <a:pt x="21599" y="18900"/>
                    </a:lnTo>
                    <a:lnTo>
                      <a:pt x="21227" y="20250"/>
                    </a:lnTo>
                    <a:lnTo>
                      <a:pt x="21227" y="21600"/>
                    </a:lnTo>
                    <a:lnTo>
                      <a:pt x="18620" y="21600"/>
                    </a:lnTo>
                    <a:lnTo>
                      <a:pt x="16386" y="20250"/>
                    </a:lnTo>
                    <a:lnTo>
                      <a:pt x="14151" y="20250"/>
                    </a:lnTo>
                    <a:lnTo>
                      <a:pt x="13406" y="18900"/>
                    </a:lnTo>
                    <a:lnTo>
                      <a:pt x="9310" y="14850"/>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eaLnBrk="1" fontAlgn="auto" hangingPunct="1">
                  <a:spcBef>
                    <a:spcPts val="0"/>
                  </a:spcBef>
                  <a:spcAft>
                    <a:spcPts val="0"/>
                  </a:spcAft>
                  <a:defRPr/>
                </a:pPr>
                <a:endParaRPr lang="id-ID" sz="1013">
                  <a:latin typeface="+mn-lt"/>
                </a:endParaRPr>
              </a:p>
            </p:txBody>
          </p:sp>
          <p:sp>
            <p:nvSpPr>
              <p:cNvPr id="60" name="AutoShape 210">
                <a:extLst>
                  <a:ext uri="{FF2B5EF4-FFF2-40B4-BE49-F238E27FC236}">
                    <a16:creationId xmlns:a16="http://schemas.microsoft.com/office/drawing/2014/main" id="{DBB767A9-DFCE-76EA-6DB3-D68B235A5812}"/>
                  </a:ext>
                </a:extLst>
              </p:cNvPr>
              <p:cNvSpPr>
                <a:spLocks/>
              </p:cNvSpPr>
              <p:nvPr/>
            </p:nvSpPr>
            <p:spPr bwMode="auto">
              <a:xfrm>
                <a:off x="246680" y="1084459"/>
                <a:ext cx="755809" cy="328611"/>
              </a:xfrm>
              <a:custGeom>
                <a:avLst/>
                <a:gdLst>
                  <a:gd name="T0" fmla="*/ 377905 w 21228"/>
                  <a:gd name="T1" fmla="*/ 164306 h 21600"/>
                  <a:gd name="T2" fmla="*/ 377905 w 21228"/>
                  <a:gd name="T3" fmla="*/ 164306 h 21600"/>
                  <a:gd name="T4" fmla="*/ 377905 w 21228"/>
                  <a:gd name="T5" fmla="*/ 164306 h 21600"/>
                  <a:gd name="T6" fmla="*/ 377905 w 21228"/>
                  <a:gd name="T7" fmla="*/ 16430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228" h="21600">
                    <a:moveTo>
                      <a:pt x="977" y="9884"/>
                    </a:moveTo>
                    <a:lnTo>
                      <a:pt x="601" y="8237"/>
                    </a:lnTo>
                    <a:lnTo>
                      <a:pt x="0" y="7138"/>
                    </a:lnTo>
                    <a:lnTo>
                      <a:pt x="977" y="6223"/>
                    </a:lnTo>
                    <a:lnTo>
                      <a:pt x="1503" y="4942"/>
                    </a:lnTo>
                    <a:lnTo>
                      <a:pt x="2180" y="5857"/>
                    </a:lnTo>
                    <a:lnTo>
                      <a:pt x="4285" y="4393"/>
                    </a:lnTo>
                    <a:lnTo>
                      <a:pt x="5262" y="4942"/>
                    </a:lnTo>
                    <a:lnTo>
                      <a:pt x="6615" y="4942"/>
                    </a:lnTo>
                    <a:lnTo>
                      <a:pt x="7217" y="4393"/>
                    </a:lnTo>
                    <a:lnTo>
                      <a:pt x="7818" y="2196"/>
                    </a:lnTo>
                    <a:lnTo>
                      <a:pt x="9021" y="2196"/>
                    </a:lnTo>
                    <a:lnTo>
                      <a:pt x="9773" y="0"/>
                    </a:lnTo>
                    <a:lnTo>
                      <a:pt x="10901" y="0"/>
                    </a:lnTo>
                    <a:lnTo>
                      <a:pt x="12404" y="1464"/>
                    </a:lnTo>
                    <a:lnTo>
                      <a:pt x="13908" y="1464"/>
                    </a:lnTo>
                    <a:lnTo>
                      <a:pt x="14735" y="0"/>
                    </a:lnTo>
                    <a:lnTo>
                      <a:pt x="15186" y="0"/>
                    </a:lnTo>
                    <a:lnTo>
                      <a:pt x="15336" y="1830"/>
                    </a:lnTo>
                    <a:lnTo>
                      <a:pt x="16915" y="4393"/>
                    </a:lnTo>
                    <a:lnTo>
                      <a:pt x="18343" y="5125"/>
                    </a:lnTo>
                    <a:lnTo>
                      <a:pt x="19997" y="6040"/>
                    </a:lnTo>
                    <a:lnTo>
                      <a:pt x="20975" y="6040"/>
                    </a:lnTo>
                    <a:cubicBezTo>
                      <a:pt x="21600" y="6328"/>
                      <a:pt x="20874" y="7138"/>
                      <a:pt x="20824" y="7688"/>
                    </a:cubicBezTo>
                    <a:lnTo>
                      <a:pt x="20749" y="9335"/>
                    </a:lnTo>
                    <a:lnTo>
                      <a:pt x="20448" y="10067"/>
                    </a:lnTo>
                    <a:lnTo>
                      <a:pt x="19772" y="9152"/>
                    </a:lnTo>
                    <a:lnTo>
                      <a:pt x="19546" y="10067"/>
                    </a:lnTo>
                    <a:cubicBezTo>
                      <a:pt x="19626" y="11226"/>
                      <a:pt x="19469" y="11166"/>
                      <a:pt x="19697" y="11166"/>
                    </a:cubicBezTo>
                    <a:lnTo>
                      <a:pt x="19621" y="12264"/>
                    </a:lnTo>
                    <a:lnTo>
                      <a:pt x="18870" y="12264"/>
                    </a:lnTo>
                    <a:lnTo>
                      <a:pt x="18870" y="13362"/>
                    </a:lnTo>
                    <a:lnTo>
                      <a:pt x="19246" y="15742"/>
                    </a:lnTo>
                    <a:lnTo>
                      <a:pt x="19170" y="17572"/>
                    </a:lnTo>
                    <a:lnTo>
                      <a:pt x="17592" y="19586"/>
                    </a:lnTo>
                    <a:lnTo>
                      <a:pt x="16614" y="20501"/>
                    </a:lnTo>
                    <a:lnTo>
                      <a:pt x="16238" y="21599"/>
                    </a:lnTo>
                    <a:lnTo>
                      <a:pt x="15712" y="21599"/>
                    </a:lnTo>
                    <a:lnTo>
                      <a:pt x="15261" y="21050"/>
                    </a:lnTo>
                    <a:lnTo>
                      <a:pt x="15487" y="18671"/>
                    </a:lnTo>
                    <a:cubicBezTo>
                      <a:pt x="16183" y="17352"/>
                      <a:pt x="15877" y="17389"/>
                      <a:pt x="16238" y="17389"/>
                    </a:cubicBezTo>
                    <a:lnTo>
                      <a:pt x="15712" y="15376"/>
                    </a:lnTo>
                    <a:cubicBezTo>
                      <a:pt x="15313" y="14987"/>
                      <a:pt x="15471" y="15010"/>
                      <a:pt x="15261" y="15010"/>
                    </a:cubicBezTo>
                    <a:lnTo>
                      <a:pt x="14509" y="15193"/>
                    </a:lnTo>
                    <a:lnTo>
                      <a:pt x="12855" y="15193"/>
                    </a:lnTo>
                    <a:cubicBezTo>
                      <a:pt x="11327" y="15379"/>
                      <a:pt x="11853" y="15376"/>
                      <a:pt x="11276" y="15376"/>
                    </a:cubicBezTo>
                    <a:lnTo>
                      <a:pt x="9472" y="14277"/>
                    </a:lnTo>
                    <a:lnTo>
                      <a:pt x="8269" y="12996"/>
                    </a:lnTo>
                    <a:lnTo>
                      <a:pt x="8044" y="12996"/>
                    </a:lnTo>
                    <a:lnTo>
                      <a:pt x="7517" y="10800"/>
                    </a:lnTo>
                    <a:lnTo>
                      <a:pt x="7292" y="10433"/>
                    </a:lnTo>
                    <a:lnTo>
                      <a:pt x="6766" y="11715"/>
                    </a:lnTo>
                    <a:cubicBezTo>
                      <a:pt x="6282" y="13089"/>
                      <a:pt x="6315" y="12434"/>
                      <a:pt x="6315" y="13362"/>
                    </a:cubicBezTo>
                    <a:lnTo>
                      <a:pt x="6164" y="13728"/>
                    </a:lnTo>
                    <a:lnTo>
                      <a:pt x="5864" y="13362"/>
                    </a:lnTo>
                    <a:lnTo>
                      <a:pt x="5488" y="14277"/>
                    </a:lnTo>
                    <a:lnTo>
                      <a:pt x="5563" y="16108"/>
                    </a:lnTo>
                    <a:lnTo>
                      <a:pt x="5563" y="17023"/>
                    </a:lnTo>
                    <a:lnTo>
                      <a:pt x="4510" y="17389"/>
                    </a:lnTo>
                    <a:lnTo>
                      <a:pt x="3984" y="17389"/>
                    </a:lnTo>
                    <a:lnTo>
                      <a:pt x="1707" y="17455"/>
                    </a:lnTo>
                    <a:cubicBezTo>
                      <a:pt x="1362" y="17384"/>
                      <a:pt x="1099" y="15605"/>
                      <a:pt x="1166" y="15134"/>
                    </a:cubicBezTo>
                    <a:cubicBezTo>
                      <a:pt x="1233" y="14662"/>
                      <a:pt x="1554" y="14282"/>
                      <a:pt x="2111" y="14628"/>
                    </a:cubicBezTo>
                    <a:cubicBezTo>
                      <a:pt x="2485" y="14189"/>
                      <a:pt x="2749" y="13196"/>
                      <a:pt x="2608" y="12502"/>
                    </a:cubicBezTo>
                    <a:cubicBezTo>
                      <a:pt x="2467" y="11808"/>
                      <a:pt x="1669" y="10903"/>
                      <a:pt x="1264" y="10466"/>
                    </a:cubicBezTo>
                    <a:lnTo>
                      <a:pt x="977" y="9884"/>
                    </a:lnTo>
                    <a:close/>
                  </a:path>
                </a:pathLst>
              </a:custGeom>
              <a:grpFill/>
              <a:ln w="3175" cap="flat" cmpd="sng">
                <a:solidFill>
                  <a:srgbClr val="F2F2F2"/>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eaLnBrk="1" fontAlgn="auto" hangingPunct="1">
                  <a:spcBef>
                    <a:spcPts val="0"/>
                  </a:spcBef>
                  <a:spcAft>
                    <a:spcPts val="0"/>
                  </a:spcAft>
                  <a:defRPr/>
                </a:pPr>
                <a:endParaRPr lang="id-ID" sz="1013">
                  <a:latin typeface="+mn-lt"/>
                </a:endParaRPr>
              </a:p>
            </p:txBody>
          </p:sp>
          <p:sp>
            <p:nvSpPr>
              <p:cNvPr id="61" name="AutoShape 211">
                <a:extLst>
                  <a:ext uri="{FF2B5EF4-FFF2-40B4-BE49-F238E27FC236}">
                    <a16:creationId xmlns:a16="http://schemas.microsoft.com/office/drawing/2014/main" id="{4CDC5C68-DDE2-C1DD-814A-4FE0208FD16D}"/>
                  </a:ext>
                </a:extLst>
              </p:cNvPr>
              <p:cNvSpPr>
                <a:spLocks/>
              </p:cNvSpPr>
              <p:nvPr/>
            </p:nvSpPr>
            <p:spPr bwMode="auto">
              <a:xfrm>
                <a:off x="973530" y="1145411"/>
                <a:ext cx="633191" cy="235858"/>
              </a:xfrm>
              <a:custGeom>
                <a:avLst/>
                <a:gdLst>
                  <a:gd name="T0" fmla="*/ 316596 w 21600"/>
                  <a:gd name="T1" fmla="*/ 117929 h 21600"/>
                  <a:gd name="T2" fmla="*/ 316596 w 21600"/>
                  <a:gd name="T3" fmla="*/ 117929 h 21600"/>
                  <a:gd name="T4" fmla="*/ 316596 w 21600"/>
                  <a:gd name="T5" fmla="*/ 117929 h 21600"/>
                  <a:gd name="T6" fmla="*/ 316596 w 21600"/>
                  <a:gd name="T7" fmla="*/ 11792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5" y="3972"/>
                    </a:moveTo>
                    <a:lnTo>
                      <a:pt x="1337" y="2482"/>
                    </a:lnTo>
                    <a:lnTo>
                      <a:pt x="1337" y="2234"/>
                    </a:lnTo>
                    <a:lnTo>
                      <a:pt x="1645" y="1489"/>
                    </a:lnTo>
                    <a:lnTo>
                      <a:pt x="1851" y="1241"/>
                    </a:lnTo>
                    <a:lnTo>
                      <a:pt x="2057" y="1241"/>
                    </a:lnTo>
                    <a:lnTo>
                      <a:pt x="2880" y="1737"/>
                    </a:lnTo>
                    <a:lnTo>
                      <a:pt x="3497" y="1737"/>
                    </a:lnTo>
                    <a:lnTo>
                      <a:pt x="4011" y="2234"/>
                    </a:lnTo>
                    <a:lnTo>
                      <a:pt x="4525" y="2979"/>
                    </a:lnTo>
                    <a:lnTo>
                      <a:pt x="5451" y="5213"/>
                    </a:lnTo>
                    <a:lnTo>
                      <a:pt x="5554" y="4965"/>
                    </a:lnTo>
                    <a:lnTo>
                      <a:pt x="5759" y="4965"/>
                    </a:lnTo>
                    <a:lnTo>
                      <a:pt x="5862" y="4468"/>
                    </a:lnTo>
                    <a:lnTo>
                      <a:pt x="6068" y="4220"/>
                    </a:lnTo>
                    <a:lnTo>
                      <a:pt x="6171" y="3475"/>
                    </a:lnTo>
                    <a:lnTo>
                      <a:pt x="6171" y="2731"/>
                    </a:lnTo>
                    <a:lnTo>
                      <a:pt x="6274" y="2482"/>
                    </a:lnTo>
                    <a:lnTo>
                      <a:pt x="6479" y="2234"/>
                    </a:lnTo>
                    <a:lnTo>
                      <a:pt x="6788" y="2234"/>
                    </a:lnTo>
                    <a:lnTo>
                      <a:pt x="7405" y="744"/>
                    </a:lnTo>
                    <a:lnTo>
                      <a:pt x="7919" y="0"/>
                    </a:lnTo>
                    <a:lnTo>
                      <a:pt x="8537" y="0"/>
                    </a:lnTo>
                    <a:lnTo>
                      <a:pt x="9154" y="496"/>
                    </a:lnTo>
                    <a:lnTo>
                      <a:pt x="9771" y="496"/>
                    </a:lnTo>
                    <a:lnTo>
                      <a:pt x="10285" y="248"/>
                    </a:lnTo>
                    <a:lnTo>
                      <a:pt x="11108" y="496"/>
                    </a:lnTo>
                    <a:lnTo>
                      <a:pt x="12034" y="1489"/>
                    </a:lnTo>
                    <a:lnTo>
                      <a:pt x="13062" y="2979"/>
                    </a:lnTo>
                    <a:lnTo>
                      <a:pt x="13165" y="2979"/>
                    </a:lnTo>
                    <a:lnTo>
                      <a:pt x="13474" y="3227"/>
                    </a:lnTo>
                    <a:lnTo>
                      <a:pt x="14091" y="3227"/>
                    </a:lnTo>
                    <a:lnTo>
                      <a:pt x="15017" y="2731"/>
                    </a:lnTo>
                    <a:lnTo>
                      <a:pt x="15634" y="2234"/>
                    </a:lnTo>
                    <a:lnTo>
                      <a:pt x="16045" y="1737"/>
                    </a:lnTo>
                    <a:lnTo>
                      <a:pt x="16354" y="1241"/>
                    </a:lnTo>
                    <a:lnTo>
                      <a:pt x="16457" y="744"/>
                    </a:lnTo>
                    <a:lnTo>
                      <a:pt x="16559" y="496"/>
                    </a:lnTo>
                    <a:lnTo>
                      <a:pt x="16559" y="248"/>
                    </a:lnTo>
                    <a:lnTo>
                      <a:pt x="16971" y="248"/>
                    </a:lnTo>
                    <a:lnTo>
                      <a:pt x="17588" y="744"/>
                    </a:lnTo>
                    <a:lnTo>
                      <a:pt x="18308" y="1737"/>
                    </a:lnTo>
                    <a:lnTo>
                      <a:pt x="19440" y="2731"/>
                    </a:lnTo>
                    <a:lnTo>
                      <a:pt x="19131" y="7448"/>
                    </a:lnTo>
                    <a:lnTo>
                      <a:pt x="20777" y="7448"/>
                    </a:lnTo>
                    <a:lnTo>
                      <a:pt x="21394" y="8193"/>
                    </a:lnTo>
                    <a:lnTo>
                      <a:pt x="21497" y="8441"/>
                    </a:lnTo>
                    <a:lnTo>
                      <a:pt x="21599" y="8937"/>
                    </a:lnTo>
                    <a:lnTo>
                      <a:pt x="21599" y="9434"/>
                    </a:lnTo>
                    <a:lnTo>
                      <a:pt x="21291" y="9682"/>
                    </a:lnTo>
                    <a:lnTo>
                      <a:pt x="21085" y="10179"/>
                    </a:lnTo>
                    <a:lnTo>
                      <a:pt x="20468" y="10675"/>
                    </a:lnTo>
                    <a:lnTo>
                      <a:pt x="20057" y="10924"/>
                    </a:lnTo>
                    <a:lnTo>
                      <a:pt x="19645" y="10924"/>
                    </a:lnTo>
                    <a:lnTo>
                      <a:pt x="18822" y="11917"/>
                    </a:lnTo>
                    <a:lnTo>
                      <a:pt x="18514" y="12413"/>
                    </a:lnTo>
                    <a:lnTo>
                      <a:pt x="18514" y="13158"/>
                    </a:lnTo>
                    <a:lnTo>
                      <a:pt x="18411" y="13903"/>
                    </a:lnTo>
                    <a:lnTo>
                      <a:pt x="18411" y="14400"/>
                    </a:lnTo>
                    <a:lnTo>
                      <a:pt x="18205" y="14896"/>
                    </a:lnTo>
                    <a:lnTo>
                      <a:pt x="17999" y="15641"/>
                    </a:lnTo>
                    <a:lnTo>
                      <a:pt x="17691" y="15889"/>
                    </a:lnTo>
                    <a:lnTo>
                      <a:pt x="17382" y="16386"/>
                    </a:lnTo>
                    <a:lnTo>
                      <a:pt x="16559" y="16882"/>
                    </a:lnTo>
                    <a:lnTo>
                      <a:pt x="15531" y="17379"/>
                    </a:lnTo>
                    <a:lnTo>
                      <a:pt x="14399" y="17875"/>
                    </a:lnTo>
                    <a:lnTo>
                      <a:pt x="13474" y="18372"/>
                    </a:lnTo>
                    <a:lnTo>
                      <a:pt x="12240" y="19117"/>
                    </a:lnTo>
                    <a:lnTo>
                      <a:pt x="11931" y="19613"/>
                    </a:lnTo>
                    <a:lnTo>
                      <a:pt x="11211" y="20606"/>
                    </a:lnTo>
                    <a:lnTo>
                      <a:pt x="10491" y="21351"/>
                    </a:lnTo>
                    <a:lnTo>
                      <a:pt x="9565" y="21599"/>
                    </a:lnTo>
                    <a:lnTo>
                      <a:pt x="9051" y="21351"/>
                    </a:lnTo>
                    <a:lnTo>
                      <a:pt x="8742" y="20606"/>
                    </a:lnTo>
                    <a:lnTo>
                      <a:pt x="8331" y="20110"/>
                    </a:lnTo>
                    <a:lnTo>
                      <a:pt x="8022" y="19862"/>
                    </a:lnTo>
                    <a:lnTo>
                      <a:pt x="7405" y="19862"/>
                    </a:lnTo>
                    <a:lnTo>
                      <a:pt x="6788" y="20110"/>
                    </a:lnTo>
                    <a:lnTo>
                      <a:pt x="5245" y="20110"/>
                    </a:lnTo>
                    <a:lnTo>
                      <a:pt x="4525" y="19862"/>
                    </a:lnTo>
                    <a:lnTo>
                      <a:pt x="4114" y="19365"/>
                    </a:lnTo>
                    <a:lnTo>
                      <a:pt x="3908" y="18372"/>
                    </a:lnTo>
                    <a:lnTo>
                      <a:pt x="3908" y="16634"/>
                    </a:lnTo>
                    <a:lnTo>
                      <a:pt x="3702" y="14896"/>
                    </a:lnTo>
                    <a:lnTo>
                      <a:pt x="3394" y="13406"/>
                    </a:lnTo>
                    <a:lnTo>
                      <a:pt x="2880" y="12413"/>
                    </a:lnTo>
                    <a:lnTo>
                      <a:pt x="2262" y="11668"/>
                    </a:lnTo>
                    <a:lnTo>
                      <a:pt x="1542" y="10924"/>
                    </a:lnTo>
                    <a:lnTo>
                      <a:pt x="822" y="9682"/>
                    </a:lnTo>
                    <a:lnTo>
                      <a:pt x="308" y="8193"/>
                    </a:lnTo>
                    <a:lnTo>
                      <a:pt x="0" y="6206"/>
                    </a:lnTo>
                    <a:lnTo>
                      <a:pt x="205" y="3972"/>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eaLnBrk="1" fontAlgn="auto" hangingPunct="1">
                  <a:spcBef>
                    <a:spcPts val="0"/>
                  </a:spcBef>
                  <a:spcAft>
                    <a:spcPts val="0"/>
                  </a:spcAft>
                  <a:defRPr/>
                </a:pPr>
                <a:endParaRPr lang="id-ID" sz="1013">
                  <a:latin typeface="+mn-lt"/>
                </a:endParaRPr>
              </a:p>
            </p:txBody>
          </p:sp>
        </p:grpSp>
        <p:grpSp>
          <p:nvGrpSpPr>
            <p:cNvPr id="14" name="Group 212">
              <a:extLst>
                <a:ext uri="{FF2B5EF4-FFF2-40B4-BE49-F238E27FC236}">
                  <a16:creationId xmlns:a16="http://schemas.microsoft.com/office/drawing/2014/main" id="{A9125C57-713B-7BDF-0699-87ADCD1F8603}"/>
                </a:ext>
              </a:extLst>
            </p:cNvPr>
            <p:cNvGrpSpPr>
              <a:grpSpLocks/>
            </p:cNvGrpSpPr>
            <p:nvPr/>
          </p:nvGrpSpPr>
          <p:grpSpPr bwMode="auto">
            <a:xfrm>
              <a:off x="5064138" y="2289671"/>
              <a:ext cx="1086965" cy="1028232"/>
              <a:chOff x="0" y="0"/>
              <a:chExt cx="1086964" cy="1028231"/>
            </a:xfrm>
            <a:grpFill/>
          </p:grpSpPr>
          <p:sp>
            <p:nvSpPr>
              <p:cNvPr id="15" name="AutoShape 213">
                <a:extLst>
                  <a:ext uri="{FF2B5EF4-FFF2-40B4-BE49-F238E27FC236}">
                    <a16:creationId xmlns:a16="http://schemas.microsoft.com/office/drawing/2014/main" id="{058B1BDA-C34E-C69D-634E-FCB4EE2B297A}"/>
                  </a:ext>
                </a:extLst>
              </p:cNvPr>
              <p:cNvSpPr>
                <a:spLocks/>
              </p:cNvSpPr>
              <p:nvPr/>
            </p:nvSpPr>
            <p:spPr bwMode="auto">
              <a:xfrm>
                <a:off x="569864" y="779123"/>
                <a:ext cx="84425" cy="74203"/>
              </a:xfrm>
              <a:custGeom>
                <a:avLst/>
                <a:gdLst>
                  <a:gd name="T0" fmla="*/ 42213 w 21600"/>
                  <a:gd name="T1" fmla="*/ 37102 h 21600"/>
                  <a:gd name="T2" fmla="*/ 42213 w 21600"/>
                  <a:gd name="T3" fmla="*/ 37102 h 21600"/>
                  <a:gd name="T4" fmla="*/ 42213 w 21600"/>
                  <a:gd name="T5" fmla="*/ 37102 h 21600"/>
                  <a:gd name="T6" fmla="*/ 42213 w 21600"/>
                  <a:gd name="T7" fmla="*/ 3710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724" y="771"/>
                    </a:moveTo>
                    <a:lnTo>
                      <a:pt x="2234" y="771"/>
                    </a:lnTo>
                    <a:lnTo>
                      <a:pt x="0" y="3085"/>
                    </a:lnTo>
                    <a:lnTo>
                      <a:pt x="0" y="5399"/>
                    </a:lnTo>
                    <a:lnTo>
                      <a:pt x="2234" y="11571"/>
                    </a:lnTo>
                    <a:lnTo>
                      <a:pt x="2979" y="12342"/>
                    </a:lnTo>
                    <a:lnTo>
                      <a:pt x="3724" y="13885"/>
                    </a:lnTo>
                    <a:lnTo>
                      <a:pt x="5213" y="15428"/>
                    </a:lnTo>
                    <a:lnTo>
                      <a:pt x="5213" y="16971"/>
                    </a:lnTo>
                    <a:lnTo>
                      <a:pt x="6703" y="17742"/>
                    </a:lnTo>
                    <a:lnTo>
                      <a:pt x="8193" y="19285"/>
                    </a:lnTo>
                    <a:lnTo>
                      <a:pt x="9682" y="20057"/>
                    </a:lnTo>
                    <a:lnTo>
                      <a:pt x="11917" y="20828"/>
                    </a:lnTo>
                    <a:lnTo>
                      <a:pt x="13406" y="21600"/>
                    </a:lnTo>
                    <a:lnTo>
                      <a:pt x="14896" y="20828"/>
                    </a:lnTo>
                    <a:lnTo>
                      <a:pt x="15641" y="20057"/>
                    </a:lnTo>
                    <a:lnTo>
                      <a:pt x="17131" y="19285"/>
                    </a:lnTo>
                    <a:lnTo>
                      <a:pt x="18620" y="16971"/>
                    </a:lnTo>
                    <a:lnTo>
                      <a:pt x="20110" y="15428"/>
                    </a:lnTo>
                    <a:lnTo>
                      <a:pt x="20855" y="13114"/>
                    </a:lnTo>
                    <a:lnTo>
                      <a:pt x="21600" y="11571"/>
                    </a:lnTo>
                    <a:lnTo>
                      <a:pt x="20855" y="9257"/>
                    </a:lnTo>
                    <a:lnTo>
                      <a:pt x="20855" y="2314"/>
                    </a:lnTo>
                    <a:lnTo>
                      <a:pt x="20110" y="2314"/>
                    </a:lnTo>
                    <a:lnTo>
                      <a:pt x="18620" y="771"/>
                    </a:lnTo>
                    <a:lnTo>
                      <a:pt x="17131" y="0"/>
                    </a:lnTo>
                    <a:lnTo>
                      <a:pt x="14896" y="0"/>
                    </a:lnTo>
                    <a:lnTo>
                      <a:pt x="13406" y="1542"/>
                    </a:lnTo>
                    <a:lnTo>
                      <a:pt x="12662" y="3085"/>
                    </a:lnTo>
                    <a:lnTo>
                      <a:pt x="11917" y="3857"/>
                    </a:lnTo>
                    <a:lnTo>
                      <a:pt x="5958" y="771"/>
                    </a:lnTo>
                    <a:lnTo>
                      <a:pt x="3724" y="771"/>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eaLnBrk="1" fontAlgn="auto" hangingPunct="1">
                  <a:spcBef>
                    <a:spcPts val="0"/>
                  </a:spcBef>
                  <a:spcAft>
                    <a:spcPts val="0"/>
                  </a:spcAft>
                  <a:defRPr/>
                </a:pPr>
                <a:endParaRPr lang="id-ID" sz="1013">
                  <a:latin typeface="+mn-lt"/>
                </a:endParaRPr>
              </a:p>
            </p:txBody>
          </p:sp>
          <p:sp>
            <p:nvSpPr>
              <p:cNvPr id="16" name="AutoShape 214">
                <a:extLst>
                  <a:ext uri="{FF2B5EF4-FFF2-40B4-BE49-F238E27FC236}">
                    <a16:creationId xmlns:a16="http://schemas.microsoft.com/office/drawing/2014/main" id="{6881E970-FE51-A3B3-0DB2-72D4B7BD0105}"/>
                  </a:ext>
                </a:extLst>
              </p:cNvPr>
              <p:cNvSpPr>
                <a:spLocks/>
              </p:cNvSpPr>
              <p:nvPr/>
            </p:nvSpPr>
            <p:spPr bwMode="auto">
              <a:xfrm>
                <a:off x="649012" y="0"/>
                <a:ext cx="101574" cy="71553"/>
              </a:xfrm>
              <a:custGeom>
                <a:avLst/>
                <a:gdLst>
                  <a:gd name="T0" fmla="*/ 50787 w 21600"/>
                  <a:gd name="T1" fmla="*/ 35777 h 21600"/>
                  <a:gd name="T2" fmla="*/ 50787 w 21600"/>
                  <a:gd name="T3" fmla="*/ 35777 h 21600"/>
                  <a:gd name="T4" fmla="*/ 50787 w 21600"/>
                  <a:gd name="T5" fmla="*/ 35777 h 21600"/>
                  <a:gd name="T6" fmla="*/ 50787 w 21600"/>
                  <a:gd name="T7" fmla="*/ 3577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617" y="17600"/>
                    </a:moveTo>
                    <a:lnTo>
                      <a:pt x="11725" y="10399"/>
                    </a:lnTo>
                    <a:lnTo>
                      <a:pt x="12342" y="8800"/>
                    </a:lnTo>
                    <a:lnTo>
                      <a:pt x="16045" y="4000"/>
                    </a:lnTo>
                    <a:lnTo>
                      <a:pt x="16662" y="1600"/>
                    </a:lnTo>
                    <a:lnTo>
                      <a:pt x="16662" y="0"/>
                    </a:lnTo>
                    <a:lnTo>
                      <a:pt x="19748" y="0"/>
                    </a:lnTo>
                    <a:lnTo>
                      <a:pt x="21599" y="3200"/>
                    </a:lnTo>
                    <a:lnTo>
                      <a:pt x="20982" y="4800"/>
                    </a:lnTo>
                    <a:lnTo>
                      <a:pt x="19748" y="8800"/>
                    </a:lnTo>
                    <a:lnTo>
                      <a:pt x="17279" y="12800"/>
                    </a:lnTo>
                    <a:lnTo>
                      <a:pt x="14194" y="16800"/>
                    </a:lnTo>
                    <a:lnTo>
                      <a:pt x="8639" y="19999"/>
                    </a:lnTo>
                    <a:lnTo>
                      <a:pt x="4937" y="21599"/>
                    </a:lnTo>
                    <a:lnTo>
                      <a:pt x="1851" y="21599"/>
                    </a:lnTo>
                    <a:lnTo>
                      <a:pt x="1234" y="20799"/>
                    </a:lnTo>
                    <a:lnTo>
                      <a:pt x="617" y="20799"/>
                    </a:lnTo>
                    <a:lnTo>
                      <a:pt x="0" y="19999"/>
                    </a:lnTo>
                    <a:lnTo>
                      <a:pt x="0" y="19200"/>
                    </a:lnTo>
                    <a:lnTo>
                      <a:pt x="617" y="17600"/>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eaLnBrk="1" fontAlgn="auto" hangingPunct="1">
                  <a:spcBef>
                    <a:spcPts val="0"/>
                  </a:spcBef>
                  <a:spcAft>
                    <a:spcPts val="0"/>
                  </a:spcAft>
                  <a:defRPr/>
                </a:pPr>
                <a:endParaRPr lang="id-ID" sz="1013">
                  <a:latin typeface="+mn-lt"/>
                </a:endParaRPr>
              </a:p>
            </p:txBody>
          </p:sp>
          <p:sp>
            <p:nvSpPr>
              <p:cNvPr id="17" name="AutoShape 215">
                <a:extLst>
                  <a:ext uri="{FF2B5EF4-FFF2-40B4-BE49-F238E27FC236}">
                    <a16:creationId xmlns:a16="http://schemas.microsoft.com/office/drawing/2014/main" id="{9199DB18-7EDD-55A9-3B1D-54A1662F98BD}"/>
                  </a:ext>
                </a:extLst>
              </p:cNvPr>
              <p:cNvSpPr>
                <a:spLocks/>
              </p:cNvSpPr>
              <p:nvPr/>
            </p:nvSpPr>
            <p:spPr bwMode="auto">
              <a:xfrm>
                <a:off x="978795" y="752622"/>
                <a:ext cx="108169" cy="145756"/>
              </a:xfrm>
              <a:custGeom>
                <a:avLst/>
                <a:gdLst>
                  <a:gd name="T0" fmla="*/ 54085 w 21600"/>
                  <a:gd name="T1" fmla="*/ 72878 h 21600"/>
                  <a:gd name="T2" fmla="*/ 54085 w 21600"/>
                  <a:gd name="T3" fmla="*/ 72878 h 21600"/>
                  <a:gd name="T4" fmla="*/ 54085 w 21600"/>
                  <a:gd name="T5" fmla="*/ 72878 h 21600"/>
                  <a:gd name="T6" fmla="*/ 54085 w 21600"/>
                  <a:gd name="T7" fmla="*/ 7287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918" y="0"/>
                    </a:moveTo>
                    <a:lnTo>
                      <a:pt x="2335" y="0"/>
                    </a:lnTo>
                    <a:lnTo>
                      <a:pt x="1751" y="392"/>
                    </a:lnTo>
                    <a:lnTo>
                      <a:pt x="583" y="392"/>
                    </a:lnTo>
                    <a:lnTo>
                      <a:pt x="583" y="785"/>
                    </a:lnTo>
                    <a:lnTo>
                      <a:pt x="0" y="1570"/>
                    </a:lnTo>
                    <a:lnTo>
                      <a:pt x="1167" y="3141"/>
                    </a:lnTo>
                    <a:lnTo>
                      <a:pt x="2335" y="3927"/>
                    </a:lnTo>
                    <a:lnTo>
                      <a:pt x="2918" y="5105"/>
                    </a:lnTo>
                    <a:lnTo>
                      <a:pt x="4086" y="5890"/>
                    </a:lnTo>
                    <a:lnTo>
                      <a:pt x="4670" y="6676"/>
                    </a:lnTo>
                    <a:lnTo>
                      <a:pt x="6421" y="7854"/>
                    </a:lnTo>
                    <a:lnTo>
                      <a:pt x="6421" y="10603"/>
                    </a:lnTo>
                    <a:lnTo>
                      <a:pt x="5254" y="14530"/>
                    </a:lnTo>
                    <a:lnTo>
                      <a:pt x="5254" y="15709"/>
                    </a:lnTo>
                    <a:lnTo>
                      <a:pt x="6421" y="16494"/>
                    </a:lnTo>
                    <a:lnTo>
                      <a:pt x="7005" y="17280"/>
                    </a:lnTo>
                    <a:lnTo>
                      <a:pt x="8172" y="18065"/>
                    </a:lnTo>
                    <a:lnTo>
                      <a:pt x="8756" y="18850"/>
                    </a:lnTo>
                    <a:lnTo>
                      <a:pt x="9340" y="20029"/>
                    </a:lnTo>
                    <a:lnTo>
                      <a:pt x="10508" y="21599"/>
                    </a:lnTo>
                    <a:lnTo>
                      <a:pt x="11091" y="21599"/>
                    </a:lnTo>
                    <a:lnTo>
                      <a:pt x="11091" y="20814"/>
                    </a:lnTo>
                    <a:lnTo>
                      <a:pt x="11675" y="20029"/>
                    </a:lnTo>
                    <a:lnTo>
                      <a:pt x="12843" y="18850"/>
                    </a:lnTo>
                    <a:lnTo>
                      <a:pt x="13427" y="17672"/>
                    </a:lnTo>
                    <a:lnTo>
                      <a:pt x="16345" y="15709"/>
                    </a:lnTo>
                    <a:lnTo>
                      <a:pt x="17513" y="15316"/>
                    </a:lnTo>
                    <a:lnTo>
                      <a:pt x="18681" y="14530"/>
                    </a:lnTo>
                    <a:lnTo>
                      <a:pt x="19264" y="13352"/>
                    </a:lnTo>
                    <a:lnTo>
                      <a:pt x="19848" y="12567"/>
                    </a:lnTo>
                    <a:lnTo>
                      <a:pt x="20432" y="11389"/>
                    </a:lnTo>
                    <a:lnTo>
                      <a:pt x="21016" y="10603"/>
                    </a:lnTo>
                    <a:lnTo>
                      <a:pt x="21016" y="9818"/>
                    </a:lnTo>
                    <a:lnTo>
                      <a:pt x="21600" y="9818"/>
                    </a:lnTo>
                    <a:lnTo>
                      <a:pt x="19848" y="9818"/>
                    </a:lnTo>
                    <a:lnTo>
                      <a:pt x="18681" y="10210"/>
                    </a:lnTo>
                    <a:lnTo>
                      <a:pt x="15762" y="10210"/>
                    </a:lnTo>
                    <a:lnTo>
                      <a:pt x="14010" y="9818"/>
                    </a:lnTo>
                    <a:lnTo>
                      <a:pt x="11091" y="7854"/>
                    </a:lnTo>
                    <a:lnTo>
                      <a:pt x="9924" y="6283"/>
                    </a:lnTo>
                    <a:lnTo>
                      <a:pt x="9340" y="5890"/>
                    </a:lnTo>
                    <a:lnTo>
                      <a:pt x="9340" y="5498"/>
                    </a:lnTo>
                    <a:lnTo>
                      <a:pt x="5254" y="1963"/>
                    </a:lnTo>
                    <a:lnTo>
                      <a:pt x="5254" y="1178"/>
                    </a:lnTo>
                    <a:lnTo>
                      <a:pt x="4670" y="392"/>
                    </a:lnTo>
                    <a:lnTo>
                      <a:pt x="3502" y="392"/>
                    </a:lnTo>
                    <a:lnTo>
                      <a:pt x="2918" y="0"/>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eaLnBrk="1" fontAlgn="auto" hangingPunct="1">
                  <a:spcBef>
                    <a:spcPts val="0"/>
                  </a:spcBef>
                  <a:spcAft>
                    <a:spcPts val="0"/>
                  </a:spcAft>
                  <a:defRPr/>
                </a:pPr>
                <a:endParaRPr lang="id-ID" sz="1013">
                  <a:latin typeface="+mn-lt"/>
                </a:endParaRPr>
              </a:p>
            </p:txBody>
          </p:sp>
          <p:sp>
            <p:nvSpPr>
              <p:cNvPr id="18" name="AutoShape 216">
                <a:extLst>
                  <a:ext uri="{FF2B5EF4-FFF2-40B4-BE49-F238E27FC236}">
                    <a16:creationId xmlns:a16="http://schemas.microsoft.com/office/drawing/2014/main" id="{C042C87C-76A1-99AB-C9D4-BB21D41EA74D}"/>
                  </a:ext>
                </a:extLst>
              </p:cNvPr>
              <p:cNvSpPr>
                <a:spLocks/>
              </p:cNvSpPr>
              <p:nvPr/>
            </p:nvSpPr>
            <p:spPr bwMode="auto">
              <a:xfrm>
                <a:off x="877221" y="890426"/>
                <a:ext cx="134553" cy="137805"/>
              </a:xfrm>
              <a:custGeom>
                <a:avLst/>
                <a:gdLst>
                  <a:gd name="T0" fmla="*/ 67277 w 21600"/>
                  <a:gd name="T1" fmla="*/ 68903 h 21600"/>
                  <a:gd name="T2" fmla="*/ 67277 w 21600"/>
                  <a:gd name="T3" fmla="*/ 68903 h 21600"/>
                  <a:gd name="T4" fmla="*/ 67277 w 21600"/>
                  <a:gd name="T5" fmla="*/ 68903 h 21600"/>
                  <a:gd name="T6" fmla="*/ 67277 w 21600"/>
                  <a:gd name="T7" fmla="*/ 6890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939" y="16615"/>
                    </a:moveTo>
                    <a:lnTo>
                      <a:pt x="0" y="17446"/>
                    </a:lnTo>
                    <a:lnTo>
                      <a:pt x="0" y="19523"/>
                    </a:lnTo>
                    <a:lnTo>
                      <a:pt x="939" y="19938"/>
                    </a:lnTo>
                    <a:lnTo>
                      <a:pt x="6573" y="21599"/>
                    </a:lnTo>
                    <a:lnTo>
                      <a:pt x="8452" y="21599"/>
                    </a:lnTo>
                    <a:lnTo>
                      <a:pt x="9391" y="21184"/>
                    </a:lnTo>
                    <a:lnTo>
                      <a:pt x="11269" y="19523"/>
                    </a:lnTo>
                    <a:lnTo>
                      <a:pt x="12208" y="17861"/>
                    </a:lnTo>
                    <a:lnTo>
                      <a:pt x="12208" y="16199"/>
                    </a:lnTo>
                    <a:lnTo>
                      <a:pt x="11739" y="15369"/>
                    </a:lnTo>
                    <a:lnTo>
                      <a:pt x="12678" y="13707"/>
                    </a:lnTo>
                    <a:lnTo>
                      <a:pt x="13617" y="13292"/>
                    </a:lnTo>
                    <a:lnTo>
                      <a:pt x="14556" y="12461"/>
                    </a:lnTo>
                    <a:lnTo>
                      <a:pt x="15495" y="11215"/>
                    </a:lnTo>
                    <a:lnTo>
                      <a:pt x="16434" y="10384"/>
                    </a:lnTo>
                    <a:lnTo>
                      <a:pt x="16904" y="9553"/>
                    </a:lnTo>
                    <a:lnTo>
                      <a:pt x="17373" y="9138"/>
                    </a:lnTo>
                    <a:lnTo>
                      <a:pt x="17373" y="8723"/>
                    </a:lnTo>
                    <a:lnTo>
                      <a:pt x="18782" y="6230"/>
                    </a:lnTo>
                    <a:lnTo>
                      <a:pt x="20191" y="4984"/>
                    </a:lnTo>
                    <a:lnTo>
                      <a:pt x="21600" y="2492"/>
                    </a:lnTo>
                    <a:lnTo>
                      <a:pt x="21600" y="1661"/>
                    </a:lnTo>
                    <a:lnTo>
                      <a:pt x="21130" y="1246"/>
                    </a:lnTo>
                    <a:lnTo>
                      <a:pt x="18313" y="0"/>
                    </a:lnTo>
                    <a:lnTo>
                      <a:pt x="16434" y="0"/>
                    </a:lnTo>
                    <a:lnTo>
                      <a:pt x="15495" y="830"/>
                    </a:lnTo>
                    <a:lnTo>
                      <a:pt x="15026" y="1661"/>
                    </a:lnTo>
                    <a:lnTo>
                      <a:pt x="14086" y="2492"/>
                    </a:lnTo>
                    <a:lnTo>
                      <a:pt x="13617" y="5400"/>
                    </a:lnTo>
                    <a:lnTo>
                      <a:pt x="9860" y="7476"/>
                    </a:lnTo>
                    <a:lnTo>
                      <a:pt x="7513" y="9138"/>
                    </a:lnTo>
                    <a:lnTo>
                      <a:pt x="4695" y="12876"/>
                    </a:lnTo>
                    <a:lnTo>
                      <a:pt x="3286" y="14953"/>
                    </a:lnTo>
                    <a:lnTo>
                      <a:pt x="1878" y="14953"/>
                    </a:lnTo>
                    <a:lnTo>
                      <a:pt x="939" y="16615"/>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eaLnBrk="1" fontAlgn="auto" hangingPunct="1">
                  <a:spcBef>
                    <a:spcPts val="0"/>
                  </a:spcBef>
                  <a:spcAft>
                    <a:spcPts val="0"/>
                  </a:spcAft>
                  <a:defRPr/>
                </a:pPr>
                <a:endParaRPr lang="id-ID" sz="1013">
                  <a:latin typeface="+mn-lt"/>
                </a:endParaRPr>
              </a:p>
            </p:txBody>
          </p:sp>
          <p:sp>
            <p:nvSpPr>
              <p:cNvPr id="19" name="AutoShape 217">
                <a:extLst>
                  <a:ext uri="{FF2B5EF4-FFF2-40B4-BE49-F238E27FC236}">
                    <a16:creationId xmlns:a16="http://schemas.microsoft.com/office/drawing/2014/main" id="{D72C42B1-5662-0C98-0C43-DF9A47B30579}"/>
                  </a:ext>
                </a:extLst>
              </p:cNvPr>
              <p:cNvSpPr>
                <a:spLocks/>
              </p:cNvSpPr>
              <p:nvPr/>
            </p:nvSpPr>
            <p:spPr bwMode="auto">
              <a:xfrm>
                <a:off x="0" y="209356"/>
                <a:ext cx="738714" cy="540617"/>
              </a:xfrm>
              <a:custGeom>
                <a:avLst/>
                <a:gdLst>
                  <a:gd name="T0" fmla="*/ 369357 w 21600"/>
                  <a:gd name="T1" fmla="*/ 270309 h 21600"/>
                  <a:gd name="T2" fmla="*/ 369357 w 21600"/>
                  <a:gd name="T3" fmla="*/ 270309 h 21600"/>
                  <a:gd name="T4" fmla="*/ 369357 w 21600"/>
                  <a:gd name="T5" fmla="*/ 270309 h 21600"/>
                  <a:gd name="T6" fmla="*/ 369357 w 21600"/>
                  <a:gd name="T7" fmla="*/ 27030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275" y="7305"/>
                    </a:moveTo>
                    <a:lnTo>
                      <a:pt x="2551" y="7200"/>
                    </a:lnTo>
                    <a:lnTo>
                      <a:pt x="3911" y="6882"/>
                    </a:lnTo>
                    <a:lnTo>
                      <a:pt x="4166" y="6564"/>
                    </a:lnTo>
                    <a:lnTo>
                      <a:pt x="4251" y="6352"/>
                    </a:lnTo>
                    <a:lnTo>
                      <a:pt x="4422" y="6141"/>
                    </a:lnTo>
                    <a:lnTo>
                      <a:pt x="4677" y="5505"/>
                    </a:lnTo>
                    <a:lnTo>
                      <a:pt x="4677" y="5082"/>
                    </a:lnTo>
                    <a:lnTo>
                      <a:pt x="4847" y="4658"/>
                    </a:lnTo>
                    <a:lnTo>
                      <a:pt x="5017" y="4552"/>
                    </a:lnTo>
                    <a:lnTo>
                      <a:pt x="5442" y="4552"/>
                    </a:lnTo>
                    <a:lnTo>
                      <a:pt x="5442" y="4235"/>
                    </a:lnTo>
                    <a:lnTo>
                      <a:pt x="5527" y="4023"/>
                    </a:lnTo>
                    <a:lnTo>
                      <a:pt x="5527" y="3811"/>
                    </a:lnTo>
                    <a:lnTo>
                      <a:pt x="5697" y="3705"/>
                    </a:lnTo>
                    <a:lnTo>
                      <a:pt x="5782" y="3705"/>
                    </a:lnTo>
                    <a:lnTo>
                      <a:pt x="5952" y="3494"/>
                    </a:lnTo>
                    <a:lnTo>
                      <a:pt x="6207" y="2964"/>
                    </a:lnTo>
                    <a:lnTo>
                      <a:pt x="6633" y="2541"/>
                    </a:lnTo>
                    <a:lnTo>
                      <a:pt x="7228" y="2541"/>
                    </a:lnTo>
                    <a:lnTo>
                      <a:pt x="7313" y="2647"/>
                    </a:lnTo>
                    <a:lnTo>
                      <a:pt x="7653" y="2858"/>
                    </a:lnTo>
                    <a:lnTo>
                      <a:pt x="7738" y="2964"/>
                    </a:lnTo>
                    <a:lnTo>
                      <a:pt x="8078" y="3176"/>
                    </a:lnTo>
                    <a:lnTo>
                      <a:pt x="8333" y="3176"/>
                    </a:lnTo>
                    <a:lnTo>
                      <a:pt x="8418" y="3282"/>
                    </a:lnTo>
                    <a:lnTo>
                      <a:pt x="8418" y="3176"/>
                    </a:lnTo>
                    <a:lnTo>
                      <a:pt x="8588" y="2964"/>
                    </a:lnTo>
                    <a:lnTo>
                      <a:pt x="8588" y="2752"/>
                    </a:lnTo>
                    <a:lnTo>
                      <a:pt x="8333" y="2435"/>
                    </a:lnTo>
                    <a:lnTo>
                      <a:pt x="8333" y="2329"/>
                    </a:lnTo>
                    <a:lnTo>
                      <a:pt x="8418" y="2223"/>
                    </a:lnTo>
                    <a:lnTo>
                      <a:pt x="8588" y="2117"/>
                    </a:lnTo>
                    <a:lnTo>
                      <a:pt x="8674" y="1694"/>
                    </a:lnTo>
                    <a:lnTo>
                      <a:pt x="8588" y="1694"/>
                    </a:lnTo>
                    <a:lnTo>
                      <a:pt x="8674" y="1588"/>
                    </a:lnTo>
                    <a:lnTo>
                      <a:pt x="8674" y="1482"/>
                    </a:lnTo>
                    <a:lnTo>
                      <a:pt x="8759" y="1270"/>
                    </a:lnTo>
                    <a:lnTo>
                      <a:pt x="8844" y="1164"/>
                    </a:lnTo>
                    <a:lnTo>
                      <a:pt x="9014" y="1058"/>
                    </a:lnTo>
                    <a:lnTo>
                      <a:pt x="9694" y="1058"/>
                    </a:lnTo>
                    <a:lnTo>
                      <a:pt x="9694" y="952"/>
                    </a:lnTo>
                    <a:lnTo>
                      <a:pt x="9779" y="952"/>
                    </a:lnTo>
                    <a:lnTo>
                      <a:pt x="9864" y="847"/>
                    </a:lnTo>
                    <a:lnTo>
                      <a:pt x="9864" y="529"/>
                    </a:lnTo>
                    <a:lnTo>
                      <a:pt x="9439" y="529"/>
                    </a:lnTo>
                    <a:lnTo>
                      <a:pt x="9439" y="423"/>
                    </a:lnTo>
                    <a:lnTo>
                      <a:pt x="9524" y="317"/>
                    </a:lnTo>
                    <a:lnTo>
                      <a:pt x="9524" y="211"/>
                    </a:lnTo>
                    <a:lnTo>
                      <a:pt x="9864" y="0"/>
                    </a:lnTo>
                    <a:lnTo>
                      <a:pt x="10374" y="0"/>
                    </a:lnTo>
                    <a:lnTo>
                      <a:pt x="10459" y="105"/>
                    </a:lnTo>
                    <a:lnTo>
                      <a:pt x="10544" y="105"/>
                    </a:lnTo>
                    <a:lnTo>
                      <a:pt x="10459" y="317"/>
                    </a:lnTo>
                    <a:lnTo>
                      <a:pt x="10459" y="423"/>
                    </a:lnTo>
                    <a:lnTo>
                      <a:pt x="10374" y="423"/>
                    </a:lnTo>
                    <a:lnTo>
                      <a:pt x="10374" y="529"/>
                    </a:lnTo>
                    <a:lnTo>
                      <a:pt x="10459" y="529"/>
                    </a:lnTo>
                    <a:lnTo>
                      <a:pt x="10544" y="635"/>
                    </a:lnTo>
                    <a:lnTo>
                      <a:pt x="10714" y="635"/>
                    </a:lnTo>
                    <a:lnTo>
                      <a:pt x="10800" y="529"/>
                    </a:lnTo>
                    <a:lnTo>
                      <a:pt x="10800" y="211"/>
                    </a:lnTo>
                    <a:lnTo>
                      <a:pt x="10970" y="211"/>
                    </a:lnTo>
                    <a:lnTo>
                      <a:pt x="11140" y="317"/>
                    </a:lnTo>
                    <a:lnTo>
                      <a:pt x="11225" y="635"/>
                    </a:lnTo>
                    <a:lnTo>
                      <a:pt x="11310" y="847"/>
                    </a:lnTo>
                    <a:lnTo>
                      <a:pt x="11395" y="952"/>
                    </a:lnTo>
                    <a:lnTo>
                      <a:pt x="11395" y="1058"/>
                    </a:lnTo>
                    <a:lnTo>
                      <a:pt x="11905" y="741"/>
                    </a:lnTo>
                    <a:lnTo>
                      <a:pt x="12330" y="741"/>
                    </a:lnTo>
                    <a:lnTo>
                      <a:pt x="12670" y="952"/>
                    </a:lnTo>
                    <a:lnTo>
                      <a:pt x="12755" y="1058"/>
                    </a:lnTo>
                    <a:lnTo>
                      <a:pt x="12925" y="1482"/>
                    </a:lnTo>
                    <a:lnTo>
                      <a:pt x="12840" y="1588"/>
                    </a:lnTo>
                    <a:lnTo>
                      <a:pt x="12840" y="1694"/>
                    </a:lnTo>
                    <a:lnTo>
                      <a:pt x="12755" y="1694"/>
                    </a:lnTo>
                    <a:lnTo>
                      <a:pt x="12670" y="1800"/>
                    </a:lnTo>
                    <a:lnTo>
                      <a:pt x="12500" y="1905"/>
                    </a:lnTo>
                    <a:lnTo>
                      <a:pt x="12160" y="2752"/>
                    </a:lnTo>
                    <a:lnTo>
                      <a:pt x="12160" y="2858"/>
                    </a:lnTo>
                    <a:lnTo>
                      <a:pt x="12330" y="2964"/>
                    </a:lnTo>
                    <a:lnTo>
                      <a:pt x="12670" y="3282"/>
                    </a:lnTo>
                    <a:lnTo>
                      <a:pt x="13096" y="3705"/>
                    </a:lnTo>
                    <a:lnTo>
                      <a:pt x="13521" y="4023"/>
                    </a:lnTo>
                    <a:lnTo>
                      <a:pt x="13861" y="4341"/>
                    </a:lnTo>
                    <a:lnTo>
                      <a:pt x="14031" y="4341"/>
                    </a:lnTo>
                    <a:lnTo>
                      <a:pt x="14031" y="4447"/>
                    </a:lnTo>
                    <a:lnTo>
                      <a:pt x="14286" y="4447"/>
                    </a:lnTo>
                    <a:lnTo>
                      <a:pt x="14456" y="4341"/>
                    </a:lnTo>
                    <a:lnTo>
                      <a:pt x="14626" y="4129"/>
                    </a:lnTo>
                    <a:lnTo>
                      <a:pt x="14796" y="3705"/>
                    </a:lnTo>
                    <a:lnTo>
                      <a:pt x="14966" y="3070"/>
                    </a:lnTo>
                    <a:lnTo>
                      <a:pt x="15051" y="2541"/>
                    </a:lnTo>
                    <a:lnTo>
                      <a:pt x="15137" y="2223"/>
                    </a:lnTo>
                    <a:lnTo>
                      <a:pt x="15222" y="635"/>
                    </a:lnTo>
                    <a:lnTo>
                      <a:pt x="15222" y="211"/>
                    </a:lnTo>
                    <a:lnTo>
                      <a:pt x="15307" y="105"/>
                    </a:lnTo>
                    <a:lnTo>
                      <a:pt x="15307" y="0"/>
                    </a:lnTo>
                    <a:lnTo>
                      <a:pt x="15647" y="0"/>
                    </a:lnTo>
                    <a:lnTo>
                      <a:pt x="15817" y="211"/>
                    </a:lnTo>
                    <a:lnTo>
                      <a:pt x="15987" y="317"/>
                    </a:lnTo>
                    <a:lnTo>
                      <a:pt x="15987" y="635"/>
                    </a:lnTo>
                    <a:lnTo>
                      <a:pt x="16072" y="847"/>
                    </a:lnTo>
                    <a:lnTo>
                      <a:pt x="16072" y="1270"/>
                    </a:lnTo>
                    <a:lnTo>
                      <a:pt x="15987" y="1270"/>
                    </a:lnTo>
                    <a:lnTo>
                      <a:pt x="15987" y="1905"/>
                    </a:lnTo>
                    <a:lnTo>
                      <a:pt x="16072" y="2117"/>
                    </a:lnTo>
                    <a:lnTo>
                      <a:pt x="16072" y="2223"/>
                    </a:lnTo>
                    <a:lnTo>
                      <a:pt x="16582" y="2223"/>
                    </a:lnTo>
                    <a:lnTo>
                      <a:pt x="16752" y="2435"/>
                    </a:lnTo>
                    <a:lnTo>
                      <a:pt x="16837" y="2647"/>
                    </a:lnTo>
                    <a:lnTo>
                      <a:pt x="16922" y="2964"/>
                    </a:lnTo>
                    <a:lnTo>
                      <a:pt x="17092" y="3282"/>
                    </a:lnTo>
                    <a:lnTo>
                      <a:pt x="17177" y="3494"/>
                    </a:lnTo>
                    <a:lnTo>
                      <a:pt x="17348" y="3600"/>
                    </a:lnTo>
                    <a:lnTo>
                      <a:pt x="17348" y="3705"/>
                    </a:lnTo>
                    <a:lnTo>
                      <a:pt x="17433" y="3811"/>
                    </a:lnTo>
                    <a:lnTo>
                      <a:pt x="17433" y="4023"/>
                    </a:lnTo>
                    <a:lnTo>
                      <a:pt x="17688" y="4658"/>
                    </a:lnTo>
                    <a:lnTo>
                      <a:pt x="17688" y="4870"/>
                    </a:lnTo>
                    <a:lnTo>
                      <a:pt x="17773" y="4976"/>
                    </a:lnTo>
                    <a:lnTo>
                      <a:pt x="17858" y="5188"/>
                    </a:lnTo>
                    <a:lnTo>
                      <a:pt x="18028" y="5294"/>
                    </a:lnTo>
                    <a:lnTo>
                      <a:pt x="18113" y="5505"/>
                    </a:lnTo>
                    <a:lnTo>
                      <a:pt x="18538" y="6035"/>
                    </a:lnTo>
                    <a:lnTo>
                      <a:pt x="19303" y="7200"/>
                    </a:lnTo>
                    <a:lnTo>
                      <a:pt x="19303" y="7623"/>
                    </a:lnTo>
                    <a:lnTo>
                      <a:pt x="20749" y="9000"/>
                    </a:lnTo>
                    <a:lnTo>
                      <a:pt x="20834" y="9211"/>
                    </a:lnTo>
                    <a:lnTo>
                      <a:pt x="21089" y="9635"/>
                    </a:lnTo>
                    <a:lnTo>
                      <a:pt x="21344" y="10270"/>
                    </a:lnTo>
                    <a:lnTo>
                      <a:pt x="21514" y="11117"/>
                    </a:lnTo>
                    <a:lnTo>
                      <a:pt x="21514" y="11858"/>
                    </a:lnTo>
                    <a:lnTo>
                      <a:pt x="21599" y="12705"/>
                    </a:lnTo>
                    <a:lnTo>
                      <a:pt x="21599" y="14611"/>
                    </a:lnTo>
                    <a:lnTo>
                      <a:pt x="21429" y="14823"/>
                    </a:lnTo>
                    <a:lnTo>
                      <a:pt x="21344" y="15035"/>
                    </a:lnTo>
                    <a:lnTo>
                      <a:pt x="21004" y="15458"/>
                    </a:lnTo>
                    <a:lnTo>
                      <a:pt x="20749" y="15564"/>
                    </a:lnTo>
                    <a:lnTo>
                      <a:pt x="20409" y="16517"/>
                    </a:lnTo>
                    <a:lnTo>
                      <a:pt x="20324" y="16729"/>
                    </a:lnTo>
                    <a:lnTo>
                      <a:pt x="20239" y="17047"/>
                    </a:lnTo>
                    <a:lnTo>
                      <a:pt x="20154" y="17258"/>
                    </a:lnTo>
                    <a:lnTo>
                      <a:pt x="20069" y="17576"/>
                    </a:lnTo>
                    <a:lnTo>
                      <a:pt x="19984" y="17788"/>
                    </a:lnTo>
                    <a:lnTo>
                      <a:pt x="19644" y="18000"/>
                    </a:lnTo>
                    <a:lnTo>
                      <a:pt x="19559" y="18211"/>
                    </a:lnTo>
                    <a:lnTo>
                      <a:pt x="19559" y="18635"/>
                    </a:lnTo>
                    <a:lnTo>
                      <a:pt x="19814" y="19588"/>
                    </a:lnTo>
                    <a:lnTo>
                      <a:pt x="19814" y="19905"/>
                    </a:lnTo>
                    <a:lnTo>
                      <a:pt x="19729" y="20117"/>
                    </a:lnTo>
                    <a:lnTo>
                      <a:pt x="19559" y="20329"/>
                    </a:lnTo>
                    <a:lnTo>
                      <a:pt x="18708" y="20858"/>
                    </a:lnTo>
                    <a:lnTo>
                      <a:pt x="18283" y="21282"/>
                    </a:lnTo>
                    <a:lnTo>
                      <a:pt x="17858" y="21494"/>
                    </a:lnTo>
                    <a:lnTo>
                      <a:pt x="17688" y="21599"/>
                    </a:lnTo>
                    <a:lnTo>
                      <a:pt x="17603" y="21599"/>
                    </a:lnTo>
                    <a:lnTo>
                      <a:pt x="17518" y="21494"/>
                    </a:lnTo>
                    <a:lnTo>
                      <a:pt x="17348" y="21388"/>
                    </a:lnTo>
                    <a:lnTo>
                      <a:pt x="17092" y="21176"/>
                    </a:lnTo>
                    <a:lnTo>
                      <a:pt x="16922" y="20964"/>
                    </a:lnTo>
                    <a:lnTo>
                      <a:pt x="16837" y="20752"/>
                    </a:lnTo>
                    <a:lnTo>
                      <a:pt x="16582" y="20752"/>
                    </a:lnTo>
                    <a:lnTo>
                      <a:pt x="16412" y="20858"/>
                    </a:lnTo>
                    <a:lnTo>
                      <a:pt x="16327" y="20964"/>
                    </a:lnTo>
                    <a:lnTo>
                      <a:pt x="15817" y="20964"/>
                    </a:lnTo>
                    <a:lnTo>
                      <a:pt x="15647" y="20858"/>
                    </a:lnTo>
                    <a:lnTo>
                      <a:pt x="15562" y="20858"/>
                    </a:lnTo>
                    <a:lnTo>
                      <a:pt x="15477" y="20752"/>
                    </a:lnTo>
                    <a:lnTo>
                      <a:pt x="14711" y="20752"/>
                    </a:lnTo>
                    <a:lnTo>
                      <a:pt x="14626" y="20541"/>
                    </a:lnTo>
                    <a:lnTo>
                      <a:pt x="14371" y="20117"/>
                    </a:lnTo>
                    <a:lnTo>
                      <a:pt x="14201" y="19376"/>
                    </a:lnTo>
                    <a:lnTo>
                      <a:pt x="14031" y="18741"/>
                    </a:lnTo>
                    <a:lnTo>
                      <a:pt x="13521" y="17682"/>
                    </a:lnTo>
                    <a:lnTo>
                      <a:pt x="12415" y="17576"/>
                    </a:lnTo>
                    <a:lnTo>
                      <a:pt x="11650" y="16835"/>
                    </a:lnTo>
                    <a:lnTo>
                      <a:pt x="11310" y="16411"/>
                    </a:lnTo>
                    <a:lnTo>
                      <a:pt x="10885" y="16094"/>
                    </a:lnTo>
                    <a:lnTo>
                      <a:pt x="10204" y="15670"/>
                    </a:lnTo>
                    <a:lnTo>
                      <a:pt x="9354" y="15458"/>
                    </a:lnTo>
                    <a:lnTo>
                      <a:pt x="9099" y="15564"/>
                    </a:lnTo>
                    <a:lnTo>
                      <a:pt x="8674" y="15670"/>
                    </a:lnTo>
                    <a:lnTo>
                      <a:pt x="8078" y="15882"/>
                    </a:lnTo>
                    <a:lnTo>
                      <a:pt x="7568" y="16094"/>
                    </a:lnTo>
                    <a:lnTo>
                      <a:pt x="6122" y="17152"/>
                    </a:lnTo>
                    <a:lnTo>
                      <a:pt x="5782" y="17152"/>
                    </a:lnTo>
                    <a:lnTo>
                      <a:pt x="5697" y="17258"/>
                    </a:lnTo>
                    <a:lnTo>
                      <a:pt x="5697" y="17364"/>
                    </a:lnTo>
                    <a:lnTo>
                      <a:pt x="5612" y="17576"/>
                    </a:lnTo>
                    <a:lnTo>
                      <a:pt x="5527" y="17682"/>
                    </a:lnTo>
                    <a:lnTo>
                      <a:pt x="5442" y="17894"/>
                    </a:lnTo>
                    <a:lnTo>
                      <a:pt x="5272" y="18000"/>
                    </a:lnTo>
                    <a:lnTo>
                      <a:pt x="4507" y="18000"/>
                    </a:lnTo>
                    <a:lnTo>
                      <a:pt x="4422" y="17894"/>
                    </a:lnTo>
                    <a:lnTo>
                      <a:pt x="3316" y="17894"/>
                    </a:lnTo>
                    <a:lnTo>
                      <a:pt x="3146" y="18105"/>
                    </a:lnTo>
                    <a:lnTo>
                      <a:pt x="2976" y="18211"/>
                    </a:lnTo>
                    <a:lnTo>
                      <a:pt x="2891" y="18317"/>
                    </a:lnTo>
                    <a:lnTo>
                      <a:pt x="2721" y="18635"/>
                    </a:lnTo>
                    <a:lnTo>
                      <a:pt x="1700" y="18635"/>
                    </a:lnTo>
                    <a:lnTo>
                      <a:pt x="1530" y="18529"/>
                    </a:lnTo>
                    <a:lnTo>
                      <a:pt x="1445" y="18529"/>
                    </a:lnTo>
                    <a:lnTo>
                      <a:pt x="1360" y="18423"/>
                    </a:lnTo>
                    <a:lnTo>
                      <a:pt x="1360" y="18105"/>
                    </a:lnTo>
                    <a:lnTo>
                      <a:pt x="1275" y="18000"/>
                    </a:lnTo>
                    <a:lnTo>
                      <a:pt x="1275" y="18105"/>
                    </a:lnTo>
                    <a:lnTo>
                      <a:pt x="1190" y="18105"/>
                    </a:lnTo>
                    <a:lnTo>
                      <a:pt x="1105" y="18211"/>
                    </a:lnTo>
                    <a:lnTo>
                      <a:pt x="935" y="18211"/>
                    </a:lnTo>
                    <a:lnTo>
                      <a:pt x="850" y="18105"/>
                    </a:lnTo>
                    <a:lnTo>
                      <a:pt x="765" y="18105"/>
                    </a:lnTo>
                    <a:lnTo>
                      <a:pt x="680" y="17894"/>
                    </a:lnTo>
                    <a:lnTo>
                      <a:pt x="680" y="17576"/>
                    </a:lnTo>
                    <a:lnTo>
                      <a:pt x="850" y="17470"/>
                    </a:lnTo>
                    <a:lnTo>
                      <a:pt x="1105" y="17258"/>
                    </a:lnTo>
                    <a:lnTo>
                      <a:pt x="1275" y="15882"/>
                    </a:lnTo>
                    <a:lnTo>
                      <a:pt x="1190" y="15670"/>
                    </a:lnTo>
                    <a:lnTo>
                      <a:pt x="1190" y="15458"/>
                    </a:lnTo>
                    <a:lnTo>
                      <a:pt x="935" y="14823"/>
                    </a:lnTo>
                    <a:lnTo>
                      <a:pt x="935" y="14717"/>
                    </a:lnTo>
                    <a:lnTo>
                      <a:pt x="765" y="14400"/>
                    </a:lnTo>
                    <a:lnTo>
                      <a:pt x="510" y="13658"/>
                    </a:lnTo>
                    <a:lnTo>
                      <a:pt x="340" y="12811"/>
                    </a:lnTo>
                    <a:lnTo>
                      <a:pt x="170" y="12070"/>
                    </a:lnTo>
                    <a:lnTo>
                      <a:pt x="170" y="11541"/>
                    </a:lnTo>
                    <a:lnTo>
                      <a:pt x="340" y="11329"/>
                    </a:lnTo>
                    <a:lnTo>
                      <a:pt x="340" y="10694"/>
                    </a:lnTo>
                    <a:lnTo>
                      <a:pt x="255" y="10376"/>
                    </a:lnTo>
                    <a:lnTo>
                      <a:pt x="170" y="10270"/>
                    </a:lnTo>
                    <a:lnTo>
                      <a:pt x="85" y="9952"/>
                    </a:lnTo>
                    <a:lnTo>
                      <a:pt x="0" y="9423"/>
                    </a:lnTo>
                    <a:lnTo>
                      <a:pt x="0" y="8894"/>
                    </a:lnTo>
                    <a:lnTo>
                      <a:pt x="170" y="8470"/>
                    </a:lnTo>
                    <a:lnTo>
                      <a:pt x="340" y="8364"/>
                    </a:lnTo>
                    <a:lnTo>
                      <a:pt x="680" y="7941"/>
                    </a:lnTo>
                    <a:lnTo>
                      <a:pt x="850" y="7835"/>
                    </a:lnTo>
                    <a:lnTo>
                      <a:pt x="1275" y="7305"/>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eaLnBrk="1" fontAlgn="auto" hangingPunct="1">
                  <a:spcBef>
                    <a:spcPts val="0"/>
                  </a:spcBef>
                  <a:spcAft>
                    <a:spcPts val="0"/>
                  </a:spcAft>
                  <a:defRPr/>
                </a:pPr>
                <a:endParaRPr lang="id-ID" sz="1013">
                  <a:latin typeface="+mn-lt"/>
                </a:endParaRPr>
              </a:p>
            </p:txBody>
          </p:sp>
          <p:sp>
            <p:nvSpPr>
              <p:cNvPr id="20" name="AutoShape 218">
                <a:extLst>
                  <a:ext uri="{FF2B5EF4-FFF2-40B4-BE49-F238E27FC236}">
                    <a16:creationId xmlns:a16="http://schemas.microsoft.com/office/drawing/2014/main" id="{AA8B923B-FCBF-E532-C5CA-EDBA7749F285}"/>
                  </a:ext>
                </a:extLst>
              </p:cNvPr>
              <p:cNvSpPr>
                <a:spLocks/>
              </p:cNvSpPr>
              <p:nvPr/>
            </p:nvSpPr>
            <p:spPr bwMode="auto">
              <a:xfrm>
                <a:off x="506546" y="10600"/>
                <a:ext cx="185998" cy="143105"/>
              </a:xfrm>
              <a:custGeom>
                <a:avLst/>
                <a:gdLst>
                  <a:gd name="T0" fmla="*/ 92999 w 21600"/>
                  <a:gd name="T1" fmla="*/ 71553 h 21600"/>
                  <a:gd name="T2" fmla="*/ 92999 w 21600"/>
                  <a:gd name="T3" fmla="*/ 71553 h 21600"/>
                  <a:gd name="T4" fmla="*/ 92999 w 21600"/>
                  <a:gd name="T5" fmla="*/ 71553 h 21600"/>
                  <a:gd name="T6" fmla="*/ 92999 w 21600"/>
                  <a:gd name="T7" fmla="*/ 7155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3162" y="8000"/>
                    </a:moveTo>
                    <a:lnTo>
                      <a:pt x="13162" y="7600"/>
                    </a:lnTo>
                    <a:lnTo>
                      <a:pt x="12824" y="7200"/>
                    </a:lnTo>
                    <a:lnTo>
                      <a:pt x="12149" y="7200"/>
                    </a:lnTo>
                    <a:lnTo>
                      <a:pt x="11474" y="6400"/>
                    </a:lnTo>
                    <a:lnTo>
                      <a:pt x="10462" y="5600"/>
                    </a:lnTo>
                    <a:lnTo>
                      <a:pt x="9787" y="4800"/>
                    </a:lnTo>
                    <a:lnTo>
                      <a:pt x="7762" y="3200"/>
                    </a:lnTo>
                    <a:lnTo>
                      <a:pt x="6750" y="2000"/>
                    </a:lnTo>
                    <a:lnTo>
                      <a:pt x="5737" y="2000"/>
                    </a:lnTo>
                    <a:lnTo>
                      <a:pt x="4387" y="1600"/>
                    </a:lnTo>
                    <a:lnTo>
                      <a:pt x="2362" y="800"/>
                    </a:lnTo>
                    <a:lnTo>
                      <a:pt x="674" y="0"/>
                    </a:lnTo>
                    <a:lnTo>
                      <a:pt x="0" y="16000"/>
                    </a:lnTo>
                    <a:lnTo>
                      <a:pt x="2024" y="17200"/>
                    </a:lnTo>
                    <a:lnTo>
                      <a:pt x="4724" y="16000"/>
                    </a:lnTo>
                    <a:lnTo>
                      <a:pt x="4724" y="15200"/>
                    </a:lnTo>
                    <a:lnTo>
                      <a:pt x="5062" y="14799"/>
                    </a:lnTo>
                    <a:lnTo>
                      <a:pt x="5737" y="14399"/>
                    </a:lnTo>
                    <a:lnTo>
                      <a:pt x="6412" y="13600"/>
                    </a:lnTo>
                    <a:lnTo>
                      <a:pt x="7087" y="13600"/>
                    </a:lnTo>
                    <a:lnTo>
                      <a:pt x="7762" y="13200"/>
                    </a:lnTo>
                    <a:lnTo>
                      <a:pt x="8775" y="13600"/>
                    </a:lnTo>
                    <a:lnTo>
                      <a:pt x="12824" y="16400"/>
                    </a:lnTo>
                    <a:lnTo>
                      <a:pt x="14512" y="18800"/>
                    </a:lnTo>
                    <a:lnTo>
                      <a:pt x="17550" y="20399"/>
                    </a:lnTo>
                    <a:lnTo>
                      <a:pt x="21262" y="21599"/>
                    </a:lnTo>
                    <a:lnTo>
                      <a:pt x="21600" y="21599"/>
                    </a:lnTo>
                    <a:lnTo>
                      <a:pt x="21600" y="19999"/>
                    </a:lnTo>
                    <a:lnTo>
                      <a:pt x="21262" y="19600"/>
                    </a:lnTo>
                    <a:lnTo>
                      <a:pt x="20924" y="18800"/>
                    </a:lnTo>
                    <a:lnTo>
                      <a:pt x="20250" y="18400"/>
                    </a:lnTo>
                    <a:lnTo>
                      <a:pt x="19575" y="17600"/>
                    </a:lnTo>
                    <a:lnTo>
                      <a:pt x="18562" y="16800"/>
                    </a:lnTo>
                    <a:lnTo>
                      <a:pt x="16199" y="13999"/>
                    </a:lnTo>
                    <a:lnTo>
                      <a:pt x="13500" y="12000"/>
                    </a:lnTo>
                    <a:lnTo>
                      <a:pt x="16199" y="10800"/>
                    </a:lnTo>
                    <a:lnTo>
                      <a:pt x="15525" y="9200"/>
                    </a:lnTo>
                    <a:lnTo>
                      <a:pt x="15187" y="9200"/>
                    </a:lnTo>
                    <a:lnTo>
                      <a:pt x="14849" y="8800"/>
                    </a:lnTo>
                    <a:lnTo>
                      <a:pt x="14174" y="8800"/>
                    </a:lnTo>
                    <a:lnTo>
                      <a:pt x="13500" y="8400"/>
                    </a:lnTo>
                    <a:lnTo>
                      <a:pt x="13162" y="8400"/>
                    </a:lnTo>
                    <a:lnTo>
                      <a:pt x="13162" y="8000"/>
                    </a:lnTo>
                    <a:close/>
                  </a:path>
                </a:pathLst>
              </a:custGeom>
              <a:grpFill/>
              <a:ln w="3175" cap="flat" cmpd="sng">
                <a:solidFill>
                  <a:srgbClr val="F2F2F2"/>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eaLnBrk="1" fontAlgn="auto" hangingPunct="1">
                  <a:spcBef>
                    <a:spcPts val="0"/>
                  </a:spcBef>
                  <a:spcAft>
                    <a:spcPts val="0"/>
                  </a:spcAft>
                  <a:defRPr/>
                </a:pPr>
                <a:endParaRPr lang="id-ID" sz="1013">
                  <a:latin typeface="+mn-lt"/>
                </a:endParaRPr>
              </a:p>
            </p:txBody>
          </p:sp>
        </p:grpSp>
      </p:grpSp>
      <p:sp>
        <p:nvSpPr>
          <p:cNvPr id="222" name="Text Placeholder 18">
            <a:extLst>
              <a:ext uri="{FF2B5EF4-FFF2-40B4-BE49-F238E27FC236}">
                <a16:creationId xmlns:a16="http://schemas.microsoft.com/office/drawing/2014/main" id="{B98ADBFB-B985-0FB4-580E-B02611292464}"/>
              </a:ext>
            </a:extLst>
          </p:cNvPr>
          <p:cNvSpPr>
            <a:spLocks noGrp="1"/>
          </p:cNvSpPr>
          <p:nvPr>
            <p:ph type="body" sz="quarter" idx="18" hasCustomPrompt="1"/>
          </p:nvPr>
        </p:nvSpPr>
        <p:spPr>
          <a:xfrm>
            <a:off x="488950" y="6413401"/>
            <a:ext cx="5623856" cy="252870"/>
          </a:xfrm>
          <a:prstGeom prst="rect">
            <a:avLst/>
          </a:prstGeom>
        </p:spPr>
        <p:txBody>
          <a:bodyPr anchor="ctr"/>
          <a:lstStyle>
            <a:lvl1pPr marL="0" indent="0" algn="l">
              <a:buNone/>
              <a:defRPr sz="800" spc="0">
                <a:solidFill>
                  <a:schemeClr val="tx1"/>
                </a:solidFill>
              </a:defRPr>
            </a:lvl1pPr>
          </a:lstStyle>
          <a:p>
            <a:pPr lvl="0"/>
            <a:r>
              <a:rPr lang="en-GB"/>
              <a:t>Is this presentation for CONFIDENTIAL/INTERNAL USE/EXTERNAL USE? Choose the one that applies</a:t>
            </a:r>
            <a:endParaRPr lang="en-US"/>
          </a:p>
        </p:txBody>
      </p:sp>
      <p:sp>
        <p:nvSpPr>
          <p:cNvPr id="223" name="Oval 222">
            <a:extLst>
              <a:ext uri="{FF2B5EF4-FFF2-40B4-BE49-F238E27FC236}">
                <a16:creationId xmlns:a16="http://schemas.microsoft.com/office/drawing/2014/main" id="{BA99D70A-9466-D161-2A6C-B6840D0A0ED9}"/>
              </a:ext>
            </a:extLst>
          </p:cNvPr>
          <p:cNvSpPr/>
          <p:nvPr/>
        </p:nvSpPr>
        <p:spPr>
          <a:xfrm>
            <a:off x="11265152" y="434154"/>
            <a:ext cx="373626" cy="373626"/>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4" name="Slide Number Placeholder 3">
            <a:extLst>
              <a:ext uri="{FF2B5EF4-FFF2-40B4-BE49-F238E27FC236}">
                <a16:creationId xmlns:a16="http://schemas.microsoft.com/office/drawing/2014/main" id="{EDB76655-71CB-C8C2-F29B-5B4AB3C53193}"/>
              </a:ext>
            </a:extLst>
          </p:cNvPr>
          <p:cNvSpPr txBox="1">
            <a:spLocks/>
          </p:cNvSpPr>
          <p:nvPr/>
        </p:nvSpPr>
        <p:spPr>
          <a:xfrm>
            <a:off x="11265152" y="442655"/>
            <a:ext cx="363794" cy="365125"/>
          </a:xfrm>
          <a:prstGeom prst="rect">
            <a:avLst/>
          </a:prstGeom>
        </p:spPr>
        <p:txBody>
          <a:bodyPr vert="horz" lIns="91440" tIns="45720" rIns="91440" bIns="45720" rtlCol="0" anchor="ctr"/>
          <a:lstStyle>
            <a:defPPr>
              <a:defRPr lang="en-US"/>
            </a:defPPr>
            <a:lvl1pPr marL="0" algn="r" defTabSz="914400" rtl="0" eaLnBrk="1" latinLnBrk="0" hangingPunct="1">
              <a:defRPr sz="800" b="0" i="0" kern="1200">
                <a:solidFill>
                  <a:schemeClr val="tx1">
                    <a:tint val="82000"/>
                  </a:schemeClr>
                </a:solidFill>
                <a:latin typeface="Poppins" pitchFamily="2" charset="77"/>
                <a:ea typeface="+mn-ea"/>
                <a:cs typeface="Poppins" pitchFamily="2" charset="77"/>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C348BFD0-04BB-C446-95DC-63B616F87DC9}" type="slidenum">
              <a:rPr lang="en-US" smtClean="0"/>
              <a:pPr algn="ctr"/>
              <a:t>‹#›</a:t>
            </a:fld>
            <a:endParaRPr lang="en-US"/>
          </a:p>
        </p:txBody>
      </p:sp>
      <p:pic>
        <p:nvPicPr>
          <p:cNvPr id="3" name="Picture 2" descr="A blue text on a black background&#10;&#10;Description automatically generated">
            <a:extLst>
              <a:ext uri="{FF2B5EF4-FFF2-40B4-BE49-F238E27FC236}">
                <a16:creationId xmlns:a16="http://schemas.microsoft.com/office/drawing/2014/main" id="{1412E380-457D-93C2-565B-EEAD4BDC8F4E}"/>
              </a:ext>
            </a:extLst>
          </p:cNvPr>
          <p:cNvPicPr>
            <a:picLocks noChangeAspect="1"/>
          </p:cNvPicPr>
          <p:nvPr userDrawn="1"/>
        </p:nvPicPr>
        <p:blipFill>
          <a:blip r:embed="rId2"/>
          <a:stretch>
            <a:fillRect/>
          </a:stretch>
        </p:blipFill>
        <p:spPr>
          <a:xfrm>
            <a:off x="10590972" y="6389938"/>
            <a:ext cx="1037974" cy="276333"/>
          </a:xfrm>
          <a:prstGeom prst="rect">
            <a:avLst/>
          </a:prstGeom>
        </p:spPr>
      </p:pic>
      <p:sp>
        <p:nvSpPr>
          <p:cNvPr id="4" name="Content Placeholder 9">
            <a:extLst>
              <a:ext uri="{FF2B5EF4-FFF2-40B4-BE49-F238E27FC236}">
                <a16:creationId xmlns:a16="http://schemas.microsoft.com/office/drawing/2014/main" id="{0817DB16-6182-875B-C09E-2B4CF7E7BED3}"/>
              </a:ext>
            </a:extLst>
          </p:cNvPr>
          <p:cNvSpPr>
            <a:spLocks noGrp="1"/>
          </p:cNvSpPr>
          <p:nvPr>
            <p:ph sz="quarter" idx="16"/>
          </p:nvPr>
        </p:nvSpPr>
        <p:spPr>
          <a:xfrm>
            <a:off x="488709" y="1541523"/>
            <a:ext cx="5392700" cy="4509016"/>
          </a:xfrm>
          <a:prstGeom prst="rect">
            <a:avLst/>
          </a:prstGeom>
        </p:spPr>
        <p:txBody>
          <a:bodyPr/>
          <a:lstStyle>
            <a:lvl1pPr>
              <a:lnSpc>
                <a:spcPct val="100000"/>
              </a:lnSpc>
              <a:buClr>
                <a:schemeClr val="accent2"/>
              </a:buClr>
              <a:defRPr sz="1600"/>
            </a:lvl1pPr>
            <a:lvl2pPr marL="685800" indent="-228600">
              <a:lnSpc>
                <a:spcPct val="100000"/>
              </a:lnSpc>
              <a:buClr>
                <a:schemeClr val="accent1"/>
              </a:buClr>
              <a:buFont typeface="Arial" panose="020B0604020202020204" pitchFamily="34" charset="0"/>
              <a:buChar char="•"/>
              <a:defRPr sz="1400"/>
            </a:lvl2pPr>
            <a:lvl3pPr marL="1143000" indent="-228600">
              <a:lnSpc>
                <a:spcPct val="100000"/>
              </a:lnSpc>
              <a:buClr>
                <a:schemeClr val="accent3"/>
              </a:buClr>
              <a:buFont typeface="Arial" panose="020B0604020202020204" pitchFamily="34" charset="0"/>
              <a:buChar char="•"/>
              <a:defRPr sz="1200"/>
            </a:lvl3pPr>
            <a:lvl4pPr>
              <a:defRPr sz="1200"/>
            </a:lvl4pPr>
            <a:lvl5pPr>
              <a:defRPr sz="12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Tree>
    <p:extLst>
      <p:ext uri="{BB962C8B-B14F-4D97-AF65-F5344CB8AC3E}">
        <p14:creationId xmlns:p14="http://schemas.microsoft.com/office/powerpoint/2010/main" val="9928648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fsnitsoversk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DD4BC3B-A419-073A-0E0A-709D8561D3A5}"/>
              </a:ext>
            </a:extLst>
          </p:cNvPr>
          <p:cNvSpPr>
            <a:spLocks noGrp="1"/>
          </p:cNvSpPr>
          <p:nvPr>
            <p:ph type="title"/>
          </p:nvPr>
        </p:nvSpPr>
        <p:spPr>
          <a:xfrm>
            <a:off x="831850" y="1709738"/>
            <a:ext cx="10515600" cy="2852737"/>
          </a:xfrm>
        </p:spPr>
        <p:txBody>
          <a:bodyPr anchor="b"/>
          <a:lstStyle>
            <a:lvl1pPr>
              <a:defRPr sz="6000"/>
            </a:lvl1pPr>
          </a:lstStyle>
          <a:p>
            <a:r>
              <a:rPr lang="da-DK"/>
              <a:t>Klik for at redigere titeltypografien i masteren</a:t>
            </a:r>
          </a:p>
        </p:txBody>
      </p:sp>
      <p:sp>
        <p:nvSpPr>
          <p:cNvPr id="3" name="Pladsholder til tekst 2">
            <a:extLst>
              <a:ext uri="{FF2B5EF4-FFF2-40B4-BE49-F238E27FC236}">
                <a16:creationId xmlns:a16="http://schemas.microsoft.com/office/drawing/2014/main" id="{85C8B27E-FE83-2F34-8324-2CC26C9A864C}"/>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da-DK"/>
              <a:t>Klik for at redigere teksttypografierne i masteren</a:t>
            </a:r>
          </a:p>
        </p:txBody>
      </p:sp>
      <p:sp>
        <p:nvSpPr>
          <p:cNvPr id="4" name="Pladsholder til dato 3">
            <a:extLst>
              <a:ext uri="{FF2B5EF4-FFF2-40B4-BE49-F238E27FC236}">
                <a16:creationId xmlns:a16="http://schemas.microsoft.com/office/drawing/2014/main" id="{B196364D-D7CD-2702-DE6C-AD88A8BC6277}"/>
              </a:ext>
            </a:extLst>
          </p:cNvPr>
          <p:cNvSpPr>
            <a:spLocks noGrp="1"/>
          </p:cNvSpPr>
          <p:nvPr>
            <p:ph type="dt" sz="half" idx="10"/>
          </p:nvPr>
        </p:nvSpPr>
        <p:spPr/>
        <p:txBody>
          <a:bodyPr/>
          <a:lstStyle/>
          <a:p>
            <a:fld id="{19F9D758-E7CF-2D45-9FAE-39E93C9F3FD2}" type="datetimeFigureOut">
              <a:rPr lang="da-DK" smtClean="0"/>
              <a:t>09.05.2025</a:t>
            </a:fld>
            <a:endParaRPr lang="da-DK"/>
          </a:p>
        </p:txBody>
      </p:sp>
      <p:sp>
        <p:nvSpPr>
          <p:cNvPr id="5" name="Pladsholder til sidefod 4">
            <a:extLst>
              <a:ext uri="{FF2B5EF4-FFF2-40B4-BE49-F238E27FC236}">
                <a16:creationId xmlns:a16="http://schemas.microsoft.com/office/drawing/2014/main" id="{F713D451-FE9A-AE86-A580-B0DB5BEF58CE}"/>
              </a:ext>
            </a:extLst>
          </p:cNvPr>
          <p:cNvSpPr>
            <a:spLocks noGrp="1"/>
          </p:cNvSpPr>
          <p:nvPr>
            <p:ph type="ftr" sz="quarter" idx="11"/>
          </p:nvPr>
        </p:nvSpPr>
        <p:spPr/>
        <p:txBody>
          <a:bodyPr/>
          <a:lstStyle/>
          <a:p>
            <a:endParaRPr lang="da-DK"/>
          </a:p>
        </p:txBody>
      </p:sp>
      <p:sp>
        <p:nvSpPr>
          <p:cNvPr id="6" name="Pladsholder til slidenummer 5">
            <a:extLst>
              <a:ext uri="{FF2B5EF4-FFF2-40B4-BE49-F238E27FC236}">
                <a16:creationId xmlns:a16="http://schemas.microsoft.com/office/drawing/2014/main" id="{3EE7F550-6CA1-F35F-AB93-46119B128603}"/>
              </a:ext>
            </a:extLst>
          </p:cNvPr>
          <p:cNvSpPr>
            <a:spLocks noGrp="1"/>
          </p:cNvSpPr>
          <p:nvPr>
            <p:ph type="sldNum" sz="quarter" idx="12"/>
          </p:nvPr>
        </p:nvSpPr>
        <p:spPr/>
        <p:txBody>
          <a:bodyPr/>
          <a:lstStyle/>
          <a:p>
            <a:fld id="{B7819D1F-FAE9-E542-9B92-23340F2207B8}" type="slidenum">
              <a:rPr lang="da-DK" smtClean="0"/>
              <a:t>‹#›</a:t>
            </a:fld>
            <a:endParaRPr lang="da-DK"/>
          </a:p>
        </p:txBody>
      </p:sp>
    </p:spTree>
    <p:extLst>
      <p:ext uri="{BB962C8B-B14F-4D97-AF65-F5344CB8AC3E}">
        <p14:creationId xmlns:p14="http://schemas.microsoft.com/office/powerpoint/2010/main" val="29966366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ontent slide + laptop mockup">
    <p:spTree>
      <p:nvGrpSpPr>
        <p:cNvPr id="1" name=""/>
        <p:cNvGrpSpPr/>
        <p:nvPr/>
      </p:nvGrpSpPr>
      <p:grpSpPr>
        <a:xfrm>
          <a:off x="0" y="0"/>
          <a:ext cx="0" cy="0"/>
          <a:chOff x="0" y="0"/>
          <a:chExt cx="0" cy="0"/>
        </a:xfrm>
      </p:grpSpPr>
      <p:sp>
        <p:nvSpPr>
          <p:cNvPr id="251" name="Rectangle 250">
            <a:extLst>
              <a:ext uri="{FF2B5EF4-FFF2-40B4-BE49-F238E27FC236}">
                <a16:creationId xmlns:a16="http://schemas.microsoft.com/office/drawing/2014/main" id="{1FDB693B-B4FD-CD92-7CB7-DC39237FFED3}"/>
              </a:ext>
            </a:extLst>
          </p:cNvPr>
          <p:cNvSpPr/>
          <p:nvPr/>
        </p:nvSpPr>
        <p:spPr>
          <a:xfrm>
            <a:off x="8012243" y="0"/>
            <a:ext cx="4189551" cy="6858000"/>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Content Placeholder 9">
            <a:extLst>
              <a:ext uri="{FF2B5EF4-FFF2-40B4-BE49-F238E27FC236}">
                <a16:creationId xmlns:a16="http://schemas.microsoft.com/office/drawing/2014/main" id="{595B009B-1D95-FE4D-56F4-E79F52F7C8D6}"/>
              </a:ext>
            </a:extLst>
          </p:cNvPr>
          <p:cNvSpPr>
            <a:spLocks noGrp="1"/>
          </p:cNvSpPr>
          <p:nvPr>
            <p:ph sz="quarter" idx="12"/>
          </p:nvPr>
        </p:nvSpPr>
        <p:spPr>
          <a:xfrm>
            <a:off x="488709" y="948495"/>
            <a:ext cx="5389624" cy="322639"/>
          </a:xfrm>
          <a:prstGeom prst="rect">
            <a:avLst/>
          </a:prstGeom>
        </p:spPr>
        <p:txBody>
          <a:bodyPr/>
          <a:lstStyle>
            <a:lvl1pPr marL="0" indent="0">
              <a:lnSpc>
                <a:spcPct val="100000"/>
              </a:lnSpc>
              <a:buNone/>
              <a:defRPr sz="2000">
                <a:solidFill>
                  <a:schemeClr val="accent2"/>
                </a:solidFill>
              </a:defRPr>
            </a:lvl1pPr>
          </a:lstStyle>
          <a:p>
            <a:pPr lvl="0"/>
            <a:r>
              <a:rPr lang="en-GB"/>
              <a:t>Click to edit Master text styles</a:t>
            </a:r>
          </a:p>
        </p:txBody>
      </p:sp>
      <p:sp>
        <p:nvSpPr>
          <p:cNvPr id="13" name="Content Placeholder 15">
            <a:extLst>
              <a:ext uri="{FF2B5EF4-FFF2-40B4-BE49-F238E27FC236}">
                <a16:creationId xmlns:a16="http://schemas.microsoft.com/office/drawing/2014/main" id="{3FE7BF15-E793-05D9-94AF-2511B4BD6829}"/>
              </a:ext>
            </a:extLst>
          </p:cNvPr>
          <p:cNvSpPr>
            <a:spLocks noGrp="1"/>
          </p:cNvSpPr>
          <p:nvPr>
            <p:ph sz="quarter" idx="13" hasCustomPrompt="1"/>
          </p:nvPr>
        </p:nvSpPr>
        <p:spPr>
          <a:xfrm>
            <a:off x="488950" y="278034"/>
            <a:ext cx="5389383" cy="630238"/>
          </a:xfrm>
          <a:prstGeom prst="rect">
            <a:avLst/>
          </a:prstGeom>
        </p:spPr>
        <p:txBody>
          <a:bodyPr anchor="ctr"/>
          <a:lstStyle>
            <a:lvl1pPr marL="0" indent="0">
              <a:lnSpc>
                <a:spcPct val="100000"/>
              </a:lnSpc>
              <a:buNone/>
              <a:defRPr b="1"/>
            </a:lvl1pPr>
          </a:lstStyle>
          <a:p>
            <a:r>
              <a:rPr lang="en-GB" sz="2800"/>
              <a:t>Enter slide title</a:t>
            </a:r>
            <a:endParaRPr lang="en-US" sz="2800"/>
          </a:p>
        </p:txBody>
      </p:sp>
      <p:grpSp>
        <p:nvGrpSpPr>
          <p:cNvPr id="10" name="Group 9">
            <a:extLst>
              <a:ext uri="{FF2B5EF4-FFF2-40B4-BE49-F238E27FC236}">
                <a16:creationId xmlns:a16="http://schemas.microsoft.com/office/drawing/2014/main" id="{1587FEC7-89E9-FA90-51E4-F03EBCD1814E}"/>
              </a:ext>
            </a:extLst>
          </p:cNvPr>
          <p:cNvGrpSpPr/>
          <p:nvPr/>
        </p:nvGrpSpPr>
        <p:grpSpPr>
          <a:xfrm>
            <a:off x="5703958" y="1041014"/>
            <a:ext cx="7870920" cy="4775970"/>
            <a:chOff x="5487083" y="1467212"/>
            <a:chExt cx="6504892" cy="3947083"/>
          </a:xfrm>
        </p:grpSpPr>
        <p:sp>
          <p:nvSpPr>
            <p:cNvPr id="220" name="Rectangle: Top Corners Rounded 2">
              <a:extLst>
                <a:ext uri="{FF2B5EF4-FFF2-40B4-BE49-F238E27FC236}">
                  <a16:creationId xmlns:a16="http://schemas.microsoft.com/office/drawing/2014/main" id="{1B749DC1-DF18-0FBB-A4A5-6B95E001392A}"/>
                </a:ext>
              </a:extLst>
            </p:cNvPr>
            <p:cNvSpPr/>
            <p:nvPr/>
          </p:nvSpPr>
          <p:spPr>
            <a:xfrm>
              <a:off x="6009028" y="1467212"/>
              <a:ext cx="5461000" cy="3712464"/>
            </a:xfrm>
            <a:prstGeom prst="round2SameRect">
              <a:avLst>
                <a:gd name="adj1" fmla="val 3864"/>
                <a:gd name="adj2" fmla="val 0"/>
              </a:avLst>
            </a:pr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1" name="Rectangle: Top Corners Rounded 3">
              <a:extLst>
                <a:ext uri="{FF2B5EF4-FFF2-40B4-BE49-F238E27FC236}">
                  <a16:creationId xmlns:a16="http://schemas.microsoft.com/office/drawing/2014/main" id="{147F3E71-44B4-4A11-C52D-6D73ED1D922E}"/>
                </a:ext>
              </a:extLst>
            </p:cNvPr>
            <p:cNvSpPr/>
            <p:nvPr/>
          </p:nvSpPr>
          <p:spPr>
            <a:xfrm>
              <a:off x="5487083" y="5179676"/>
              <a:ext cx="6504892" cy="215209"/>
            </a:xfrm>
            <a:prstGeom prst="round2SameRect">
              <a:avLst>
                <a:gd name="adj1" fmla="val 0"/>
                <a:gd name="adj2" fmla="val 50000"/>
              </a:avLst>
            </a:prstGeom>
            <a:gradFill>
              <a:gsLst>
                <a:gs pos="31858">
                  <a:schemeClr val="bg1">
                    <a:lumMod val="75000"/>
                  </a:schemeClr>
                </a:gs>
                <a:gs pos="68000">
                  <a:schemeClr val="bg1">
                    <a:lumMod val="71000"/>
                  </a:schemeClr>
                </a:gs>
                <a:gs pos="100000">
                  <a:schemeClr val="bg1">
                    <a:lumMod val="85000"/>
                  </a:schemeClr>
                </a:gs>
                <a:gs pos="83000">
                  <a:schemeClr val="bg1">
                    <a:lumMod val="81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2" name="Trapezoid 4">
              <a:extLst>
                <a:ext uri="{FF2B5EF4-FFF2-40B4-BE49-F238E27FC236}">
                  <a16:creationId xmlns:a16="http://schemas.microsoft.com/office/drawing/2014/main" id="{4DD63CED-3179-E8AC-3428-DF4744DAC188}"/>
                </a:ext>
              </a:extLst>
            </p:cNvPr>
            <p:cNvSpPr/>
            <p:nvPr/>
          </p:nvSpPr>
          <p:spPr>
            <a:xfrm rot="10800000" flipH="1">
              <a:off x="11309995" y="5387706"/>
              <a:ext cx="339119" cy="26589"/>
            </a:xfrm>
            <a:prstGeom prst="trapezoid">
              <a:avLst>
                <a:gd name="adj" fmla="val 44328"/>
              </a:avLst>
            </a:prstGeom>
            <a:gradFill>
              <a:gsLst>
                <a:gs pos="28000">
                  <a:schemeClr val="tx1">
                    <a:lumMod val="75000"/>
                    <a:lumOff val="25000"/>
                  </a:schemeClr>
                </a:gs>
                <a:gs pos="100000">
                  <a:schemeClr val="tx1">
                    <a:lumMod val="65000"/>
                    <a:lumOff val="35000"/>
                  </a:schemeClr>
                </a:gs>
                <a:gs pos="75000">
                  <a:schemeClr val="bg1">
                    <a:lumMod val="8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3" name="Trapezoid 5">
              <a:extLst>
                <a:ext uri="{FF2B5EF4-FFF2-40B4-BE49-F238E27FC236}">
                  <a16:creationId xmlns:a16="http://schemas.microsoft.com/office/drawing/2014/main" id="{7CBD2A2F-191F-D849-C939-F2B46B0B5136}"/>
                </a:ext>
              </a:extLst>
            </p:cNvPr>
            <p:cNvSpPr/>
            <p:nvPr/>
          </p:nvSpPr>
          <p:spPr>
            <a:xfrm rot="10800000" flipH="1">
              <a:off x="5829945" y="5387706"/>
              <a:ext cx="339119" cy="26589"/>
            </a:xfrm>
            <a:prstGeom prst="trapezoid">
              <a:avLst>
                <a:gd name="adj" fmla="val 44328"/>
              </a:avLst>
            </a:pr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4" name="Rectangle 223">
              <a:extLst>
                <a:ext uri="{FF2B5EF4-FFF2-40B4-BE49-F238E27FC236}">
                  <a16:creationId xmlns:a16="http://schemas.microsoft.com/office/drawing/2014/main" id="{E8A615C9-B33B-28D6-549D-FB16CE2D3804}"/>
                </a:ext>
              </a:extLst>
            </p:cNvPr>
            <p:cNvSpPr/>
            <p:nvPr/>
          </p:nvSpPr>
          <p:spPr>
            <a:xfrm>
              <a:off x="6085228" y="1612172"/>
              <a:ext cx="5303004" cy="34283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5" name="Oval 224">
              <a:extLst>
                <a:ext uri="{FF2B5EF4-FFF2-40B4-BE49-F238E27FC236}">
                  <a16:creationId xmlns:a16="http://schemas.microsoft.com/office/drawing/2014/main" id="{793471E5-97BC-4BF0-C370-43302B3F173D}"/>
                </a:ext>
              </a:extLst>
            </p:cNvPr>
            <p:cNvSpPr/>
            <p:nvPr/>
          </p:nvSpPr>
          <p:spPr>
            <a:xfrm>
              <a:off x="8710393" y="1510810"/>
              <a:ext cx="58271" cy="57765"/>
            </a:xfrm>
            <a:prstGeom prst="ellipse">
              <a:avLst/>
            </a:prstGeom>
            <a:gradFill flip="none" rotWithShape="1">
              <a:gsLst>
                <a:gs pos="0">
                  <a:schemeClr val="tx1">
                    <a:lumMod val="85000"/>
                    <a:lumOff val="15000"/>
                  </a:schemeClr>
                </a:gs>
                <a:gs pos="100000">
                  <a:schemeClr val="tx1">
                    <a:lumMod val="95000"/>
                    <a:lumOff val="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6" name="Oval 225">
              <a:extLst>
                <a:ext uri="{FF2B5EF4-FFF2-40B4-BE49-F238E27FC236}">
                  <a16:creationId xmlns:a16="http://schemas.microsoft.com/office/drawing/2014/main" id="{CD3155AC-FCCA-4CBE-39BD-671E3B84DD74}"/>
                </a:ext>
              </a:extLst>
            </p:cNvPr>
            <p:cNvSpPr/>
            <p:nvPr/>
          </p:nvSpPr>
          <p:spPr>
            <a:xfrm>
              <a:off x="8730623" y="1530864"/>
              <a:ext cx="17810" cy="17656"/>
            </a:xfrm>
            <a:prstGeom prst="ellipse">
              <a:avLst/>
            </a:prstGeom>
            <a:solidFill>
              <a:schemeClr val="tx1">
                <a:lumMod val="75000"/>
                <a:lumOff val="2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7" name="Rectangle 226">
              <a:extLst>
                <a:ext uri="{FF2B5EF4-FFF2-40B4-BE49-F238E27FC236}">
                  <a16:creationId xmlns:a16="http://schemas.microsoft.com/office/drawing/2014/main" id="{8C97A6F4-7727-73E1-7285-3DF727A2A875}"/>
                </a:ext>
              </a:extLst>
            </p:cNvPr>
            <p:cNvSpPr/>
            <p:nvPr/>
          </p:nvSpPr>
          <p:spPr>
            <a:xfrm>
              <a:off x="6009028" y="5040569"/>
              <a:ext cx="5461000" cy="132815"/>
            </a:xfrm>
            <a:prstGeom prst="rect">
              <a:avLst/>
            </a:pr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8" name="Rectangle: Top Corners Rounded 10">
              <a:extLst>
                <a:ext uri="{FF2B5EF4-FFF2-40B4-BE49-F238E27FC236}">
                  <a16:creationId xmlns:a16="http://schemas.microsoft.com/office/drawing/2014/main" id="{8DE24E1C-AAC0-CEDD-C435-B5E10DFD9D8A}"/>
                </a:ext>
              </a:extLst>
            </p:cNvPr>
            <p:cNvSpPr/>
            <p:nvPr/>
          </p:nvSpPr>
          <p:spPr>
            <a:xfrm>
              <a:off x="5487083" y="5179676"/>
              <a:ext cx="6504892" cy="215209"/>
            </a:xfrm>
            <a:prstGeom prst="round2SameRect">
              <a:avLst>
                <a:gd name="adj1" fmla="val 0"/>
                <a:gd name="adj2" fmla="val 50000"/>
              </a:avLst>
            </a:prstGeom>
            <a:gradFill>
              <a:gsLst>
                <a:gs pos="81000">
                  <a:schemeClr val="bg1">
                    <a:alpha val="0"/>
                  </a:schemeClr>
                </a:gs>
                <a:gs pos="0">
                  <a:schemeClr val="bg1">
                    <a:alpha val="0"/>
                  </a:schemeClr>
                </a:gs>
                <a:gs pos="100000">
                  <a:schemeClr val="bg1">
                    <a:lumMod val="75000"/>
                  </a:schemeClr>
                </a:gs>
                <a:gs pos="90000">
                  <a:schemeClr val="bg1">
                    <a:lumMod val="9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9" name="Rectangle: Top Corners Rounded 11">
              <a:extLst>
                <a:ext uri="{FF2B5EF4-FFF2-40B4-BE49-F238E27FC236}">
                  <a16:creationId xmlns:a16="http://schemas.microsoft.com/office/drawing/2014/main" id="{6944AD6F-C08E-FC58-F468-854AF7781939}"/>
                </a:ext>
              </a:extLst>
            </p:cNvPr>
            <p:cNvSpPr/>
            <p:nvPr/>
          </p:nvSpPr>
          <p:spPr>
            <a:xfrm>
              <a:off x="5487083" y="5179676"/>
              <a:ext cx="6504892" cy="215209"/>
            </a:xfrm>
            <a:prstGeom prst="round2SameRect">
              <a:avLst>
                <a:gd name="adj1" fmla="val 0"/>
                <a:gd name="adj2" fmla="val 50000"/>
              </a:avLst>
            </a:prstGeom>
            <a:gradFill>
              <a:gsLst>
                <a:gs pos="75000">
                  <a:schemeClr val="bg1">
                    <a:alpha val="0"/>
                  </a:schemeClr>
                </a:gs>
                <a:gs pos="25000">
                  <a:schemeClr val="bg1">
                    <a:alpha val="0"/>
                  </a:schemeClr>
                </a:gs>
                <a:gs pos="5000">
                  <a:schemeClr val="bg1">
                    <a:lumMod val="65000"/>
                  </a:schemeClr>
                </a:gs>
                <a:gs pos="100000">
                  <a:schemeClr val="bg1">
                    <a:lumMod val="50000"/>
                  </a:schemeClr>
                </a:gs>
                <a:gs pos="0">
                  <a:schemeClr val="bg1">
                    <a:lumMod val="85000"/>
                  </a:schemeClr>
                </a:gs>
                <a:gs pos="95000">
                  <a:schemeClr val="bg1">
                    <a:lumMod val="6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30" name="Freeform: Shape 12">
              <a:extLst>
                <a:ext uri="{FF2B5EF4-FFF2-40B4-BE49-F238E27FC236}">
                  <a16:creationId xmlns:a16="http://schemas.microsoft.com/office/drawing/2014/main" id="{69565AA9-A471-4B64-66E1-D7C6E02D852B}"/>
                </a:ext>
              </a:extLst>
            </p:cNvPr>
            <p:cNvSpPr/>
            <p:nvPr/>
          </p:nvSpPr>
          <p:spPr>
            <a:xfrm>
              <a:off x="5487083" y="5183506"/>
              <a:ext cx="107246" cy="211379"/>
            </a:xfrm>
            <a:custGeom>
              <a:avLst/>
              <a:gdLst>
                <a:gd name="connsiteX0" fmla="*/ 0 w 88633"/>
                <a:gd name="connsiteY0" fmla="*/ 0 h 211379"/>
                <a:gd name="connsiteX1" fmla="*/ 88633 w 88633"/>
                <a:gd name="connsiteY1" fmla="*/ 0 h 211379"/>
                <a:gd name="connsiteX2" fmla="*/ 88633 w 88633"/>
                <a:gd name="connsiteY2" fmla="*/ 211379 h 211379"/>
                <a:gd name="connsiteX3" fmla="*/ 65720 w 88633"/>
                <a:gd name="connsiteY3" fmla="*/ 206753 h 211379"/>
                <a:gd name="connsiteX4" fmla="*/ 0 w 88633"/>
                <a:gd name="connsiteY4" fmla="*/ 107604 h 2113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633" h="211379">
                  <a:moveTo>
                    <a:pt x="0" y="0"/>
                  </a:moveTo>
                  <a:lnTo>
                    <a:pt x="88633" y="0"/>
                  </a:lnTo>
                  <a:lnTo>
                    <a:pt x="88633" y="211379"/>
                  </a:lnTo>
                  <a:lnTo>
                    <a:pt x="65720" y="206753"/>
                  </a:lnTo>
                  <a:cubicBezTo>
                    <a:pt x="27099" y="190418"/>
                    <a:pt x="0" y="152176"/>
                    <a:pt x="0" y="107604"/>
                  </a:cubicBezTo>
                  <a:close/>
                </a:path>
              </a:pathLst>
            </a:custGeom>
            <a:gradFill>
              <a:gsLst>
                <a:gs pos="54000">
                  <a:schemeClr val="bg1"/>
                </a:gs>
                <a:gs pos="0">
                  <a:schemeClr val="bg1">
                    <a:alpha val="0"/>
                  </a:schemeClr>
                </a:gs>
                <a:gs pos="100000">
                  <a:schemeClr val="bg1">
                    <a:alpha val="0"/>
                  </a:schemeClr>
                </a:gs>
              </a:gsLst>
              <a:lin ang="0" scaled="0"/>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31" name="Freeform: Shape 13">
              <a:extLst>
                <a:ext uri="{FF2B5EF4-FFF2-40B4-BE49-F238E27FC236}">
                  <a16:creationId xmlns:a16="http://schemas.microsoft.com/office/drawing/2014/main" id="{E79E22C2-A0C2-4187-3A60-1E9F68B1518A}"/>
                </a:ext>
              </a:extLst>
            </p:cNvPr>
            <p:cNvSpPr/>
            <p:nvPr/>
          </p:nvSpPr>
          <p:spPr>
            <a:xfrm flipH="1">
              <a:off x="11884729" y="5183506"/>
              <a:ext cx="107246" cy="211379"/>
            </a:xfrm>
            <a:custGeom>
              <a:avLst/>
              <a:gdLst>
                <a:gd name="connsiteX0" fmla="*/ 0 w 88633"/>
                <a:gd name="connsiteY0" fmla="*/ 0 h 211379"/>
                <a:gd name="connsiteX1" fmla="*/ 88633 w 88633"/>
                <a:gd name="connsiteY1" fmla="*/ 0 h 211379"/>
                <a:gd name="connsiteX2" fmla="*/ 88633 w 88633"/>
                <a:gd name="connsiteY2" fmla="*/ 211379 h 211379"/>
                <a:gd name="connsiteX3" fmla="*/ 65720 w 88633"/>
                <a:gd name="connsiteY3" fmla="*/ 206753 h 211379"/>
                <a:gd name="connsiteX4" fmla="*/ 0 w 88633"/>
                <a:gd name="connsiteY4" fmla="*/ 107604 h 2113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633" h="211379">
                  <a:moveTo>
                    <a:pt x="0" y="0"/>
                  </a:moveTo>
                  <a:lnTo>
                    <a:pt x="88633" y="0"/>
                  </a:lnTo>
                  <a:lnTo>
                    <a:pt x="88633" y="211379"/>
                  </a:lnTo>
                  <a:lnTo>
                    <a:pt x="65720" y="206753"/>
                  </a:lnTo>
                  <a:cubicBezTo>
                    <a:pt x="27099" y="190418"/>
                    <a:pt x="0" y="152176"/>
                    <a:pt x="0" y="107604"/>
                  </a:cubicBezTo>
                  <a:close/>
                </a:path>
              </a:pathLst>
            </a:custGeom>
            <a:gradFill>
              <a:gsLst>
                <a:gs pos="54000">
                  <a:schemeClr val="bg1"/>
                </a:gs>
                <a:gs pos="0">
                  <a:schemeClr val="bg1">
                    <a:alpha val="0"/>
                  </a:schemeClr>
                </a:gs>
                <a:gs pos="100000">
                  <a:schemeClr val="bg1">
                    <a:alpha val="0"/>
                  </a:schemeClr>
                </a:gs>
              </a:gsLst>
              <a:lin ang="0" scaled="0"/>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33" name="Freeform: Shape 15">
              <a:extLst>
                <a:ext uri="{FF2B5EF4-FFF2-40B4-BE49-F238E27FC236}">
                  <a16:creationId xmlns:a16="http://schemas.microsoft.com/office/drawing/2014/main" id="{5A94B1FF-EE56-C194-882E-145A3B85B3A8}"/>
                </a:ext>
              </a:extLst>
            </p:cNvPr>
            <p:cNvSpPr/>
            <p:nvPr/>
          </p:nvSpPr>
          <p:spPr>
            <a:xfrm>
              <a:off x="8252371" y="5179676"/>
              <a:ext cx="974314" cy="58046"/>
            </a:xfrm>
            <a:custGeom>
              <a:avLst/>
              <a:gdLst>
                <a:gd name="connsiteX0" fmla="*/ 0 w 1024014"/>
                <a:gd name="connsiteY0" fmla="*/ 0 h 58046"/>
                <a:gd name="connsiteX1" fmla="*/ 120648 w 1024014"/>
                <a:gd name="connsiteY1" fmla="*/ 0 h 58046"/>
                <a:gd name="connsiteX2" fmla="*/ 903366 w 1024014"/>
                <a:gd name="connsiteY2" fmla="*/ 0 h 58046"/>
                <a:gd name="connsiteX3" fmla="*/ 1024014 w 1024014"/>
                <a:gd name="connsiteY3" fmla="*/ 0 h 58046"/>
                <a:gd name="connsiteX4" fmla="*/ 1019804 w 1024014"/>
                <a:gd name="connsiteY4" fmla="*/ 20852 h 58046"/>
                <a:gd name="connsiteX5" fmla="*/ 987395 w 1024014"/>
                <a:gd name="connsiteY5" fmla="*/ 53261 h 58046"/>
                <a:gd name="connsiteX6" fmla="*/ 963695 w 1024014"/>
                <a:gd name="connsiteY6" fmla="*/ 58046 h 58046"/>
                <a:gd name="connsiteX7" fmla="*/ 963685 w 1024014"/>
                <a:gd name="connsiteY7" fmla="*/ 58046 h 58046"/>
                <a:gd name="connsiteX8" fmla="*/ 60329 w 1024014"/>
                <a:gd name="connsiteY8" fmla="*/ 58046 h 58046"/>
                <a:gd name="connsiteX9" fmla="*/ 60319 w 1024014"/>
                <a:gd name="connsiteY9" fmla="*/ 58046 h 58046"/>
                <a:gd name="connsiteX10" fmla="*/ 36619 w 1024014"/>
                <a:gd name="connsiteY10" fmla="*/ 53261 h 58046"/>
                <a:gd name="connsiteX11" fmla="*/ 4210 w 1024014"/>
                <a:gd name="connsiteY11" fmla="*/ 20852 h 58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24014" h="58046">
                  <a:moveTo>
                    <a:pt x="0" y="0"/>
                  </a:moveTo>
                  <a:lnTo>
                    <a:pt x="120648" y="0"/>
                  </a:lnTo>
                  <a:lnTo>
                    <a:pt x="903366" y="0"/>
                  </a:lnTo>
                  <a:lnTo>
                    <a:pt x="1024014" y="0"/>
                  </a:lnTo>
                  <a:lnTo>
                    <a:pt x="1019804" y="20852"/>
                  </a:lnTo>
                  <a:cubicBezTo>
                    <a:pt x="1013641" y="35424"/>
                    <a:pt x="1001967" y="47098"/>
                    <a:pt x="987395" y="53261"/>
                  </a:cubicBezTo>
                  <a:lnTo>
                    <a:pt x="963695" y="58046"/>
                  </a:lnTo>
                  <a:lnTo>
                    <a:pt x="963685" y="58046"/>
                  </a:lnTo>
                  <a:lnTo>
                    <a:pt x="60329" y="58046"/>
                  </a:lnTo>
                  <a:lnTo>
                    <a:pt x="60319" y="58046"/>
                  </a:lnTo>
                  <a:lnTo>
                    <a:pt x="36619" y="53261"/>
                  </a:lnTo>
                  <a:cubicBezTo>
                    <a:pt x="22047" y="47098"/>
                    <a:pt x="10373" y="35424"/>
                    <a:pt x="4210" y="20852"/>
                  </a:cubicBezTo>
                  <a:close/>
                </a:path>
              </a:pathLst>
            </a:custGeom>
            <a:gradFill>
              <a:gsLst>
                <a:gs pos="0">
                  <a:schemeClr val="bg1">
                    <a:lumMod val="65000"/>
                  </a:schemeClr>
                </a:gs>
                <a:gs pos="99000">
                  <a:schemeClr val="bg1">
                    <a:lumMod val="65000"/>
                  </a:schemeClr>
                </a:gs>
                <a:gs pos="95000">
                  <a:schemeClr val="bg1">
                    <a:lumMod val="85000"/>
                  </a:schemeClr>
                </a:gs>
                <a:gs pos="59315">
                  <a:schemeClr val="bg1">
                    <a:lumMod val="95000"/>
                  </a:schemeClr>
                </a:gs>
                <a:gs pos="5000">
                  <a:schemeClr val="bg1">
                    <a:lumMod val="8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
        <p:nvSpPr>
          <p:cNvPr id="234" name="Picture Placeholder 18">
            <a:extLst>
              <a:ext uri="{FF2B5EF4-FFF2-40B4-BE49-F238E27FC236}">
                <a16:creationId xmlns:a16="http://schemas.microsoft.com/office/drawing/2014/main" id="{2CAF372C-10CF-9C71-4E02-8D4612DF0AF6}"/>
              </a:ext>
            </a:extLst>
          </p:cNvPr>
          <p:cNvSpPr>
            <a:spLocks noGrp="1"/>
          </p:cNvSpPr>
          <p:nvPr>
            <p:ph type="pic" sz="quarter" idx="17"/>
          </p:nvPr>
        </p:nvSpPr>
        <p:spPr>
          <a:xfrm>
            <a:off x="6427712" y="1216416"/>
            <a:ext cx="6416635" cy="4148361"/>
          </a:xfrm>
          <a:custGeom>
            <a:avLst/>
            <a:gdLst>
              <a:gd name="connsiteX0" fmla="*/ 0 w 6416635"/>
              <a:gd name="connsiteY0" fmla="*/ 0 h 4148361"/>
              <a:gd name="connsiteX1" fmla="*/ 6416635 w 6416635"/>
              <a:gd name="connsiteY1" fmla="*/ 0 h 4148361"/>
              <a:gd name="connsiteX2" fmla="*/ 6416635 w 6416635"/>
              <a:gd name="connsiteY2" fmla="*/ 4148361 h 4148361"/>
              <a:gd name="connsiteX3" fmla="*/ 0 w 6416635"/>
              <a:gd name="connsiteY3" fmla="*/ 4148361 h 4148361"/>
            </a:gdLst>
            <a:ahLst/>
            <a:cxnLst>
              <a:cxn ang="0">
                <a:pos x="connsiteX0" y="connsiteY0"/>
              </a:cxn>
              <a:cxn ang="0">
                <a:pos x="connsiteX1" y="connsiteY1"/>
              </a:cxn>
              <a:cxn ang="0">
                <a:pos x="connsiteX2" y="connsiteY2"/>
              </a:cxn>
              <a:cxn ang="0">
                <a:pos x="connsiteX3" y="connsiteY3"/>
              </a:cxn>
            </a:cxnLst>
            <a:rect l="l" t="t" r="r" b="b"/>
            <a:pathLst>
              <a:path w="6416635" h="4148361">
                <a:moveTo>
                  <a:pt x="0" y="0"/>
                </a:moveTo>
                <a:lnTo>
                  <a:pt x="6416635" y="0"/>
                </a:lnTo>
                <a:lnTo>
                  <a:pt x="6416635" y="4148361"/>
                </a:lnTo>
                <a:lnTo>
                  <a:pt x="0" y="4148361"/>
                </a:lnTo>
                <a:close/>
              </a:path>
            </a:pathLst>
          </a:custGeom>
        </p:spPr>
        <p:txBody>
          <a:bodyPr/>
          <a:lstStyle>
            <a:lvl1pPr marL="0" indent="0" algn="ctr">
              <a:buNone/>
              <a:defRPr sz="1600"/>
            </a:lvl1pPr>
          </a:lstStyle>
          <a:p>
            <a:endParaRPr lang="en-GB"/>
          </a:p>
          <a:p>
            <a:endParaRPr lang="en-GB"/>
          </a:p>
          <a:p>
            <a:endParaRPr lang="en-GB"/>
          </a:p>
          <a:p>
            <a:endParaRPr lang="en-GB"/>
          </a:p>
          <a:p>
            <a:r>
              <a:rPr lang="en-GB"/>
              <a:t>Click icon to add picture</a:t>
            </a:r>
            <a:endParaRPr lang="en-US"/>
          </a:p>
        </p:txBody>
      </p:sp>
      <p:sp>
        <p:nvSpPr>
          <p:cNvPr id="250" name="Rectangle: Top Corners Rounded 14">
            <a:extLst>
              <a:ext uri="{FF2B5EF4-FFF2-40B4-BE49-F238E27FC236}">
                <a16:creationId xmlns:a16="http://schemas.microsoft.com/office/drawing/2014/main" id="{8B57B479-D2DE-7A4F-82FD-0F3B6FAD0D58}"/>
              </a:ext>
            </a:extLst>
          </p:cNvPr>
          <p:cNvSpPr/>
          <p:nvPr/>
        </p:nvSpPr>
        <p:spPr>
          <a:xfrm>
            <a:off x="5703957" y="5533095"/>
            <a:ext cx="7870920" cy="260403"/>
          </a:xfrm>
          <a:prstGeom prst="round2SameRect">
            <a:avLst>
              <a:gd name="adj1" fmla="val 0"/>
              <a:gd name="adj2" fmla="val 50000"/>
            </a:avLst>
          </a:prstGeom>
          <a:gradFill>
            <a:gsLst>
              <a:gs pos="7000">
                <a:schemeClr val="bg1">
                  <a:lumMod val="85000"/>
                  <a:alpha val="0"/>
                </a:schemeClr>
              </a:gs>
              <a:gs pos="100000">
                <a:schemeClr val="bg1">
                  <a:lumMod val="75000"/>
                </a:schemeClr>
              </a:gs>
              <a:gs pos="90000">
                <a:schemeClr val="bg1">
                  <a:lumMod val="9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52" name="Oval 251">
            <a:extLst>
              <a:ext uri="{FF2B5EF4-FFF2-40B4-BE49-F238E27FC236}">
                <a16:creationId xmlns:a16="http://schemas.microsoft.com/office/drawing/2014/main" id="{7CB7F314-3ABF-E7D2-D252-AB7C84BF3D7A}"/>
              </a:ext>
            </a:extLst>
          </p:cNvPr>
          <p:cNvSpPr/>
          <p:nvPr/>
        </p:nvSpPr>
        <p:spPr>
          <a:xfrm>
            <a:off x="11265152" y="434154"/>
            <a:ext cx="373626" cy="373626"/>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4" name="Text Placeholder 18">
            <a:extLst>
              <a:ext uri="{FF2B5EF4-FFF2-40B4-BE49-F238E27FC236}">
                <a16:creationId xmlns:a16="http://schemas.microsoft.com/office/drawing/2014/main" id="{C5FEAEAD-0D01-E094-45C7-01AF832385BB}"/>
              </a:ext>
            </a:extLst>
          </p:cNvPr>
          <p:cNvSpPr>
            <a:spLocks noGrp="1"/>
          </p:cNvSpPr>
          <p:nvPr>
            <p:ph type="body" sz="quarter" idx="18" hasCustomPrompt="1"/>
          </p:nvPr>
        </p:nvSpPr>
        <p:spPr>
          <a:xfrm>
            <a:off x="488950" y="6413401"/>
            <a:ext cx="5623856" cy="252870"/>
          </a:xfrm>
          <a:prstGeom prst="rect">
            <a:avLst/>
          </a:prstGeom>
        </p:spPr>
        <p:txBody>
          <a:bodyPr anchor="ctr"/>
          <a:lstStyle>
            <a:lvl1pPr marL="0" indent="0" algn="l">
              <a:buNone/>
              <a:defRPr sz="800" spc="0">
                <a:solidFill>
                  <a:schemeClr val="tx1"/>
                </a:solidFill>
              </a:defRPr>
            </a:lvl1pPr>
          </a:lstStyle>
          <a:p>
            <a:pPr lvl="0"/>
            <a:r>
              <a:rPr lang="en-GB"/>
              <a:t>Is this presentation for CONFIDENTIAL/INTERNAL USE/EXTERNAL USE? Choose the one that applies</a:t>
            </a:r>
            <a:endParaRPr lang="en-US"/>
          </a:p>
        </p:txBody>
      </p:sp>
      <p:sp>
        <p:nvSpPr>
          <p:cNvPr id="256" name="Slide Number Placeholder 3">
            <a:extLst>
              <a:ext uri="{FF2B5EF4-FFF2-40B4-BE49-F238E27FC236}">
                <a16:creationId xmlns:a16="http://schemas.microsoft.com/office/drawing/2014/main" id="{EB819A6F-664C-3583-45DF-00926D1835DF}"/>
              </a:ext>
            </a:extLst>
          </p:cNvPr>
          <p:cNvSpPr txBox="1">
            <a:spLocks/>
          </p:cNvSpPr>
          <p:nvPr/>
        </p:nvSpPr>
        <p:spPr>
          <a:xfrm>
            <a:off x="11265152" y="442655"/>
            <a:ext cx="363794" cy="365125"/>
          </a:xfrm>
          <a:prstGeom prst="rect">
            <a:avLst/>
          </a:prstGeom>
        </p:spPr>
        <p:txBody>
          <a:bodyPr vert="horz" lIns="91440" tIns="45720" rIns="91440" bIns="45720" rtlCol="0" anchor="ctr"/>
          <a:lstStyle>
            <a:defPPr>
              <a:defRPr lang="en-US"/>
            </a:defPPr>
            <a:lvl1pPr marL="0" algn="r" defTabSz="914400" rtl="0" eaLnBrk="1" latinLnBrk="0" hangingPunct="1">
              <a:defRPr sz="800" b="0" i="0" kern="1200">
                <a:solidFill>
                  <a:schemeClr val="tx1">
                    <a:tint val="82000"/>
                  </a:schemeClr>
                </a:solidFill>
                <a:latin typeface="Poppins" pitchFamily="2" charset="77"/>
                <a:ea typeface="+mn-ea"/>
                <a:cs typeface="Poppins" pitchFamily="2" charset="77"/>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C348BFD0-04BB-C446-95DC-63B616F87DC9}" type="slidenum">
              <a:rPr lang="en-US" smtClean="0"/>
              <a:pPr algn="ctr"/>
              <a:t>‹#›</a:t>
            </a:fld>
            <a:endParaRPr lang="en-US"/>
          </a:p>
        </p:txBody>
      </p:sp>
      <p:pic>
        <p:nvPicPr>
          <p:cNvPr id="2" name="Picture 1" descr="A blue text on a black background&#10;&#10;Description automatically generated">
            <a:extLst>
              <a:ext uri="{FF2B5EF4-FFF2-40B4-BE49-F238E27FC236}">
                <a16:creationId xmlns:a16="http://schemas.microsoft.com/office/drawing/2014/main" id="{5FEF4827-E0E6-9B38-5731-73A9F7F868FB}"/>
              </a:ext>
            </a:extLst>
          </p:cNvPr>
          <p:cNvPicPr>
            <a:picLocks noChangeAspect="1"/>
          </p:cNvPicPr>
          <p:nvPr userDrawn="1"/>
        </p:nvPicPr>
        <p:blipFill>
          <a:blip r:embed="rId2"/>
          <a:stretch>
            <a:fillRect/>
          </a:stretch>
        </p:blipFill>
        <p:spPr>
          <a:xfrm>
            <a:off x="10590972" y="6389938"/>
            <a:ext cx="1037974" cy="276333"/>
          </a:xfrm>
          <a:prstGeom prst="rect">
            <a:avLst/>
          </a:prstGeom>
        </p:spPr>
      </p:pic>
      <p:sp>
        <p:nvSpPr>
          <p:cNvPr id="3" name="Content Placeholder 9">
            <a:extLst>
              <a:ext uri="{FF2B5EF4-FFF2-40B4-BE49-F238E27FC236}">
                <a16:creationId xmlns:a16="http://schemas.microsoft.com/office/drawing/2014/main" id="{6A01AF86-3C12-762B-43DA-FF6C26D89ECC}"/>
              </a:ext>
            </a:extLst>
          </p:cNvPr>
          <p:cNvSpPr>
            <a:spLocks noGrp="1"/>
          </p:cNvSpPr>
          <p:nvPr>
            <p:ph sz="quarter" idx="16"/>
          </p:nvPr>
        </p:nvSpPr>
        <p:spPr>
          <a:xfrm>
            <a:off x="488709" y="1528175"/>
            <a:ext cx="5389624" cy="4203856"/>
          </a:xfrm>
          <a:prstGeom prst="rect">
            <a:avLst/>
          </a:prstGeom>
        </p:spPr>
        <p:txBody>
          <a:bodyPr/>
          <a:lstStyle>
            <a:lvl1pPr>
              <a:lnSpc>
                <a:spcPct val="100000"/>
              </a:lnSpc>
              <a:buClr>
                <a:schemeClr val="accent2"/>
              </a:buClr>
              <a:defRPr sz="1600"/>
            </a:lvl1pPr>
            <a:lvl2pPr marL="685800" indent="-228600">
              <a:lnSpc>
                <a:spcPct val="100000"/>
              </a:lnSpc>
              <a:buClr>
                <a:schemeClr val="accent1"/>
              </a:buClr>
              <a:buFont typeface="Arial" panose="020B0604020202020204" pitchFamily="34" charset="0"/>
              <a:buChar char="•"/>
              <a:defRPr sz="1400"/>
            </a:lvl2pPr>
            <a:lvl3pPr marL="1143000" indent="-228600">
              <a:lnSpc>
                <a:spcPct val="100000"/>
              </a:lnSpc>
              <a:buClr>
                <a:schemeClr val="accent3"/>
              </a:buClr>
              <a:buFont typeface="Arial" panose="020B0604020202020204" pitchFamily="34" charset="0"/>
              <a:buChar char="•"/>
              <a:defRPr sz="1200"/>
            </a:lvl3pPr>
            <a:lvl4pPr>
              <a:defRPr sz="1200"/>
            </a:lvl4pPr>
            <a:lvl5pPr>
              <a:defRPr sz="12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Tree>
    <p:extLst>
      <p:ext uri="{BB962C8B-B14F-4D97-AF65-F5344CB8AC3E}">
        <p14:creationId xmlns:p14="http://schemas.microsoft.com/office/powerpoint/2010/main" val="331449576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ontent slide + tablet mockup">
    <p:spTree>
      <p:nvGrpSpPr>
        <p:cNvPr id="1" name=""/>
        <p:cNvGrpSpPr/>
        <p:nvPr/>
      </p:nvGrpSpPr>
      <p:grpSpPr>
        <a:xfrm>
          <a:off x="0" y="0"/>
          <a:ext cx="0" cy="0"/>
          <a:chOff x="0" y="0"/>
          <a:chExt cx="0" cy="0"/>
        </a:xfrm>
      </p:grpSpPr>
      <p:sp>
        <p:nvSpPr>
          <p:cNvPr id="251" name="Rectangle 250">
            <a:extLst>
              <a:ext uri="{FF2B5EF4-FFF2-40B4-BE49-F238E27FC236}">
                <a16:creationId xmlns:a16="http://schemas.microsoft.com/office/drawing/2014/main" id="{1FDB693B-B4FD-CD92-7CB7-DC39237FFED3}"/>
              </a:ext>
            </a:extLst>
          </p:cNvPr>
          <p:cNvSpPr/>
          <p:nvPr/>
        </p:nvSpPr>
        <p:spPr>
          <a:xfrm>
            <a:off x="0" y="0"/>
            <a:ext cx="4189551" cy="6858000"/>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Content Placeholder 9">
            <a:extLst>
              <a:ext uri="{FF2B5EF4-FFF2-40B4-BE49-F238E27FC236}">
                <a16:creationId xmlns:a16="http://schemas.microsoft.com/office/drawing/2014/main" id="{595B009B-1D95-FE4D-56F4-E79F52F7C8D6}"/>
              </a:ext>
            </a:extLst>
          </p:cNvPr>
          <p:cNvSpPr>
            <a:spLocks noGrp="1"/>
          </p:cNvSpPr>
          <p:nvPr>
            <p:ph sz="quarter" idx="12"/>
          </p:nvPr>
        </p:nvSpPr>
        <p:spPr>
          <a:xfrm>
            <a:off x="6096000" y="948495"/>
            <a:ext cx="5005014" cy="322639"/>
          </a:xfrm>
          <a:prstGeom prst="rect">
            <a:avLst/>
          </a:prstGeom>
        </p:spPr>
        <p:txBody>
          <a:bodyPr/>
          <a:lstStyle>
            <a:lvl1pPr marL="0" indent="0">
              <a:lnSpc>
                <a:spcPct val="100000"/>
              </a:lnSpc>
              <a:buNone/>
              <a:defRPr sz="2000">
                <a:solidFill>
                  <a:schemeClr val="accent2"/>
                </a:solidFill>
              </a:defRPr>
            </a:lvl1pPr>
          </a:lstStyle>
          <a:p>
            <a:pPr lvl="0"/>
            <a:r>
              <a:rPr lang="en-GB"/>
              <a:t>Click to edit Master text styles</a:t>
            </a:r>
          </a:p>
        </p:txBody>
      </p:sp>
      <p:sp>
        <p:nvSpPr>
          <p:cNvPr id="13" name="Content Placeholder 15">
            <a:extLst>
              <a:ext uri="{FF2B5EF4-FFF2-40B4-BE49-F238E27FC236}">
                <a16:creationId xmlns:a16="http://schemas.microsoft.com/office/drawing/2014/main" id="{3FE7BF15-E793-05D9-94AF-2511B4BD6829}"/>
              </a:ext>
            </a:extLst>
          </p:cNvPr>
          <p:cNvSpPr>
            <a:spLocks noGrp="1"/>
          </p:cNvSpPr>
          <p:nvPr>
            <p:ph sz="quarter" idx="13" hasCustomPrompt="1"/>
          </p:nvPr>
        </p:nvSpPr>
        <p:spPr>
          <a:xfrm>
            <a:off x="6096242" y="278034"/>
            <a:ext cx="5005014" cy="630238"/>
          </a:xfrm>
          <a:prstGeom prst="rect">
            <a:avLst/>
          </a:prstGeom>
        </p:spPr>
        <p:txBody>
          <a:bodyPr anchor="ctr"/>
          <a:lstStyle>
            <a:lvl1pPr marL="0" indent="0">
              <a:lnSpc>
                <a:spcPct val="100000"/>
              </a:lnSpc>
              <a:buNone/>
              <a:defRPr b="1"/>
            </a:lvl1pPr>
          </a:lstStyle>
          <a:p>
            <a:r>
              <a:rPr lang="en-GB" sz="2800"/>
              <a:t>Enter slide title</a:t>
            </a:r>
            <a:endParaRPr lang="en-US" sz="2800"/>
          </a:p>
        </p:txBody>
      </p:sp>
      <p:grpSp>
        <p:nvGrpSpPr>
          <p:cNvPr id="2" name="Group 1">
            <a:extLst>
              <a:ext uri="{FF2B5EF4-FFF2-40B4-BE49-F238E27FC236}">
                <a16:creationId xmlns:a16="http://schemas.microsoft.com/office/drawing/2014/main" id="{7140D2EF-3EF3-B8BB-F5E1-5B7C66620F4B}"/>
              </a:ext>
            </a:extLst>
          </p:cNvPr>
          <p:cNvGrpSpPr/>
          <p:nvPr/>
        </p:nvGrpSpPr>
        <p:grpSpPr>
          <a:xfrm>
            <a:off x="1090745" y="516611"/>
            <a:ext cx="4479766" cy="5824777"/>
            <a:chOff x="7170501" y="486488"/>
            <a:chExt cx="4479766" cy="5824777"/>
          </a:xfrm>
        </p:grpSpPr>
        <p:sp>
          <p:nvSpPr>
            <p:cNvPr id="5" name="Rectangle: Rounded Corners 2">
              <a:extLst>
                <a:ext uri="{FF2B5EF4-FFF2-40B4-BE49-F238E27FC236}">
                  <a16:creationId xmlns:a16="http://schemas.microsoft.com/office/drawing/2014/main" id="{409DB667-28FF-B4A8-EC70-FC637769514C}"/>
                </a:ext>
              </a:extLst>
            </p:cNvPr>
            <p:cNvSpPr/>
            <p:nvPr/>
          </p:nvSpPr>
          <p:spPr>
            <a:xfrm>
              <a:off x="7170501" y="504825"/>
              <a:ext cx="4460718" cy="5806440"/>
            </a:xfrm>
            <a:prstGeom prst="roundRect">
              <a:avLst>
                <a:gd name="adj" fmla="val 6418"/>
              </a:avLst>
            </a:prstGeom>
            <a:gradFill>
              <a:gsLst>
                <a:gs pos="66400">
                  <a:schemeClr val="bg1">
                    <a:lumMod val="85000"/>
                  </a:schemeClr>
                </a:gs>
                <a:gs pos="20000">
                  <a:schemeClr val="bg1">
                    <a:lumMod val="85000"/>
                  </a:schemeClr>
                </a:gs>
                <a:gs pos="100000">
                  <a:schemeClr val="bg1">
                    <a:lumMod val="65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3">
              <a:extLst>
                <a:ext uri="{FF2B5EF4-FFF2-40B4-BE49-F238E27FC236}">
                  <a16:creationId xmlns:a16="http://schemas.microsoft.com/office/drawing/2014/main" id="{FC8BE6F4-9158-CF04-B109-DC031E023C80}"/>
                </a:ext>
              </a:extLst>
            </p:cNvPr>
            <p:cNvSpPr/>
            <p:nvPr/>
          </p:nvSpPr>
          <p:spPr>
            <a:xfrm>
              <a:off x="7188012" y="518541"/>
              <a:ext cx="4425696" cy="5779008"/>
            </a:xfrm>
            <a:prstGeom prst="roundRect">
              <a:avLst>
                <a:gd name="adj" fmla="val 6418"/>
              </a:avLst>
            </a:pr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Rounded Corners 4">
              <a:extLst>
                <a:ext uri="{FF2B5EF4-FFF2-40B4-BE49-F238E27FC236}">
                  <a16:creationId xmlns:a16="http://schemas.microsoft.com/office/drawing/2014/main" id="{739D9BD9-0387-F4CA-AF51-A6B42FA9C028}"/>
                </a:ext>
              </a:extLst>
            </p:cNvPr>
            <p:cNvSpPr/>
            <p:nvPr/>
          </p:nvSpPr>
          <p:spPr>
            <a:xfrm>
              <a:off x="7390147" y="711427"/>
              <a:ext cx="4021427" cy="5393236"/>
            </a:xfrm>
            <a:prstGeom prst="roundRect">
              <a:avLst>
                <a:gd name="adj" fmla="val 168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ECED55C2-020F-157D-D2C1-8BD2EB990A24}"/>
                </a:ext>
              </a:extLst>
            </p:cNvPr>
            <p:cNvGrpSpPr/>
            <p:nvPr/>
          </p:nvGrpSpPr>
          <p:grpSpPr>
            <a:xfrm>
              <a:off x="11135017" y="486488"/>
              <a:ext cx="515250" cy="882582"/>
              <a:chOff x="5380883" y="498393"/>
              <a:chExt cx="515250" cy="882582"/>
            </a:xfrm>
          </p:grpSpPr>
          <p:sp>
            <p:nvSpPr>
              <p:cNvPr id="16" name="Trapezoid 9">
                <a:extLst>
                  <a:ext uri="{FF2B5EF4-FFF2-40B4-BE49-F238E27FC236}">
                    <a16:creationId xmlns:a16="http://schemas.microsoft.com/office/drawing/2014/main" id="{955C3E2D-D391-C2DE-A5CB-AFF8D3B22875}"/>
                  </a:ext>
                </a:extLst>
              </p:cNvPr>
              <p:cNvSpPr/>
              <p:nvPr/>
            </p:nvSpPr>
            <p:spPr>
              <a:xfrm rot="5400000">
                <a:off x="5784111" y="1021303"/>
                <a:ext cx="206417" cy="17626"/>
              </a:xfrm>
              <a:prstGeom prst="trapezoid">
                <a:avLst/>
              </a:prstGeom>
              <a:gradFill>
                <a:gsLst>
                  <a:gs pos="100000">
                    <a:schemeClr val="bg1">
                      <a:lumMod val="65000"/>
                    </a:schemeClr>
                  </a:gs>
                  <a:gs pos="0">
                    <a:schemeClr val="bg1">
                      <a:lumMod val="8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rapezoid 10">
                <a:extLst>
                  <a:ext uri="{FF2B5EF4-FFF2-40B4-BE49-F238E27FC236}">
                    <a16:creationId xmlns:a16="http://schemas.microsoft.com/office/drawing/2014/main" id="{0B08D60C-4112-2526-B621-232EDA26AE06}"/>
                  </a:ext>
                </a:extLst>
              </p:cNvPr>
              <p:cNvSpPr/>
              <p:nvPr/>
            </p:nvSpPr>
            <p:spPr>
              <a:xfrm rot="5400000">
                <a:off x="5784111" y="1268954"/>
                <a:ext cx="206417" cy="17626"/>
              </a:xfrm>
              <a:prstGeom prst="trapezoid">
                <a:avLst/>
              </a:prstGeom>
              <a:gradFill>
                <a:gsLst>
                  <a:gs pos="100000">
                    <a:schemeClr val="bg1">
                      <a:lumMod val="65000"/>
                    </a:schemeClr>
                  </a:gs>
                  <a:gs pos="0">
                    <a:schemeClr val="bg1">
                      <a:lumMod val="8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rapezoid 11">
                <a:extLst>
                  <a:ext uri="{FF2B5EF4-FFF2-40B4-BE49-F238E27FC236}">
                    <a16:creationId xmlns:a16="http://schemas.microsoft.com/office/drawing/2014/main" id="{3E5379C4-C6D5-55B2-5358-800BC01ED397}"/>
                  </a:ext>
                </a:extLst>
              </p:cNvPr>
              <p:cNvSpPr/>
              <p:nvPr/>
            </p:nvSpPr>
            <p:spPr>
              <a:xfrm>
                <a:off x="5380883" y="498393"/>
                <a:ext cx="227059" cy="17626"/>
              </a:xfrm>
              <a:prstGeom prst="trapezoid">
                <a:avLst/>
              </a:prstGeom>
              <a:gradFill>
                <a:gsLst>
                  <a:gs pos="100000">
                    <a:schemeClr val="bg1">
                      <a:lumMod val="65000"/>
                    </a:schemeClr>
                  </a:gs>
                  <a:gs pos="0">
                    <a:schemeClr val="bg1">
                      <a:lumMod val="8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9" name="Group 8">
              <a:extLst>
                <a:ext uri="{FF2B5EF4-FFF2-40B4-BE49-F238E27FC236}">
                  <a16:creationId xmlns:a16="http://schemas.microsoft.com/office/drawing/2014/main" id="{E93D869C-DCEB-62B7-11D9-1C4DDECF1F82}"/>
                </a:ext>
              </a:extLst>
            </p:cNvPr>
            <p:cNvGrpSpPr/>
            <p:nvPr/>
          </p:nvGrpSpPr>
          <p:grpSpPr>
            <a:xfrm>
              <a:off x="9353949" y="559820"/>
              <a:ext cx="93847" cy="93032"/>
              <a:chOff x="9348972" y="654890"/>
              <a:chExt cx="182879" cy="181292"/>
            </a:xfrm>
          </p:grpSpPr>
          <p:sp>
            <p:nvSpPr>
              <p:cNvPr id="14" name="Oval 13">
                <a:extLst>
                  <a:ext uri="{FF2B5EF4-FFF2-40B4-BE49-F238E27FC236}">
                    <a16:creationId xmlns:a16="http://schemas.microsoft.com/office/drawing/2014/main" id="{D7DDF949-69DD-0691-2E78-3A77DEF6C47A}"/>
                  </a:ext>
                </a:extLst>
              </p:cNvPr>
              <p:cNvSpPr/>
              <p:nvPr/>
            </p:nvSpPr>
            <p:spPr>
              <a:xfrm>
                <a:off x="9348972" y="654890"/>
                <a:ext cx="182879" cy="181292"/>
              </a:xfrm>
              <a:prstGeom prst="ellipse">
                <a:avLst/>
              </a:prstGeom>
              <a:gradFill flip="none" rotWithShape="1">
                <a:gsLst>
                  <a:gs pos="0">
                    <a:schemeClr val="tx1">
                      <a:lumMod val="85000"/>
                      <a:lumOff val="15000"/>
                    </a:schemeClr>
                  </a:gs>
                  <a:gs pos="100000">
                    <a:schemeClr val="tx1">
                      <a:lumMod val="95000"/>
                      <a:lumOff val="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B0133FDF-2D4B-E83B-9277-9C5A9CD22FF5}"/>
                  </a:ext>
                </a:extLst>
              </p:cNvPr>
              <p:cNvSpPr/>
              <p:nvPr/>
            </p:nvSpPr>
            <p:spPr>
              <a:xfrm>
                <a:off x="9415003" y="720349"/>
                <a:ext cx="50814" cy="50374"/>
              </a:xfrm>
              <a:prstGeom prst="ellipse">
                <a:avLst/>
              </a:prstGeom>
              <a:solidFill>
                <a:schemeClr val="tx1">
                  <a:lumMod val="75000"/>
                  <a:lumOff val="2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19" name="Picture Placeholder 16">
            <a:extLst>
              <a:ext uri="{FF2B5EF4-FFF2-40B4-BE49-F238E27FC236}">
                <a16:creationId xmlns:a16="http://schemas.microsoft.com/office/drawing/2014/main" id="{D030789B-8B0B-4E04-FD74-42BFC9561A12}"/>
              </a:ext>
            </a:extLst>
          </p:cNvPr>
          <p:cNvSpPr>
            <a:spLocks noGrp="1"/>
          </p:cNvSpPr>
          <p:nvPr>
            <p:ph type="pic" sz="quarter" idx="17"/>
          </p:nvPr>
        </p:nvSpPr>
        <p:spPr>
          <a:xfrm>
            <a:off x="1310391" y="741550"/>
            <a:ext cx="4021427" cy="5393236"/>
          </a:xfrm>
          <a:custGeom>
            <a:avLst/>
            <a:gdLst>
              <a:gd name="connsiteX0" fmla="*/ 67600 w 4021427"/>
              <a:gd name="connsiteY0" fmla="*/ 0 h 5393236"/>
              <a:gd name="connsiteX1" fmla="*/ 3953827 w 4021427"/>
              <a:gd name="connsiteY1" fmla="*/ 0 h 5393236"/>
              <a:gd name="connsiteX2" fmla="*/ 4021427 w 4021427"/>
              <a:gd name="connsiteY2" fmla="*/ 67600 h 5393236"/>
              <a:gd name="connsiteX3" fmla="*/ 4021427 w 4021427"/>
              <a:gd name="connsiteY3" fmla="*/ 5325636 h 5393236"/>
              <a:gd name="connsiteX4" fmla="*/ 3953827 w 4021427"/>
              <a:gd name="connsiteY4" fmla="*/ 5393236 h 5393236"/>
              <a:gd name="connsiteX5" fmla="*/ 67600 w 4021427"/>
              <a:gd name="connsiteY5" fmla="*/ 5393236 h 5393236"/>
              <a:gd name="connsiteX6" fmla="*/ 0 w 4021427"/>
              <a:gd name="connsiteY6" fmla="*/ 5325636 h 5393236"/>
              <a:gd name="connsiteX7" fmla="*/ 0 w 4021427"/>
              <a:gd name="connsiteY7" fmla="*/ 67600 h 5393236"/>
              <a:gd name="connsiteX8" fmla="*/ 67600 w 4021427"/>
              <a:gd name="connsiteY8" fmla="*/ 0 h 5393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1427" h="5393236">
                <a:moveTo>
                  <a:pt x="67600" y="0"/>
                </a:moveTo>
                <a:lnTo>
                  <a:pt x="3953827" y="0"/>
                </a:lnTo>
                <a:cubicBezTo>
                  <a:pt x="3991161" y="0"/>
                  <a:pt x="4021427" y="30266"/>
                  <a:pt x="4021427" y="67600"/>
                </a:cubicBezTo>
                <a:lnTo>
                  <a:pt x="4021427" y="5325636"/>
                </a:lnTo>
                <a:cubicBezTo>
                  <a:pt x="4021427" y="5362970"/>
                  <a:pt x="3991161" y="5393236"/>
                  <a:pt x="3953827" y="5393236"/>
                </a:cubicBezTo>
                <a:lnTo>
                  <a:pt x="67600" y="5393236"/>
                </a:lnTo>
                <a:cubicBezTo>
                  <a:pt x="30266" y="5393236"/>
                  <a:pt x="0" y="5362970"/>
                  <a:pt x="0" y="5325636"/>
                </a:cubicBezTo>
                <a:lnTo>
                  <a:pt x="0" y="67600"/>
                </a:lnTo>
                <a:cubicBezTo>
                  <a:pt x="0" y="30266"/>
                  <a:pt x="30266" y="0"/>
                  <a:pt x="67600" y="0"/>
                </a:cubicBezTo>
                <a:close/>
              </a:path>
            </a:pathLst>
          </a:custGeom>
        </p:spPr>
        <p:txBody>
          <a:bodyPr anchor="t"/>
          <a:lstStyle>
            <a:lvl1pPr marL="0" indent="0" algn="ctr">
              <a:buNone/>
              <a:defRPr sz="1800"/>
            </a:lvl1pPr>
          </a:lstStyle>
          <a:p>
            <a:endParaRPr lang="en-GB"/>
          </a:p>
          <a:p>
            <a:endParaRPr lang="en-GB"/>
          </a:p>
          <a:p>
            <a:endParaRPr lang="en-GB"/>
          </a:p>
          <a:p>
            <a:endParaRPr lang="en-GB"/>
          </a:p>
          <a:p>
            <a:endParaRPr lang="en-GB"/>
          </a:p>
          <a:p>
            <a:r>
              <a:rPr lang="en-GB"/>
              <a:t>Click icon to add picture</a:t>
            </a:r>
            <a:endParaRPr lang="en-US"/>
          </a:p>
        </p:txBody>
      </p:sp>
      <p:sp>
        <p:nvSpPr>
          <p:cNvPr id="23" name="Oval 22">
            <a:extLst>
              <a:ext uri="{FF2B5EF4-FFF2-40B4-BE49-F238E27FC236}">
                <a16:creationId xmlns:a16="http://schemas.microsoft.com/office/drawing/2014/main" id="{E8B445B6-45B3-8C59-E126-1759EE5BFCBE}"/>
              </a:ext>
            </a:extLst>
          </p:cNvPr>
          <p:cNvSpPr/>
          <p:nvPr/>
        </p:nvSpPr>
        <p:spPr>
          <a:xfrm>
            <a:off x="11265152" y="434154"/>
            <a:ext cx="373626" cy="373626"/>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Slide Number Placeholder 3">
            <a:extLst>
              <a:ext uri="{FF2B5EF4-FFF2-40B4-BE49-F238E27FC236}">
                <a16:creationId xmlns:a16="http://schemas.microsoft.com/office/drawing/2014/main" id="{14DA3C38-C691-924E-ECE9-C9C3D09D2513}"/>
              </a:ext>
            </a:extLst>
          </p:cNvPr>
          <p:cNvSpPr txBox="1">
            <a:spLocks/>
          </p:cNvSpPr>
          <p:nvPr/>
        </p:nvSpPr>
        <p:spPr>
          <a:xfrm>
            <a:off x="11265152" y="442655"/>
            <a:ext cx="363794" cy="365125"/>
          </a:xfrm>
          <a:prstGeom prst="rect">
            <a:avLst/>
          </a:prstGeom>
        </p:spPr>
        <p:txBody>
          <a:bodyPr vert="horz" lIns="91440" tIns="45720" rIns="91440" bIns="45720" rtlCol="0" anchor="ctr"/>
          <a:lstStyle>
            <a:defPPr>
              <a:defRPr lang="en-US"/>
            </a:defPPr>
            <a:lvl1pPr marL="0" algn="r" defTabSz="914400" rtl="0" eaLnBrk="1" latinLnBrk="0" hangingPunct="1">
              <a:defRPr sz="800" b="0" i="0" kern="1200">
                <a:solidFill>
                  <a:schemeClr val="tx1">
                    <a:tint val="82000"/>
                  </a:schemeClr>
                </a:solidFill>
                <a:latin typeface="Poppins" pitchFamily="2" charset="77"/>
                <a:ea typeface="+mn-ea"/>
                <a:cs typeface="Poppins" pitchFamily="2" charset="77"/>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C348BFD0-04BB-C446-95DC-63B616F87DC9}" type="slidenum">
              <a:rPr lang="en-US" smtClean="0"/>
              <a:pPr algn="ctr"/>
              <a:t>‹#›</a:t>
            </a:fld>
            <a:endParaRPr lang="en-US"/>
          </a:p>
        </p:txBody>
      </p:sp>
      <p:pic>
        <p:nvPicPr>
          <p:cNvPr id="3" name="Picture 2" descr="A blue text on a black background&#10;&#10;Description automatically generated">
            <a:extLst>
              <a:ext uri="{FF2B5EF4-FFF2-40B4-BE49-F238E27FC236}">
                <a16:creationId xmlns:a16="http://schemas.microsoft.com/office/drawing/2014/main" id="{F638AB08-9BE2-C22D-65EE-592635E69558}"/>
              </a:ext>
            </a:extLst>
          </p:cNvPr>
          <p:cNvPicPr>
            <a:picLocks noChangeAspect="1"/>
          </p:cNvPicPr>
          <p:nvPr userDrawn="1"/>
        </p:nvPicPr>
        <p:blipFill>
          <a:blip r:embed="rId2"/>
          <a:stretch>
            <a:fillRect/>
          </a:stretch>
        </p:blipFill>
        <p:spPr>
          <a:xfrm>
            <a:off x="10590972" y="6389938"/>
            <a:ext cx="1037974" cy="276333"/>
          </a:xfrm>
          <a:prstGeom prst="rect">
            <a:avLst/>
          </a:prstGeom>
        </p:spPr>
      </p:pic>
      <p:sp>
        <p:nvSpPr>
          <p:cNvPr id="4" name="Text Placeholder 18">
            <a:extLst>
              <a:ext uri="{FF2B5EF4-FFF2-40B4-BE49-F238E27FC236}">
                <a16:creationId xmlns:a16="http://schemas.microsoft.com/office/drawing/2014/main" id="{C72696CA-22E9-CC29-59F2-96D00370DA95}"/>
              </a:ext>
            </a:extLst>
          </p:cNvPr>
          <p:cNvSpPr>
            <a:spLocks noGrp="1"/>
          </p:cNvSpPr>
          <p:nvPr>
            <p:ph type="body" sz="quarter" idx="18" hasCustomPrompt="1"/>
          </p:nvPr>
        </p:nvSpPr>
        <p:spPr>
          <a:xfrm>
            <a:off x="488950" y="6413401"/>
            <a:ext cx="5623856" cy="252870"/>
          </a:xfrm>
          <a:prstGeom prst="rect">
            <a:avLst/>
          </a:prstGeom>
        </p:spPr>
        <p:txBody>
          <a:bodyPr anchor="ctr"/>
          <a:lstStyle>
            <a:lvl1pPr marL="0" indent="0" algn="l">
              <a:buNone/>
              <a:defRPr sz="800" spc="0">
                <a:solidFill>
                  <a:schemeClr val="tx1"/>
                </a:solidFill>
              </a:defRPr>
            </a:lvl1pPr>
          </a:lstStyle>
          <a:p>
            <a:pPr lvl="0"/>
            <a:r>
              <a:rPr lang="en-GB"/>
              <a:t>Is this presentation for CONFIDENTIAL/INTERNAL USE/EXTERNAL USE? Choose the one that applies</a:t>
            </a:r>
            <a:endParaRPr lang="en-US"/>
          </a:p>
        </p:txBody>
      </p:sp>
      <p:sp>
        <p:nvSpPr>
          <p:cNvPr id="10" name="Content Placeholder 9">
            <a:extLst>
              <a:ext uri="{FF2B5EF4-FFF2-40B4-BE49-F238E27FC236}">
                <a16:creationId xmlns:a16="http://schemas.microsoft.com/office/drawing/2014/main" id="{273E766D-F04C-3E20-FC7A-6D934D9AC2B4}"/>
              </a:ext>
            </a:extLst>
          </p:cNvPr>
          <p:cNvSpPr>
            <a:spLocks noGrp="1"/>
          </p:cNvSpPr>
          <p:nvPr>
            <p:ph sz="quarter" idx="16"/>
          </p:nvPr>
        </p:nvSpPr>
        <p:spPr>
          <a:xfrm>
            <a:off x="6112805" y="1558908"/>
            <a:ext cx="4988449" cy="4468167"/>
          </a:xfrm>
          <a:prstGeom prst="rect">
            <a:avLst/>
          </a:prstGeom>
        </p:spPr>
        <p:txBody>
          <a:bodyPr/>
          <a:lstStyle>
            <a:lvl1pPr>
              <a:lnSpc>
                <a:spcPct val="100000"/>
              </a:lnSpc>
              <a:buClr>
                <a:schemeClr val="accent2"/>
              </a:buClr>
              <a:defRPr sz="1600"/>
            </a:lvl1pPr>
            <a:lvl2pPr marL="685800" indent="-228600">
              <a:lnSpc>
                <a:spcPct val="100000"/>
              </a:lnSpc>
              <a:buClr>
                <a:schemeClr val="accent1"/>
              </a:buClr>
              <a:buFont typeface="Arial" panose="020B0604020202020204" pitchFamily="34" charset="0"/>
              <a:buChar char="•"/>
              <a:defRPr sz="1400"/>
            </a:lvl2pPr>
            <a:lvl3pPr marL="1143000" indent="-228600">
              <a:lnSpc>
                <a:spcPct val="100000"/>
              </a:lnSpc>
              <a:buClr>
                <a:schemeClr val="accent3"/>
              </a:buClr>
              <a:buFont typeface="Arial" panose="020B0604020202020204" pitchFamily="34" charset="0"/>
              <a:buChar char="•"/>
              <a:defRPr sz="1200"/>
            </a:lvl3pPr>
            <a:lvl4pPr>
              <a:defRPr sz="1200"/>
            </a:lvl4pPr>
            <a:lvl5pPr>
              <a:defRPr sz="12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Tree>
    <p:extLst>
      <p:ext uri="{BB962C8B-B14F-4D97-AF65-F5344CB8AC3E}">
        <p14:creationId xmlns:p14="http://schemas.microsoft.com/office/powerpoint/2010/main" val="219308700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Icon box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A314C2-07EC-CD6D-E218-D9249D89FC92}"/>
              </a:ext>
            </a:extLst>
          </p:cNvPr>
          <p:cNvSpPr>
            <a:spLocks noGrp="1"/>
          </p:cNvSpPr>
          <p:nvPr>
            <p:ph type="title"/>
          </p:nvPr>
        </p:nvSpPr>
        <p:spPr>
          <a:xfrm>
            <a:off x="838200" y="667813"/>
            <a:ext cx="10515600" cy="583096"/>
          </a:xfrm>
        </p:spPr>
        <p:txBody>
          <a:bodyPr anchor="ctr">
            <a:normAutofit/>
          </a:bodyPr>
          <a:lstStyle>
            <a:lvl1pPr algn="ctr">
              <a:lnSpc>
                <a:spcPct val="100000"/>
              </a:lnSpc>
              <a:defRPr sz="2800"/>
            </a:lvl1pPr>
          </a:lstStyle>
          <a:p>
            <a:r>
              <a:rPr lang="en-GB"/>
              <a:t>Click to edit Master title style</a:t>
            </a:r>
            <a:endParaRPr lang="en-US"/>
          </a:p>
        </p:txBody>
      </p:sp>
      <p:sp>
        <p:nvSpPr>
          <p:cNvPr id="6" name="Text Placeholder 5">
            <a:extLst>
              <a:ext uri="{FF2B5EF4-FFF2-40B4-BE49-F238E27FC236}">
                <a16:creationId xmlns:a16="http://schemas.microsoft.com/office/drawing/2014/main" id="{53A1F512-CEF6-D173-5ABD-56E2E8648266}"/>
              </a:ext>
            </a:extLst>
          </p:cNvPr>
          <p:cNvSpPr>
            <a:spLocks noGrp="1"/>
          </p:cNvSpPr>
          <p:nvPr>
            <p:ph type="body" sz="quarter" idx="12" hasCustomPrompt="1"/>
          </p:nvPr>
        </p:nvSpPr>
        <p:spPr>
          <a:xfrm>
            <a:off x="838200" y="1326195"/>
            <a:ext cx="10515600" cy="365125"/>
          </a:xfrm>
          <a:prstGeom prst="rect">
            <a:avLst/>
          </a:prstGeom>
        </p:spPr>
        <p:txBody>
          <a:bodyPr/>
          <a:lstStyle>
            <a:lvl1pPr marL="0" indent="0" algn="ctr">
              <a:lnSpc>
                <a:spcPct val="100000"/>
              </a:lnSpc>
              <a:buNone/>
              <a:defRPr sz="2000">
                <a:solidFill>
                  <a:schemeClr val="accent1"/>
                </a:solidFill>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lang="en-GB"/>
              <a:t>Second level</a:t>
            </a:r>
            <a:endParaRPr lang="en-US"/>
          </a:p>
        </p:txBody>
      </p:sp>
      <p:sp>
        <p:nvSpPr>
          <p:cNvPr id="7" name="Rounded Rectangle 6">
            <a:extLst>
              <a:ext uri="{FF2B5EF4-FFF2-40B4-BE49-F238E27FC236}">
                <a16:creationId xmlns:a16="http://schemas.microsoft.com/office/drawing/2014/main" id="{7C1918F9-956B-CD07-5966-EF8248BBDB9B}"/>
              </a:ext>
            </a:extLst>
          </p:cNvPr>
          <p:cNvSpPr/>
          <p:nvPr userDrawn="1"/>
        </p:nvSpPr>
        <p:spPr>
          <a:xfrm>
            <a:off x="824948" y="2120348"/>
            <a:ext cx="2342320" cy="3738838"/>
          </a:xfrm>
          <a:prstGeom prst="roundRect">
            <a:avLst>
              <a:gd name="adj" fmla="val 6438"/>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a:extLst>
              <a:ext uri="{FF2B5EF4-FFF2-40B4-BE49-F238E27FC236}">
                <a16:creationId xmlns:a16="http://schemas.microsoft.com/office/drawing/2014/main" id="{81555759-FC1F-E157-D870-A06029E45799}"/>
              </a:ext>
            </a:extLst>
          </p:cNvPr>
          <p:cNvSpPr/>
          <p:nvPr userDrawn="1"/>
        </p:nvSpPr>
        <p:spPr>
          <a:xfrm>
            <a:off x="3564007" y="2120348"/>
            <a:ext cx="2342320" cy="3738838"/>
          </a:xfrm>
          <a:prstGeom prst="roundRect">
            <a:avLst>
              <a:gd name="adj" fmla="val 6438"/>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a:extLst>
              <a:ext uri="{FF2B5EF4-FFF2-40B4-BE49-F238E27FC236}">
                <a16:creationId xmlns:a16="http://schemas.microsoft.com/office/drawing/2014/main" id="{8E193B28-AB52-67AF-0CD6-B0D6E79BC6AF}"/>
              </a:ext>
            </a:extLst>
          </p:cNvPr>
          <p:cNvSpPr/>
          <p:nvPr userDrawn="1"/>
        </p:nvSpPr>
        <p:spPr>
          <a:xfrm>
            <a:off x="6303066" y="2120348"/>
            <a:ext cx="2342320" cy="3738838"/>
          </a:xfrm>
          <a:prstGeom prst="roundRect">
            <a:avLst>
              <a:gd name="adj" fmla="val 6438"/>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9">
            <a:extLst>
              <a:ext uri="{FF2B5EF4-FFF2-40B4-BE49-F238E27FC236}">
                <a16:creationId xmlns:a16="http://schemas.microsoft.com/office/drawing/2014/main" id="{63FBE769-7F85-DA15-97B3-7C6AF512578B}"/>
              </a:ext>
            </a:extLst>
          </p:cNvPr>
          <p:cNvSpPr/>
          <p:nvPr userDrawn="1"/>
        </p:nvSpPr>
        <p:spPr>
          <a:xfrm>
            <a:off x="9042125" y="2120348"/>
            <a:ext cx="2342320" cy="3738838"/>
          </a:xfrm>
          <a:prstGeom prst="roundRect">
            <a:avLst>
              <a:gd name="adj" fmla="val 6438"/>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Graphic 13">
            <a:extLst>
              <a:ext uri="{FF2B5EF4-FFF2-40B4-BE49-F238E27FC236}">
                <a16:creationId xmlns:a16="http://schemas.microsoft.com/office/drawing/2014/main" id="{B974297C-AF87-F13F-2A02-1525DBE707B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7143956" y="2533443"/>
            <a:ext cx="670789" cy="609808"/>
          </a:xfrm>
          <a:prstGeom prst="rect">
            <a:avLst/>
          </a:prstGeom>
        </p:spPr>
      </p:pic>
      <p:pic>
        <p:nvPicPr>
          <p:cNvPr id="16" name="Graphic 15">
            <a:extLst>
              <a:ext uri="{FF2B5EF4-FFF2-40B4-BE49-F238E27FC236}">
                <a16:creationId xmlns:a16="http://schemas.microsoft.com/office/drawing/2014/main" id="{0D106692-88E1-CD03-30FF-38CDC5EF394E}"/>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673914" y="2497446"/>
            <a:ext cx="641489" cy="641489"/>
          </a:xfrm>
          <a:prstGeom prst="rect">
            <a:avLst/>
          </a:prstGeom>
        </p:spPr>
      </p:pic>
      <p:pic>
        <p:nvPicPr>
          <p:cNvPr id="18" name="Graphic 17">
            <a:extLst>
              <a:ext uri="{FF2B5EF4-FFF2-40B4-BE49-F238E27FC236}">
                <a16:creationId xmlns:a16="http://schemas.microsoft.com/office/drawing/2014/main" id="{947BDB10-4DFE-DBFF-BF54-7EF659EEF4DA}"/>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4345607" y="2451655"/>
            <a:ext cx="824116" cy="824116"/>
          </a:xfrm>
          <a:prstGeom prst="rect">
            <a:avLst/>
          </a:prstGeom>
        </p:spPr>
      </p:pic>
      <p:pic>
        <p:nvPicPr>
          <p:cNvPr id="20" name="Graphic 19">
            <a:extLst>
              <a:ext uri="{FF2B5EF4-FFF2-40B4-BE49-F238E27FC236}">
                <a16:creationId xmlns:a16="http://schemas.microsoft.com/office/drawing/2014/main" id="{F952CE8E-6205-0286-A3AD-9B9248AFC86A}"/>
              </a:ext>
            </a:extLst>
          </p:cNvPr>
          <p:cNvPicPr>
            <a:picLocks noChangeAspect="1"/>
          </p:cNvPicPr>
          <p:nvPr userDrawn="1"/>
        </p:nvPicPr>
        <p:blipFill>
          <a:blip r:embed="rId8">
            <a:extLst>
              <a:ext uri="{96DAC541-7B7A-43D3-8B79-37D633B846F1}">
                <asvg:svgBlip xmlns:asvg="http://schemas.microsoft.com/office/drawing/2016/SVG/main" r:embed="rId9"/>
              </a:ext>
            </a:extLst>
          </a:blip>
          <a:stretch>
            <a:fillRect/>
          </a:stretch>
        </p:blipFill>
        <p:spPr>
          <a:xfrm>
            <a:off x="9956956" y="2533443"/>
            <a:ext cx="451368" cy="660539"/>
          </a:xfrm>
          <a:prstGeom prst="rect">
            <a:avLst/>
          </a:prstGeom>
        </p:spPr>
      </p:pic>
      <p:sp>
        <p:nvSpPr>
          <p:cNvPr id="22" name="Text Placeholder 21">
            <a:extLst>
              <a:ext uri="{FF2B5EF4-FFF2-40B4-BE49-F238E27FC236}">
                <a16:creationId xmlns:a16="http://schemas.microsoft.com/office/drawing/2014/main" id="{52B35252-8B37-8884-E696-95259BDE3536}"/>
              </a:ext>
            </a:extLst>
          </p:cNvPr>
          <p:cNvSpPr>
            <a:spLocks noGrp="1"/>
          </p:cNvSpPr>
          <p:nvPr>
            <p:ph type="body" sz="quarter" idx="13"/>
          </p:nvPr>
        </p:nvSpPr>
        <p:spPr>
          <a:xfrm>
            <a:off x="1113595" y="3364792"/>
            <a:ext cx="1762125" cy="532190"/>
          </a:xfrm>
          <a:prstGeom prst="rect">
            <a:avLst/>
          </a:prstGeom>
        </p:spPr>
        <p:txBody>
          <a:bodyPr/>
          <a:lstStyle>
            <a:lvl1pPr marL="0" indent="0" algn="ctr">
              <a:buNone/>
              <a:defRPr sz="1800" b="1"/>
            </a:lvl1pPr>
          </a:lstStyle>
          <a:p>
            <a:pPr lvl="0"/>
            <a:r>
              <a:rPr lang="en-GB"/>
              <a:t>Click to edit Master text</a:t>
            </a:r>
            <a:endParaRPr lang="en-US"/>
          </a:p>
        </p:txBody>
      </p:sp>
      <p:sp>
        <p:nvSpPr>
          <p:cNvPr id="23" name="Text Placeholder 21">
            <a:extLst>
              <a:ext uri="{FF2B5EF4-FFF2-40B4-BE49-F238E27FC236}">
                <a16:creationId xmlns:a16="http://schemas.microsoft.com/office/drawing/2014/main" id="{F1B42969-32A2-C870-2240-D1F97F4ECDD6}"/>
              </a:ext>
            </a:extLst>
          </p:cNvPr>
          <p:cNvSpPr>
            <a:spLocks noGrp="1"/>
          </p:cNvSpPr>
          <p:nvPr>
            <p:ph type="body" sz="quarter" idx="14"/>
          </p:nvPr>
        </p:nvSpPr>
        <p:spPr>
          <a:xfrm>
            <a:off x="1113595" y="4014147"/>
            <a:ext cx="1762125" cy="1651640"/>
          </a:xfrm>
          <a:prstGeom prst="rect">
            <a:avLst/>
          </a:prstGeom>
        </p:spPr>
        <p:txBody>
          <a:bodyPr/>
          <a:lstStyle>
            <a:lvl1pPr marL="0" indent="0" algn="ctr">
              <a:lnSpc>
                <a:spcPct val="100000"/>
              </a:lnSpc>
              <a:buNone/>
              <a:defRPr sz="1400"/>
            </a:lvl1pPr>
          </a:lstStyle>
          <a:p>
            <a:pPr lvl="0"/>
            <a:r>
              <a:rPr lang="en-GB"/>
              <a:t>Click to edit Master text</a:t>
            </a:r>
            <a:endParaRPr lang="en-US"/>
          </a:p>
        </p:txBody>
      </p:sp>
      <p:sp>
        <p:nvSpPr>
          <p:cNvPr id="24" name="Text Placeholder 21">
            <a:extLst>
              <a:ext uri="{FF2B5EF4-FFF2-40B4-BE49-F238E27FC236}">
                <a16:creationId xmlns:a16="http://schemas.microsoft.com/office/drawing/2014/main" id="{5C051BA3-5076-FCB3-567B-2C1CFF7CF1D4}"/>
              </a:ext>
            </a:extLst>
          </p:cNvPr>
          <p:cNvSpPr>
            <a:spLocks noGrp="1"/>
          </p:cNvSpPr>
          <p:nvPr>
            <p:ph type="body" sz="quarter" idx="15"/>
          </p:nvPr>
        </p:nvSpPr>
        <p:spPr>
          <a:xfrm>
            <a:off x="3856795" y="3364792"/>
            <a:ext cx="1762125" cy="532190"/>
          </a:xfrm>
          <a:prstGeom prst="rect">
            <a:avLst/>
          </a:prstGeom>
        </p:spPr>
        <p:txBody>
          <a:bodyPr/>
          <a:lstStyle>
            <a:lvl1pPr marL="0" indent="0" algn="ctr">
              <a:buNone/>
              <a:defRPr sz="1800" b="1"/>
            </a:lvl1pPr>
          </a:lstStyle>
          <a:p>
            <a:pPr lvl="0"/>
            <a:r>
              <a:rPr lang="en-GB"/>
              <a:t>Click to edit Master text</a:t>
            </a:r>
            <a:endParaRPr lang="en-US"/>
          </a:p>
        </p:txBody>
      </p:sp>
      <p:sp>
        <p:nvSpPr>
          <p:cNvPr id="25" name="Text Placeholder 21">
            <a:extLst>
              <a:ext uri="{FF2B5EF4-FFF2-40B4-BE49-F238E27FC236}">
                <a16:creationId xmlns:a16="http://schemas.microsoft.com/office/drawing/2014/main" id="{3B5F6171-CA92-AA93-35F1-1B100A2F88E4}"/>
              </a:ext>
            </a:extLst>
          </p:cNvPr>
          <p:cNvSpPr>
            <a:spLocks noGrp="1"/>
          </p:cNvSpPr>
          <p:nvPr>
            <p:ph type="body" sz="quarter" idx="16"/>
          </p:nvPr>
        </p:nvSpPr>
        <p:spPr>
          <a:xfrm>
            <a:off x="3856795" y="4014147"/>
            <a:ext cx="1762125" cy="1651640"/>
          </a:xfrm>
          <a:prstGeom prst="rect">
            <a:avLst/>
          </a:prstGeom>
        </p:spPr>
        <p:txBody>
          <a:bodyPr/>
          <a:lstStyle>
            <a:lvl1pPr marL="0" indent="0" algn="ctr">
              <a:lnSpc>
                <a:spcPct val="100000"/>
              </a:lnSpc>
              <a:buNone/>
              <a:defRPr sz="1400"/>
            </a:lvl1pPr>
          </a:lstStyle>
          <a:p>
            <a:pPr lvl="0"/>
            <a:r>
              <a:rPr lang="en-GB"/>
              <a:t>Click to edit Master text</a:t>
            </a:r>
            <a:endParaRPr lang="en-US"/>
          </a:p>
        </p:txBody>
      </p:sp>
      <p:sp>
        <p:nvSpPr>
          <p:cNvPr id="26" name="Text Placeholder 21">
            <a:extLst>
              <a:ext uri="{FF2B5EF4-FFF2-40B4-BE49-F238E27FC236}">
                <a16:creationId xmlns:a16="http://schemas.microsoft.com/office/drawing/2014/main" id="{FC0031B4-6069-3DEF-0C9B-F2AB37D3F00B}"/>
              </a:ext>
            </a:extLst>
          </p:cNvPr>
          <p:cNvSpPr>
            <a:spLocks noGrp="1"/>
          </p:cNvSpPr>
          <p:nvPr>
            <p:ph type="body" sz="quarter" idx="17"/>
          </p:nvPr>
        </p:nvSpPr>
        <p:spPr>
          <a:xfrm>
            <a:off x="6599995" y="3364792"/>
            <a:ext cx="1762125" cy="532190"/>
          </a:xfrm>
          <a:prstGeom prst="rect">
            <a:avLst/>
          </a:prstGeom>
        </p:spPr>
        <p:txBody>
          <a:bodyPr/>
          <a:lstStyle>
            <a:lvl1pPr marL="0" indent="0" algn="ctr">
              <a:buNone/>
              <a:defRPr sz="1800" b="1"/>
            </a:lvl1pPr>
          </a:lstStyle>
          <a:p>
            <a:pPr lvl="0"/>
            <a:r>
              <a:rPr lang="en-GB"/>
              <a:t>Click to edit Master text</a:t>
            </a:r>
            <a:endParaRPr lang="en-US"/>
          </a:p>
        </p:txBody>
      </p:sp>
      <p:sp>
        <p:nvSpPr>
          <p:cNvPr id="27" name="Text Placeholder 21">
            <a:extLst>
              <a:ext uri="{FF2B5EF4-FFF2-40B4-BE49-F238E27FC236}">
                <a16:creationId xmlns:a16="http://schemas.microsoft.com/office/drawing/2014/main" id="{79036E56-1F2A-21DE-E5FA-1AA71298E4D1}"/>
              </a:ext>
            </a:extLst>
          </p:cNvPr>
          <p:cNvSpPr>
            <a:spLocks noGrp="1"/>
          </p:cNvSpPr>
          <p:nvPr>
            <p:ph type="body" sz="quarter" idx="18"/>
          </p:nvPr>
        </p:nvSpPr>
        <p:spPr>
          <a:xfrm>
            <a:off x="6599995" y="4014147"/>
            <a:ext cx="1762125" cy="1651640"/>
          </a:xfrm>
          <a:prstGeom prst="rect">
            <a:avLst/>
          </a:prstGeom>
        </p:spPr>
        <p:txBody>
          <a:bodyPr/>
          <a:lstStyle>
            <a:lvl1pPr marL="0" indent="0" algn="ctr">
              <a:lnSpc>
                <a:spcPct val="100000"/>
              </a:lnSpc>
              <a:buNone/>
              <a:defRPr sz="1400"/>
            </a:lvl1pPr>
          </a:lstStyle>
          <a:p>
            <a:pPr lvl="0"/>
            <a:r>
              <a:rPr lang="en-GB"/>
              <a:t>Click to edit Master text</a:t>
            </a:r>
            <a:endParaRPr lang="en-US"/>
          </a:p>
        </p:txBody>
      </p:sp>
      <p:sp>
        <p:nvSpPr>
          <p:cNvPr id="28" name="Text Placeholder 21">
            <a:extLst>
              <a:ext uri="{FF2B5EF4-FFF2-40B4-BE49-F238E27FC236}">
                <a16:creationId xmlns:a16="http://schemas.microsoft.com/office/drawing/2014/main" id="{5A3DB0BA-A96E-7CEB-3651-EFE1472B5768}"/>
              </a:ext>
            </a:extLst>
          </p:cNvPr>
          <p:cNvSpPr>
            <a:spLocks noGrp="1"/>
          </p:cNvSpPr>
          <p:nvPr>
            <p:ph type="body" sz="quarter" idx="19"/>
          </p:nvPr>
        </p:nvSpPr>
        <p:spPr>
          <a:xfrm>
            <a:off x="9343195" y="3364792"/>
            <a:ext cx="1762125" cy="532190"/>
          </a:xfrm>
          <a:prstGeom prst="rect">
            <a:avLst/>
          </a:prstGeom>
        </p:spPr>
        <p:txBody>
          <a:bodyPr/>
          <a:lstStyle>
            <a:lvl1pPr marL="0" indent="0" algn="ctr">
              <a:buNone/>
              <a:defRPr sz="1800" b="1"/>
            </a:lvl1pPr>
          </a:lstStyle>
          <a:p>
            <a:pPr lvl="0"/>
            <a:r>
              <a:rPr lang="en-GB"/>
              <a:t>Click to edit Master text</a:t>
            </a:r>
            <a:endParaRPr lang="en-US"/>
          </a:p>
        </p:txBody>
      </p:sp>
      <p:sp>
        <p:nvSpPr>
          <p:cNvPr id="29" name="Text Placeholder 21">
            <a:extLst>
              <a:ext uri="{FF2B5EF4-FFF2-40B4-BE49-F238E27FC236}">
                <a16:creationId xmlns:a16="http://schemas.microsoft.com/office/drawing/2014/main" id="{75579F29-7E54-147B-CF9C-61DA82E3E108}"/>
              </a:ext>
            </a:extLst>
          </p:cNvPr>
          <p:cNvSpPr>
            <a:spLocks noGrp="1"/>
          </p:cNvSpPr>
          <p:nvPr>
            <p:ph type="body" sz="quarter" idx="20"/>
          </p:nvPr>
        </p:nvSpPr>
        <p:spPr>
          <a:xfrm>
            <a:off x="9343195" y="4014147"/>
            <a:ext cx="1762125" cy="1651640"/>
          </a:xfrm>
          <a:prstGeom prst="rect">
            <a:avLst/>
          </a:prstGeom>
        </p:spPr>
        <p:txBody>
          <a:bodyPr/>
          <a:lstStyle>
            <a:lvl1pPr marL="0" indent="0" algn="ctr">
              <a:lnSpc>
                <a:spcPct val="100000"/>
              </a:lnSpc>
              <a:buNone/>
              <a:defRPr sz="1400"/>
            </a:lvl1pPr>
          </a:lstStyle>
          <a:p>
            <a:pPr lvl="0"/>
            <a:r>
              <a:rPr lang="en-GB"/>
              <a:t>Click to edit Master text</a:t>
            </a:r>
            <a:endParaRPr lang="en-US"/>
          </a:p>
        </p:txBody>
      </p:sp>
      <p:pic>
        <p:nvPicPr>
          <p:cNvPr id="5" name="Picture 4" descr="A blue text on a black background&#10;&#10;Description automatically generated">
            <a:extLst>
              <a:ext uri="{FF2B5EF4-FFF2-40B4-BE49-F238E27FC236}">
                <a16:creationId xmlns:a16="http://schemas.microsoft.com/office/drawing/2014/main" id="{3156CFBD-A8D7-99C7-A1BC-D4874164D44E}"/>
              </a:ext>
            </a:extLst>
          </p:cNvPr>
          <p:cNvPicPr>
            <a:picLocks noChangeAspect="1"/>
          </p:cNvPicPr>
          <p:nvPr userDrawn="1"/>
        </p:nvPicPr>
        <p:blipFill>
          <a:blip r:embed="rId10"/>
          <a:stretch>
            <a:fillRect/>
          </a:stretch>
        </p:blipFill>
        <p:spPr>
          <a:xfrm>
            <a:off x="10590972" y="6389938"/>
            <a:ext cx="1037974" cy="276333"/>
          </a:xfrm>
          <a:prstGeom prst="rect">
            <a:avLst/>
          </a:prstGeom>
        </p:spPr>
      </p:pic>
      <p:sp>
        <p:nvSpPr>
          <p:cNvPr id="11" name="Oval 10">
            <a:extLst>
              <a:ext uri="{FF2B5EF4-FFF2-40B4-BE49-F238E27FC236}">
                <a16:creationId xmlns:a16="http://schemas.microsoft.com/office/drawing/2014/main" id="{D604F19F-6C5B-3DDB-2596-1F78CD37ED3E}"/>
              </a:ext>
            </a:extLst>
          </p:cNvPr>
          <p:cNvSpPr/>
          <p:nvPr userDrawn="1"/>
        </p:nvSpPr>
        <p:spPr>
          <a:xfrm>
            <a:off x="11265152" y="434154"/>
            <a:ext cx="373626" cy="373626"/>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Slide Number Placeholder 3">
            <a:extLst>
              <a:ext uri="{FF2B5EF4-FFF2-40B4-BE49-F238E27FC236}">
                <a16:creationId xmlns:a16="http://schemas.microsoft.com/office/drawing/2014/main" id="{7DAAD8D9-FE5B-DC81-D4D5-01C6C2CB0A6D}"/>
              </a:ext>
            </a:extLst>
          </p:cNvPr>
          <p:cNvSpPr txBox="1">
            <a:spLocks/>
          </p:cNvSpPr>
          <p:nvPr userDrawn="1"/>
        </p:nvSpPr>
        <p:spPr>
          <a:xfrm>
            <a:off x="11265152" y="442655"/>
            <a:ext cx="363794" cy="365125"/>
          </a:xfrm>
          <a:prstGeom prst="rect">
            <a:avLst/>
          </a:prstGeom>
        </p:spPr>
        <p:txBody>
          <a:bodyPr vert="horz" lIns="91440" tIns="45720" rIns="91440" bIns="45720" rtlCol="0" anchor="ctr"/>
          <a:lstStyle>
            <a:defPPr>
              <a:defRPr lang="en-US"/>
            </a:defPPr>
            <a:lvl1pPr marL="0" algn="r" defTabSz="914400" rtl="0" eaLnBrk="1" latinLnBrk="0" hangingPunct="1">
              <a:defRPr sz="800" b="0" i="0" kern="1200">
                <a:solidFill>
                  <a:schemeClr val="tx1">
                    <a:tint val="82000"/>
                  </a:schemeClr>
                </a:solidFill>
                <a:latin typeface="Poppins" pitchFamily="2" charset="77"/>
                <a:ea typeface="+mn-ea"/>
                <a:cs typeface="Poppins" pitchFamily="2" charset="77"/>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C348BFD0-04BB-C446-95DC-63B616F87DC9}" type="slidenum">
              <a:rPr lang="en-US" smtClean="0"/>
              <a:pPr algn="ctr"/>
              <a:t>‹#›</a:t>
            </a:fld>
            <a:endParaRPr lang="en-US"/>
          </a:p>
        </p:txBody>
      </p:sp>
      <p:sp>
        <p:nvSpPr>
          <p:cNvPr id="13" name="Text Placeholder 18">
            <a:extLst>
              <a:ext uri="{FF2B5EF4-FFF2-40B4-BE49-F238E27FC236}">
                <a16:creationId xmlns:a16="http://schemas.microsoft.com/office/drawing/2014/main" id="{51C1A082-DC2E-1546-55ED-7D65FB6A2246}"/>
              </a:ext>
            </a:extLst>
          </p:cNvPr>
          <p:cNvSpPr>
            <a:spLocks noGrp="1"/>
          </p:cNvSpPr>
          <p:nvPr>
            <p:ph type="body" sz="quarter" idx="21" hasCustomPrompt="1"/>
          </p:nvPr>
        </p:nvSpPr>
        <p:spPr>
          <a:xfrm>
            <a:off x="488950" y="6413401"/>
            <a:ext cx="5623856" cy="252870"/>
          </a:xfrm>
          <a:prstGeom prst="rect">
            <a:avLst/>
          </a:prstGeom>
        </p:spPr>
        <p:txBody>
          <a:bodyPr anchor="ctr"/>
          <a:lstStyle>
            <a:lvl1pPr marL="0" indent="0" algn="l">
              <a:buNone/>
              <a:defRPr sz="800" spc="0">
                <a:solidFill>
                  <a:schemeClr val="tx1"/>
                </a:solidFill>
              </a:defRPr>
            </a:lvl1pPr>
          </a:lstStyle>
          <a:p>
            <a:pPr lvl="0"/>
            <a:r>
              <a:rPr lang="en-GB"/>
              <a:t>Is this presentation for CONFIDENTIAL/INTERNAL USE/EXTERNAL USE? Choose the one that applies</a:t>
            </a:r>
            <a:endParaRPr lang="en-US"/>
          </a:p>
        </p:txBody>
      </p:sp>
    </p:spTree>
    <p:extLst>
      <p:ext uri="{BB962C8B-B14F-4D97-AF65-F5344CB8AC3E}">
        <p14:creationId xmlns:p14="http://schemas.microsoft.com/office/powerpoint/2010/main" val="411732449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Icon box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A314C2-07EC-CD6D-E218-D9249D89FC92}"/>
              </a:ext>
            </a:extLst>
          </p:cNvPr>
          <p:cNvSpPr>
            <a:spLocks noGrp="1"/>
          </p:cNvSpPr>
          <p:nvPr>
            <p:ph type="title"/>
          </p:nvPr>
        </p:nvSpPr>
        <p:spPr>
          <a:xfrm>
            <a:off x="838200" y="667813"/>
            <a:ext cx="10515600" cy="583096"/>
          </a:xfrm>
        </p:spPr>
        <p:txBody>
          <a:bodyPr anchor="ctr">
            <a:normAutofit/>
          </a:bodyPr>
          <a:lstStyle>
            <a:lvl1pPr algn="ctr">
              <a:lnSpc>
                <a:spcPct val="100000"/>
              </a:lnSpc>
              <a:defRPr sz="2800"/>
            </a:lvl1pPr>
          </a:lstStyle>
          <a:p>
            <a:r>
              <a:rPr lang="en-GB"/>
              <a:t>Click to edit Master title style</a:t>
            </a:r>
            <a:endParaRPr lang="en-US"/>
          </a:p>
        </p:txBody>
      </p:sp>
      <p:sp>
        <p:nvSpPr>
          <p:cNvPr id="6" name="Text Placeholder 5">
            <a:extLst>
              <a:ext uri="{FF2B5EF4-FFF2-40B4-BE49-F238E27FC236}">
                <a16:creationId xmlns:a16="http://schemas.microsoft.com/office/drawing/2014/main" id="{53A1F512-CEF6-D173-5ABD-56E2E8648266}"/>
              </a:ext>
            </a:extLst>
          </p:cNvPr>
          <p:cNvSpPr>
            <a:spLocks noGrp="1"/>
          </p:cNvSpPr>
          <p:nvPr>
            <p:ph type="body" sz="quarter" idx="12" hasCustomPrompt="1"/>
          </p:nvPr>
        </p:nvSpPr>
        <p:spPr>
          <a:xfrm>
            <a:off x="838200" y="1326195"/>
            <a:ext cx="10515600" cy="365125"/>
          </a:xfrm>
          <a:prstGeom prst="rect">
            <a:avLst/>
          </a:prstGeom>
        </p:spPr>
        <p:txBody>
          <a:bodyPr/>
          <a:lstStyle>
            <a:lvl1pPr marL="0" indent="0" algn="ctr">
              <a:lnSpc>
                <a:spcPct val="100000"/>
              </a:lnSpc>
              <a:buNone/>
              <a:defRPr sz="2000">
                <a:solidFill>
                  <a:schemeClr val="accent1"/>
                </a:solidFill>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lang="en-GB"/>
              <a:t>Second level</a:t>
            </a:r>
            <a:endParaRPr lang="en-US"/>
          </a:p>
        </p:txBody>
      </p:sp>
      <p:sp>
        <p:nvSpPr>
          <p:cNvPr id="7" name="Rounded Rectangle 6">
            <a:extLst>
              <a:ext uri="{FF2B5EF4-FFF2-40B4-BE49-F238E27FC236}">
                <a16:creationId xmlns:a16="http://schemas.microsoft.com/office/drawing/2014/main" id="{7C1918F9-956B-CD07-5966-EF8248BBDB9B}"/>
              </a:ext>
            </a:extLst>
          </p:cNvPr>
          <p:cNvSpPr/>
          <p:nvPr userDrawn="1"/>
        </p:nvSpPr>
        <p:spPr>
          <a:xfrm>
            <a:off x="824948" y="2120348"/>
            <a:ext cx="2342320" cy="3738838"/>
          </a:xfrm>
          <a:prstGeom prst="roundRect">
            <a:avLst>
              <a:gd name="adj" fmla="val 6438"/>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a:extLst>
              <a:ext uri="{FF2B5EF4-FFF2-40B4-BE49-F238E27FC236}">
                <a16:creationId xmlns:a16="http://schemas.microsoft.com/office/drawing/2014/main" id="{81555759-FC1F-E157-D870-A06029E45799}"/>
              </a:ext>
            </a:extLst>
          </p:cNvPr>
          <p:cNvSpPr/>
          <p:nvPr userDrawn="1"/>
        </p:nvSpPr>
        <p:spPr>
          <a:xfrm>
            <a:off x="3564007" y="2120348"/>
            <a:ext cx="2342320" cy="3738838"/>
          </a:xfrm>
          <a:prstGeom prst="roundRect">
            <a:avLst>
              <a:gd name="adj" fmla="val 6438"/>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a:extLst>
              <a:ext uri="{FF2B5EF4-FFF2-40B4-BE49-F238E27FC236}">
                <a16:creationId xmlns:a16="http://schemas.microsoft.com/office/drawing/2014/main" id="{8E193B28-AB52-67AF-0CD6-B0D6E79BC6AF}"/>
              </a:ext>
            </a:extLst>
          </p:cNvPr>
          <p:cNvSpPr/>
          <p:nvPr userDrawn="1"/>
        </p:nvSpPr>
        <p:spPr>
          <a:xfrm>
            <a:off x="6303066" y="2120348"/>
            <a:ext cx="2342320" cy="3738838"/>
          </a:xfrm>
          <a:prstGeom prst="roundRect">
            <a:avLst>
              <a:gd name="adj" fmla="val 6438"/>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9">
            <a:extLst>
              <a:ext uri="{FF2B5EF4-FFF2-40B4-BE49-F238E27FC236}">
                <a16:creationId xmlns:a16="http://schemas.microsoft.com/office/drawing/2014/main" id="{63FBE769-7F85-DA15-97B3-7C6AF512578B}"/>
              </a:ext>
            </a:extLst>
          </p:cNvPr>
          <p:cNvSpPr/>
          <p:nvPr userDrawn="1"/>
        </p:nvSpPr>
        <p:spPr>
          <a:xfrm>
            <a:off x="9042125" y="2120348"/>
            <a:ext cx="2342320" cy="3738838"/>
          </a:xfrm>
          <a:prstGeom prst="roundRect">
            <a:avLst>
              <a:gd name="adj" fmla="val 6438"/>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Graphic 13">
            <a:extLst>
              <a:ext uri="{FF2B5EF4-FFF2-40B4-BE49-F238E27FC236}">
                <a16:creationId xmlns:a16="http://schemas.microsoft.com/office/drawing/2014/main" id="{B974297C-AF87-F13F-2A02-1525DBE707B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7143956" y="2533443"/>
            <a:ext cx="670789" cy="609808"/>
          </a:xfrm>
          <a:prstGeom prst="rect">
            <a:avLst/>
          </a:prstGeom>
        </p:spPr>
      </p:pic>
      <p:pic>
        <p:nvPicPr>
          <p:cNvPr id="16" name="Graphic 15">
            <a:extLst>
              <a:ext uri="{FF2B5EF4-FFF2-40B4-BE49-F238E27FC236}">
                <a16:creationId xmlns:a16="http://schemas.microsoft.com/office/drawing/2014/main" id="{0D106692-88E1-CD03-30FF-38CDC5EF394E}"/>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673914" y="2497446"/>
            <a:ext cx="641489" cy="641489"/>
          </a:xfrm>
          <a:prstGeom prst="rect">
            <a:avLst/>
          </a:prstGeom>
        </p:spPr>
      </p:pic>
      <p:pic>
        <p:nvPicPr>
          <p:cNvPr id="18" name="Graphic 17">
            <a:extLst>
              <a:ext uri="{FF2B5EF4-FFF2-40B4-BE49-F238E27FC236}">
                <a16:creationId xmlns:a16="http://schemas.microsoft.com/office/drawing/2014/main" id="{947BDB10-4DFE-DBFF-BF54-7EF659EEF4DA}"/>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4345607" y="2451655"/>
            <a:ext cx="824116" cy="824116"/>
          </a:xfrm>
          <a:prstGeom prst="rect">
            <a:avLst/>
          </a:prstGeom>
        </p:spPr>
      </p:pic>
      <p:pic>
        <p:nvPicPr>
          <p:cNvPr id="20" name="Graphic 19">
            <a:extLst>
              <a:ext uri="{FF2B5EF4-FFF2-40B4-BE49-F238E27FC236}">
                <a16:creationId xmlns:a16="http://schemas.microsoft.com/office/drawing/2014/main" id="{F952CE8E-6205-0286-A3AD-9B9248AFC86A}"/>
              </a:ext>
            </a:extLst>
          </p:cNvPr>
          <p:cNvPicPr>
            <a:picLocks noChangeAspect="1"/>
          </p:cNvPicPr>
          <p:nvPr userDrawn="1"/>
        </p:nvPicPr>
        <p:blipFill>
          <a:blip r:embed="rId8">
            <a:extLst>
              <a:ext uri="{96DAC541-7B7A-43D3-8B79-37D633B846F1}">
                <asvg:svgBlip xmlns:asvg="http://schemas.microsoft.com/office/drawing/2016/SVG/main" r:embed="rId9"/>
              </a:ext>
            </a:extLst>
          </a:blip>
          <a:stretch>
            <a:fillRect/>
          </a:stretch>
        </p:blipFill>
        <p:spPr>
          <a:xfrm>
            <a:off x="9956956" y="2533443"/>
            <a:ext cx="451368" cy="660539"/>
          </a:xfrm>
          <a:prstGeom prst="rect">
            <a:avLst/>
          </a:prstGeom>
        </p:spPr>
      </p:pic>
      <p:sp>
        <p:nvSpPr>
          <p:cNvPr id="22" name="Text Placeholder 21">
            <a:extLst>
              <a:ext uri="{FF2B5EF4-FFF2-40B4-BE49-F238E27FC236}">
                <a16:creationId xmlns:a16="http://schemas.microsoft.com/office/drawing/2014/main" id="{52B35252-8B37-8884-E696-95259BDE3536}"/>
              </a:ext>
            </a:extLst>
          </p:cNvPr>
          <p:cNvSpPr>
            <a:spLocks noGrp="1"/>
          </p:cNvSpPr>
          <p:nvPr>
            <p:ph type="body" sz="quarter" idx="13"/>
          </p:nvPr>
        </p:nvSpPr>
        <p:spPr>
          <a:xfrm>
            <a:off x="1113595" y="3364792"/>
            <a:ext cx="1762125" cy="532190"/>
          </a:xfrm>
          <a:prstGeom prst="rect">
            <a:avLst/>
          </a:prstGeom>
        </p:spPr>
        <p:txBody>
          <a:bodyPr/>
          <a:lstStyle>
            <a:lvl1pPr marL="0" indent="0" algn="ctr">
              <a:buNone/>
              <a:defRPr sz="1800" b="1"/>
            </a:lvl1pPr>
          </a:lstStyle>
          <a:p>
            <a:pPr lvl="0"/>
            <a:r>
              <a:rPr lang="en-GB"/>
              <a:t>Click to edit Master text</a:t>
            </a:r>
            <a:endParaRPr lang="en-US"/>
          </a:p>
        </p:txBody>
      </p:sp>
      <p:sp>
        <p:nvSpPr>
          <p:cNvPr id="23" name="Text Placeholder 21">
            <a:extLst>
              <a:ext uri="{FF2B5EF4-FFF2-40B4-BE49-F238E27FC236}">
                <a16:creationId xmlns:a16="http://schemas.microsoft.com/office/drawing/2014/main" id="{F1B42969-32A2-C870-2240-D1F97F4ECDD6}"/>
              </a:ext>
            </a:extLst>
          </p:cNvPr>
          <p:cNvSpPr>
            <a:spLocks noGrp="1"/>
          </p:cNvSpPr>
          <p:nvPr>
            <p:ph type="body" sz="quarter" idx="14"/>
          </p:nvPr>
        </p:nvSpPr>
        <p:spPr>
          <a:xfrm>
            <a:off x="1113595" y="4014147"/>
            <a:ext cx="1762125" cy="1651640"/>
          </a:xfrm>
          <a:prstGeom prst="rect">
            <a:avLst/>
          </a:prstGeom>
        </p:spPr>
        <p:txBody>
          <a:bodyPr/>
          <a:lstStyle>
            <a:lvl1pPr marL="0" indent="0" algn="ctr">
              <a:lnSpc>
                <a:spcPct val="100000"/>
              </a:lnSpc>
              <a:buNone/>
              <a:defRPr sz="1400"/>
            </a:lvl1pPr>
          </a:lstStyle>
          <a:p>
            <a:pPr lvl="0"/>
            <a:r>
              <a:rPr lang="en-GB"/>
              <a:t>Click to edit Master text</a:t>
            </a:r>
            <a:endParaRPr lang="en-US"/>
          </a:p>
        </p:txBody>
      </p:sp>
      <p:sp>
        <p:nvSpPr>
          <p:cNvPr id="24" name="Text Placeholder 21">
            <a:extLst>
              <a:ext uri="{FF2B5EF4-FFF2-40B4-BE49-F238E27FC236}">
                <a16:creationId xmlns:a16="http://schemas.microsoft.com/office/drawing/2014/main" id="{5C051BA3-5076-FCB3-567B-2C1CFF7CF1D4}"/>
              </a:ext>
            </a:extLst>
          </p:cNvPr>
          <p:cNvSpPr>
            <a:spLocks noGrp="1"/>
          </p:cNvSpPr>
          <p:nvPr>
            <p:ph type="body" sz="quarter" idx="15"/>
          </p:nvPr>
        </p:nvSpPr>
        <p:spPr>
          <a:xfrm>
            <a:off x="3856795" y="3364792"/>
            <a:ext cx="1762125" cy="532190"/>
          </a:xfrm>
          <a:prstGeom prst="rect">
            <a:avLst/>
          </a:prstGeom>
        </p:spPr>
        <p:txBody>
          <a:bodyPr/>
          <a:lstStyle>
            <a:lvl1pPr marL="0" indent="0" algn="ctr">
              <a:buNone/>
              <a:defRPr sz="1800" b="1"/>
            </a:lvl1pPr>
          </a:lstStyle>
          <a:p>
            <a:pPr lvl="0"/>
            <a:r>
              <a:rPr lang="en-GB"/>
              <a:t>Click to edit Master text</a:t>
            </a:r>
            <a:endParaRPr lang="en-US"/>
          </a:p>
        </p:txBody>
      </p:sp>
      <p:sp>
        <p:nvSpPr>
          <p:cNvPr id="25" name="Text Placeholder 21">
            <a:extLst>
              <a:ext uri="{FF2B5EF4-FFF2-40B4-BE49-F238E27FC236}">
                <a16:creationId xmlns:a16="http://schemas.microsoft.com/office/drawing/2014/main" id="{3B5F6171-CA92-AA93-35F1-1B100A2F88E4}"/>
              </a:ext>
            </a:extLst>
          </p:cNvPr>
          <p:cNvSpPr>
            <a:spLocks noGrp="1"/>
          </p:cNvSpPr>
          <p:nvPr>
            <p:ph type="body" sz="quarter" idx="16"/>
          </p:nvPr>
        </p:nvSpPr>
        <p:spPr>
          <a:xfrm>
            <a:off x="3856795" y="4014147"/>
            <a:ext cx="1762125" cy="1651640"/>
          </a:xfrm>
          <a:prstGeom prst="rect">
            <a:avLst/>
          </a:prstGeom>
        </p:spPr>
        <p:txBody>
          <a:bodyPr/>
          <a:lstStyle>
            <a:lvl1pPr marL="0" indent="0" algn="ctr">
              <a:lnSpc>
                <a:spcPct val="100000"/>
              </a:lnSpc>
              <a:buNone/>
              <a:defRPr sz="1400"/>
            </a:lvl1pPr>
          </a:lstStyle>
          <a:p>
            <a:pPr lvl="0"/>
            <a:r>
              <a:rPr lang="en-GB"/>
              <a:t>Click to edit Master text</a:t>
            </a:r>
            <a:endParaRPr lang="en-US"/>
          </a:p>
        </p:txBody>
      </p:sp>
      <p:sp>
        <p:nvSpPr>
          <p:cNvPr id="26" name="Text Placeholder 21">
            <a:extLst>
              <a:ext uri="{FF2B5EF4-FFF2-40B4-BE49-F238E27FC236}">
                <a16:creationId xmlns:a16="http://schemas.microsoft.com/office/drawing/2014/main" id="{FC0031B4-6069-3DEF-0C9B-F2AB37D3F00B}"/>
              </a:ext>
            </a:extLst>
          </p:cNvPr>
          <p:cNvSpPr>
            <a:spLocks noGrp="1"/>
          </p:cNvSpPr>
          <p:nvPr>
            <p:ph type="body" sz="quarter" idx="17"/>
          </p:nvPr>
        </p:nvSpPr>
        <p:spPr>
          <a:xfrm>
            <a:off x="6599995" y="3364792"/>
            <a:ext cx="1762125" cy="532190"/>
          </a:xfrm>
          <a:prstGeom prst="rect">
            <a:avLst/>
          </a:prstGeom>
        </p:spPr>
        <p:txBody>
          <a:bodyPr/>
          <a:lstStyle>
            <a:lvl1pPr marL="0" indent="0" algn="ctr">
              <a:buNone/>
              <a:defRPr sz="1800" b="1"/>
            </a:lvl1pPr>
          </a:lstStyle>
          <a:p>
            <a:pPr lvl="0"/>
            <a:r>
              <a:rPr lang="en-GB"/>
              <a:t>Click to edit Master text</a:t>
            </a:r>
            <a:endParaRPr lang="en-US"/>
          </a:p>
        </p:txBody>
      </p:sp>
      <p:sp>
        <p:nvSpPr>
          <p:cNvPr id="27" name="Text Placeholder 21">
            <a:extLst>
              <a:ext uri="{FF2B5EF4-FFF2-40B4-BE49-F238E27FC236}">
                <a16:creationId xmlns:a16="http://schemas.microsoft.com/office/drawing/2014/main" id="{79036E56-1F2A-21DE-E5FA-1AA71298E4D1}"/>
              </a:ext>
            </a:extLst>
          </p:cNvPr>
          <p:cNvSpPr>
            <a:spLocks noGrp="1"/>
          </p:cNvSpPr>
          <p:nvPr>
            <p:ph type="body" sz="quarter" idx="18"/>
          </p:nvPr>
        </p:nvSpPr>
        <p:spPr>
          <a:xfrm>
            <a:off x="6599995" y="4014147"/>
            <a:ext cx="1762125" cy="1651640"/>
          </a:xfrm>
          <a:prstGeom prst="rect">
            <a:avLst/>
          </a:prstGeom>
        </p:spPr>
        <p:txBody>
          <a:bodyPr/>
          <a:lstStyle>
            <a:lvl1pPr marL="0" indent="0" algn="ctr">
              <a:lnSpc>
                <a:spcPct val="100000"/>
              </a:lnSpc>
              <a:buNone/>
              <a:defRPr sz="1400"/>
            </a:lvl1pPr>
          </a:lstStyle>
          <a:p>
            <a:pPr lvl="0"/>
            <a:r>
              <a:rPr lang="en-GB"/>
              <a:t>Click to edit Master text</a:t>
            </a:r>
            <a:endParaRPr lang="en-US"/>
          </a:p>
        </p:txBody>
      </p:sp>
      <p:sp>
        <p:nvSpPr>
          <p:cNvPr id="28" name="Text Placeholder 21">
            <a:extLst>
              <a:ext uri="{FF2B5EF4-FFF2-40B4-BE49-F238E27FC236}">
                <a16:creationId xmlns:a16="http://schemas.microsoft.com/office/drawing/2014/main" id="{5A3DB0BA-A96E-7CEB-3651-EFE1472B5768}"/>
              </a:ext>
            </a:extLst>
          </p:cNvPr>
          <p:cNvSpPr>
            <a:spLocks noGrp="1"/>
          </p:cNvSpPr>
          <p:nvPr>
            <p:ph type="body" sz="quarter" idx="19"/>
          </p:nvPr>
        </p:nvSpPr>
        <p:spPr>
          <a:xfrm>
            <a:off x="9343195" y="3364792"/>
            <a:ext cx="1762125" cy="532190"/>
          </a:xfrm>
          <a:prstGeom prst="rect">
            <a:avLst/>
          </a:prstGeom>
        </p:spPr>
        <p:txBody>
          <a:bodyPr/>
          <a:lstStyle>
            <a:lvl1pPr marL="0" indent="0" algn="ctr">
              <a:buNone/>
              <a:defRPr sz="1800" b="1"/>
            </a:lvl1pPr>
          </a:lstStyle>
          <a:p>
            <a:pPr lvl="0"/>
            <a:r>
              <a:rPr lang="en-GB"/>
              <a:t>Click to edit Master text</a:t>
            </a:r>
            <a:endParaRPr lang="en-US"/>
          </a:p>
        </p:txBody>
      </p:sp>
      <p:sp>
        <p:nvSpPr>
          <p:cNvPr id="29" name="Text Placeholder 21">
            <a:extLst>
              <a:ext uri="{FF2B5EF4-FFF2-40B4-BE49-F238E27FC236}">
                <a16:creationId xmlns:a16="http://schemas.microsoft.com/office/drawing/2014/main" id="{75579F29-7E54-147B-CF9C-61DA82E3E108}"/>
              </a:ext>
            </a:extLst>
          </p:cNvPr>
          <p:cNvSpPr>
            <a:spLocks noGrp="1"/>
          </p:cNvSpPr>
          <p:nvPr>
            <p:ph type="body" sz="quarter" idx="20"/>
          </p:nvPr>
        </p:nvSpPr>
        <p:spPr>
          <a:xfrm>
            <a:off x="9343195" y="4014147"/>
            <a:ext cx="1762125" cy="1651640"/>
          </a:xfrm>
          <a:prstGeom prst="rect">
            <a:avLst/>
          </a:prstGeom>
        </p:spPr>
        <p:txBody>
          <a:bodyPr/>
          <a:lstStyle>
            <a:lvl1pPr marL="0" indent="0" algn="ctr">
              <a:lnSpc>
                <a:spcPct val="100000"/>
              </a:lnSpc>
              <a:buNone/>
              <a:defRPr sz="1400"/>
            </a:lvl1pPr>
          </a:lstStyle>
          <a:p>
            <a:pPr lvl="0"/>
            <a:r>
              <a:rPr lang="en-GB"/>
              <a:t>Click to edit Master text</a:t>
            </a:r>
            <a:endParaRPr lang="en-US"/>
          </a:p>
        </p:txBody>
      </p:sp>
      <p:pic>
        <p:nvPicPr>
          <p:cNvPr id="5" name="Picture 4" descr="A blue text on a black background&#10;&#10;Description automatically generated">
            <a:extLst>
              <a:ext uri="{FF2B5EF4-FFF2-40B4-BE49-F238E27FC236}">
                <a16:creationId xmlns:a16="http://schemas.microsoft.com/office/drawing/2014/main" id="{3156CFBD-A8D7-99C7-A1BC-D4874164D44E}"/>
              </a:ext>
            </a:extLst>
          </p:cNvPr>
          <p:cNvPicPr>
            <a:picLocks noChangeAspect="1"/>
          </p:cNvPicPr>
          <p:nvPr userDrawn="1"/>
        </p:nvPicPr>
        <p:blipFill>
          <a:blip r:embed="rId10"/>
          <a:stretch>
            <a:fillRect/>
          </a:stretch>
        </p:blipFill>
        <p:spPr>
          <a:xfrm>
            <a:off x="10590972" y="6389938"/>
            <a:ext cx="1037974" cy="276333"/>
          </a:xfrm>
          <a:prstGeom prst="rect">
            <a:avLst/>
          </a:prstGeom>
        </p:spPr>
      </p:pic>
      <p:sp>
        <p:nvSpPr>
          <p:cNvPr id="11" name="Oval 10">
            <a:extLst>
              <a:ext uri="{FF2B5EF4-FFF2-40B4-BE49-F238E27FC236}">
                <a16:creationId xmlns:a16="http://schemas.microsoft.com/office/drawing/2014/main" id="{D604F19F-6C5B-3DDB-2596-1F78CD37ED3E}"/>
              </a:ext>
            </a:extLst>
          </p:cNvPr>
          <p:cNvSpPr/>
          <p:nvPr userDrawn="1"/>
        </p:nvSpPr>
        <p:spPr>
          <a:xfrm>
            <a:off x="11265152" y="434154"/>
            <a:ext cx="373626" cy="373626"/>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Slide Number Placeholder 3">
            <a:extLst>
              <a:ext uri="{FF2B5EF4-FFF2-40B4-BE49-F238E27FC236}">
                <a16:creationId xmlns:a16="http://schemas.microsoft.com/office/drawing/2014/main" id="{7DAAD8D9-FE5B-DC81-D4D5-01C6C2CB0A6D}"/>
              </a:ext>
            </a:extLst>
          </p:cNvPr>
          <p:cNvSpPr txBox="1">
            <a:spLocks/>
          </p:cNvSpPr>
          <p:nvPr userDrawn="1"/>
        </p:nvSpPr>
        <p:spPr>
          <a:xfrm>
            <a:off x="11265152" y="442655"/>
            <a:ext cx="363794" cy="365125"/>
          </a:xfrm>
          <a:prstGeom prst="rect">
            <a:avLst/>
          </a:prstGeom>
        </p:spPr>
        <p:txBody>
          <a:bodyPr vert="horz" lIns="91440" tIns="45720" rIns="91440" bIns="45720" rtlCol="0" anchor="ctr"/>
          <a:lstStyle>
            <a:defPPr>
              <a:defRPr lang="en-US"/>
            </a:defPPr>
            <a:lvl1pPr marL="0" algn="r" defTabSz="914400" rtl="0" eaLnBrk="1" latinLnBrk="0" hangingPunct="1">
              <a:defRPr sz="800" b="0" i="0" kern="1200">
                <a:solidFill>
                  <a:schemeClr val="tx1">
                    <a:tint val="82000"/>
                  </a:schemeClr>
                </a:solidFill>
                <a:latin typeface="Poppins" pitchFamily="2" charset="77"/>
                <a:ea typeface="+mn-ea"/>
                <a:cs typeface="Poppins" pitchFamily="2" charset="77"/>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C348BFD0-04BB-C446-95DC-63B616F87DC9}" type="slidenum">
              <a:rPr lang="en-US" smtClean="0"/>
              <a:pPr algn="ctr"/>
              <a:t>‹#›</a:t>
            </a:fld>
            <a:endParaRPr lang="en-US"/>
          </a:p>
        </p:txBody>
      </p:sp>
      <p:sp>
        <p:nvSpPr>
          <p:cNvPr id="13" name="Text Placeholder 18">
            <a:extLst>
              <a:ext uri="{FF2B5EF4-FFF2-40B4-BE49-F238E27FC236}">
                <a16:creationId xmlns:a16="http://schemas.microsoft.com/office/drawing/2014/main" id="{51C1A082-DC2E-1546-55ED-7D65FB6A2246}"/>
              </a:ext>
            </a:extLst>
          </p:cNvPr>
          <p:cNvSpPr>
            <a:spLocks noGrp="1"/>
          </p:cNvSpPr>
          <p:nvPr>
            <p:ph type="body" sz="quarter" idx="21" hasCustomPrompt="1"/>
          </p:nvPr>
        </p:nvSpPr>
        <p:spPr>
          <a:xfrm>
            <a:off x="488950" y="6413401"/>
            <a:ext cx="5623856" cy="252870"/>
          </a:xfrm>
          <a:prstGeom prst="rect">
            <a:avLst/>
          </a:prstGeom>
        </p:spPr>
        <p:txBody>
          <a:bodyPr anchor="ctr"/>
          <a:lstStyle>
            <a:lvl1pPr marL="0" indent="0" algn="l">
              <a:buNone/>
              <a:defRPr sz="800" spc="0">
                <a:solidFill>
                  <a:schemeClr val="tx1"/>
                </a:solidFill>
              </a:defRPr>
            </a:lvl1pPr>
          </a:lstStyle>
          <a:p>
            <a:pPr lvl="0"/>
            <a:r>
              <a:rPr lang="en-GB"/>
              <a:t>Is this presentation for CONFIDENTIAL/INTERNAL USE/EXTERNAL USE? Choose the one that applies</a:t>
            </a:r>
            <a:endParaRPr lang="en-US"/>
          </a:p>
        </p:txBody>
      </p:sp>
    </p:spTree>
    <p:extLst>
      <p:ext uri="{BB962C8B-B14F-4D97-AF65-F5344CB8AC3E}">
        <p14:creationId xmlns:p14="http://schemas.microsoft.com/office/powerpoint/2010/main" val="411732449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ontent slide + web browser mockup">
    <p:spTree>
      <p:nvGrpSpPr>
        <p:cNvPr id="1" name=""/>
        <p:cNvGrpSpPr/>
        <p:nvPr/>
      </p:nvGrpSpPr>
      <p:grpSpPr>
        <a:xfrm>
          <a:off x="0" y="0"/>
          <a:ext cx="0" cy="0"/>
          <a:chOff x="0" y="0"/>
          <a:chExt cx="0" cy="0"/>
        </a:xfrm>
      </p:grpSpPr>
      <p:sp>
        <p:nvSpPr>
          <p:cNvPr id="251" name="Rectangle 250">
            <a:extLst>
              <a:ext uri="{FF2B5EF4-FFF2-40B4-BE49-F238E27FC236}">
                <a16:creationId xmlns:a16="http://schemas.microsoft.com/office/drawing/2014/main" id="{1FDB693B-B4FD-CD92-7CB7-DC39237FFED3}"/>
              </a:ext>
            </a:extLst>
          </p:cNvPr>
          <p:cNvSpPr/>
          <p:nvPr/>
        </p:nvSpPr>
        <p:spPr>
          <a:xfrm>
            <a:off x="8012243" y="0"/>
            <a:ext cx="4189551"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ontent Placeholder 9">
            <a:extLst>
              <a:ext uri="{FF2B5EF4-FFF2-40B4-BE49-F238E27FC236}">
                <a16:creationId xmlns:a16="http://schemas.microsoft.com/office/drawing/2014/main" id="{9FC3F522-401D-F270-E632-D474D2E1AA14}"/>
              </a:ext>
            </a:extLst>
          </p:cNvPr>
          <p:cNvSpPr>
            <a:spLocks noGrp="1"/>
          </p:cNvSpPr>
          <p:nvPr>
            <p:ph sz="quarter" idx="16"/>
          </p:nvPr>
        </p:nvSpPr>
        <p:spPr>
          <a:xfrm>
            <a:off x="488709" y="1918743"/>
            <a:ext cx="4441100" cy="4203856"/>
          </a:xfrm>
          <a:prstGeom prst="rect">
            <a:avLst/>
          </a:prstGeom>
        </p:spPr>
        <p:txBody>
          <a:bodyPr/>
          <a:lstStyle>
            <a:lvl1pPr>
              <a:lnSpc>
                <a:spcPct val="100000"/>
              </a:lnSpc>
              <a:buClr>
                <a:schemeClr val="accent2"/>
              </a:buClr>
              <a:defRPr sz="1600"/>
            </a:lvl1pPr>
            <a:lvl2pPr marL="685800" indent="-228600">
              <a:lnSpc>
                <a:spcPct val="100000"/>
              </a:lnSpc>
              <a:buClr>
                <a:schemeClr val="accent1"/>
              </a:buClr>
              <a:buFont typeface="Arial" panose="020B0604020202020204" pitchFamily="34" charset="0"/>
              <a:buChar char="•"/>
              <a:defRPr sz="1400"/>
            </a:lvl2pPr>
            <a:lvl3pPr marL="1143000" indent="-228600">
              <a:lnSpc>
                <a:spcPct val="100000"/>
              </a:lnSpc>
              <a:buClr>
                <a:schemeClr val="accent3"/>
              </a:buClr>
              <a:buFont typeface="Arial" panose="020B0604020202020204" pitchFamily="34" charset="0"/>
              <a:buChar char="•"/>
              <a:defRPr sz="1200"/>
            </a:lvl3pPr>
            <a:lvl4pPr>
              <a:defRPr sz="1200"/>
            </a:lvl4pPr>
            <a:lvl5pPr>
              <a:defRPr sz="12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2" name="Content Placeholder 9">
            <a:extLst>
              <a:ext uri="{FF2B5EF4-FFF2-40B4-BE49-F238E27FC236}">
                <a16:creationId xmlns:a16="http://schemas.microsoft.com/office/drawing/2014/main" id="{595B009B-1D95-FE4D-56F4-E79F52F7C8D6}"/>
              </a:ext>
            </a:extLst>
          </p:cNvPr>
          <p:cNvSpPr>
            <a:spLocks noGrp="1"/>
          </p:cNvSpPr>
          <p:nvPr>
            <p:ph sz="quarter" idx="12"/>
          </p:nvPr>
        </p:nvSpPr>
        <p:spPr>
          <a:xfrm>
            <a:off x="488709" y="1176653"/>
            <a:ext cx="4441100" cy="630238"/>
          </a:xfrm>
          <a:prstGeom prst="rect">
            <a:avLst/>
          </a:prstGeom>
        </p:spPr>
        <p:txBody>
          <a:bodyPr/>
          <a:lstStyle>
            <a:lvl1pPr marL="0" indent="0">
              <a:lnSpc>
                <a:spcPct val="100000"/>
              </a:lnSpc>
              <a:buNone/>
              <a:defRPr sz="2000">
                <a:solidFill>
                  <a:schemeClr val="accent2"/>
                </a:solidFill>
              </a:defRPr>
            </a:lvl1pPr>
          </a:lstStyle>
          <a:p>
            <a:pPr lvl="0"/>
            <a:r>
              <a:rPr lang="en-GB"/>
              <a:t>Click to edit Master text styles</a:t>
            </a:r>
          </a:p>
        </p:txBody>
      </p:sp>
      <p:sp>
        <p:nvSpPr>
          <p:cNvPr id="13" name="Content Placeholder 15">
            <a:extLst>
              <a:ext uri="{FF2B5EF4-FFF2-40B4-BE49-F238E27FC236}">
                <a16:creationId xmlns:a16="http://schemas.microsoft.com/office/drawing/2014/main" id="{3FE7BF15-E793-05D9-94AF-2511B4BD6829}"/>
              </a:ext>
            </a:extLst>
          </p:cNvPr>
          <p:cNvSpPr>
            <a:spLocks noGrp="1"/>
          </p:cNvSpPr>
          <p:nvPr>
            <p:ph sz="quarter" idx="13" hasCustomPrompt="1"/>
          </p:nvPr>
        </p:nvSpPr>
        <p:spPr>
          <a:xfrm>
            <a:off x="488950" y="414742"/>
            <a:ext cx="4440811" cy="630238"/>
          </a:xfrm>
          <a:prstGeom prst="rect">
            <a:avLst/>
          </a:prstGeom>
        </p:spPr>
        <p:txBody>
          <a:bodyPr anchor="ctr"/>
          <a:lstStyle>
            <a:lvl1pPr marL="0" indent="0">
              <a:lnSpc>
                <a:spcPct val="100000"/>
              </a:lnSpc>
              <a:buNone/>
              <a:defRPr b="1"/>
            </a:lvl1pPr>
          </a:lstStyle>
          <a:p>
            <a:r>
              <a:rPr lang="en-GB" sz="2800"/>
              <a:t>Enter slide title</a:t>
            </a:r>
            <a:endParaRPr lang="en-US" sz="2800"/>
          </a:p>
        </p:txBody>
      </p:sp>
      <p:grpSp>
        <p:nvGrpSpPr>
          <p:cNvPr id="20" name="Group 19">
            <a:extLst>
              <a:ext uri="{FF2B5EF4-FFF2-40B4-BE49-F238E27FC236}">
                <a16:creationId xmlns:a16="http://schemas.microsoft.com/office/drawing/2014/main" id="{A578D13D-3CF2-E6DC-C2F4-D382F6328FAA}"/>
              </a:ext>
            </a:extLst>
          </p:cNvPr>
          <p:cNvGrpSpPr/>
          <p:nvPr/>
        </p:nvGrpSpPr>
        <p:grpSpPr>
          <a:xfrm>
            <a:off x="5660124" y="1475449"/>
            <a:ext cx="6218849" cy="3907102"/>
            <a:chOff x="1453242" y="1931527"/>
            <a:chExt cx="4484915" cy="2817729"/>
          </a:xfrm>
        </p:grpSpPr>
        <p:sp>
          <p:nvSpPr>
            <p:cNvPr id="21" name="Rectangle: Rounded Corners 4">
              <a:extLst>
                <a:ext uri="{FF2B5EF4-FFF2-40B4-BE49-F238E27FC236}">
                  <a16:creationId xmlns:a16="http://schemas.microsoft.com/office/drawing/2014/main" id="{EBD415EC-2225-6243-88D1-6CCE33384DA8}"/>
                </a:ext>
              </a:extLst>
            </p:cNvPr>
            <p:cNvSpPr/>
            <p:nvPr/>
          </p:nvSpPr>
          <p:spPr>
            <a:xfrm>
              <a:off x="1453242" y="1931527"/>
              <a:ext cx="4484915" cy="2817729"/>
            </a:xfrm>
            <a:prstGeom prst="roundRect">
              <a:avLst>
                <a:gd name="adj" fmla="val 1962"/>
              </a:avLst>
            </a:prstGeom>
            <a:solidFill>
              <a:schemeClr val="bg1"/>
            </a:solidFill>
            <a:ln>
              <a:noFill/>
            </a:ln>
            <a:effectLst>
              <a:outerShdw blurRad="381000" dist="228600" dir="3600000" algn="ctr" rotWithShape="0">
                <a:srgbClr val="000000">
                  <a:alpha val="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Top Corners Rounded 5">
              <a:extLst>
                <a:ext uri="{FF2B5EF4-FFF2-40B4-BE49-F238E27FC236}">
                  <a16:creationId xmlns:a16="http://schemas.microsoft.com/office/drawing/2014/main" id="{4E81134B-501A-2436-A138-A3C5538676A4}"/>
                </a:ext>
              </a:extLst>
            </p:cNvPr>
            <p:cNvSpPr/>
            <p:nvPr/>
          </p:nvSpPr>
          <p:spPr>
            <a:xfrm>
              <a:off x="1453242" y="1931527"/>
              <a:ext cx="4484915" cy="294964"/>
            </a:xfrm>
            <a:prstGeom prst="round2SameRect">
              <a:avLst>
                <a:gd name="adj1" fmla="val 14514"/>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Rounded Corners 6">
              <a:extLst>
                <a:ext uri="{FF2B5EF4-FFF2-40B4-BE49-F238E27FC236}">
                  <a16:creationId xmlns:a16="http://schemas.microsoft.com/office/drawing/2014/main" id="{EF9FEE0C-D908-8F3F-BF02-0756E69563A1}"/>
                </a:ext>
              </a:extLst>
            </p:cNvPr>
            <p:cNvSpPr/>
            <p:nvPr/>
          </p:nvSpPr>
          <p:spPr>
            <a:xfrm>
              <a:off x="1985657" y="2005268"/>
              <a:ext cx="3602797" cy="14748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4" name="Group 23">
              <a:extLst>
                <a:ext uri="{FF2B5EF4-FFF2-40B4-BE49-F238E27FC236}">
                  <a16:creationId xmlns:a16="http://schemas.microsoft.com/office/drawing/2014/main" id="{92FA106F-94A8-200D-7C14-476E4C60066B}"/>
                </a:ext>
              </a:extLst>
            </p:cNvPr>
            <p:cNvGrpSpPr/>
            <p:nvPr/>
          </p:nvGrpSpPr>
          <p:grpSpPr>
            <a:xfrm>
              <a:off x="1563323" y="2051308"/>
              <a:ext cx="292351" cy="55403"/>
              <a:chOff x="1647658" y="2051308"/>
              <a:chExt cx="292351" cy="55403"/>
            </a:xfrm>
            <a:solidFill>
              <a:srgbClr val="FF0000"/>
            </a:solidFill>
          </p:grpSpPr>
          <p:sp>
            <p:nvSpPr>
              <p:cNvPr id="25" name="Oval 24">
                <a:extLst>
                  <a:ext uri="{FF2B5EF4-FFF2-40B4-BE49-F238E27FC236}">
                    <a16:creationId xmlns:a16="http://schemas.microsoft.com/office/drawing/2014/main" id="{44AA46DE-8BB2-7C48-8ED4-D7F47494FEE3}"/>
                  </a:ext>
                </a:extLst>
              </p:cNvPr>
              <p:cNvSpPr/>
              <p:nvPr/>
            </p:nvSpPr>
            <p:spPr>
              <a:xfrm>
                <a:off x="1647658" y="2051308"/>
                <a:ext cx="55403" cy="554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a:extLst>
                  <a:ext uri="{FF2B5EF4-FFF2-40B4-BE49-F238E27FC236}">
                    <a16:creationId xmlns:a16="http://schemas.microsoft.com/office/drawing/2014/main" id="{4F4B3E74-00F0-41E3-A1B0-0B372CE98223}"/>
                  </a:ext>
                </a:extLst>
              </p:cNvPr>
              <p:cNvSpPr/>
              <p:nvPr/>
            </p:nvSpPr>
            <p:spPr>
              <a:xfrm>
                <a:off x="1766132" y="2051308"/>
                <a:ext cx="55403" cy="5540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a:extLst>
                  <a:ext uri="{FF2B5EF4-FFF2-40B4-BE49-F238E27FC236}">
                    <a16:creationId xmlns:a16="http://schemas.microsoft.com/office/drawing/2014/main" id="{687C8A99-CFA9-0E20-B8CB-69E67B94A94C}"/>
                  </a:ext>
                </a:extLst>
              </p:cNvPr>
              <p:cNvSpPr/>
              <p:nvPr/>
            </p:nvSpPr>
            <p:spPr>
              <a:xfrm>
                <a:off x="1884606" y="2051308"/>
                <a:ext cx="55403" cy="55403"/>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28" name="Picture Placeholder 3">
            <a:extLst>
              <a:ext uri="{FF2B5EF4-FFF2-40B4-BE49-F238E27FC236}">
                <a16:creationId xmlns:a16="http://schemas.microsoft.com/office/drawing/2014/main" id="{2296B043-B9ED-E79A-5833-3FCC61469023}"/>
              </a:ext>
            </a:extLst>
          </p:cNvPr>
          <p:cNvSpPr>
            <a:spLocks noGrp="1"/>
          </p:cNvSpPr>
          <p:nvPr>
            <p:ph type="pic" sz="quarter" idx="17"/>
          </p:nvPr>
        </p:nvSpPr>
        <p:spPr>
          <a:xfrm>
            <a:off x="5660124" y="1884449"/>
            <a:ext cx="6218849" cy="3498101"/>
          </a:xfrm>
          <a:custGeom>
            <a:avLst/>
            <a:gdLst>
              <a:gd name="connsiteX0" fmla="*/ 0 w 8008347"/>
              <a:gd name="connsiteY0" fmla="*/ 0 h 4504693"/>
              <a:gd name="connsiteX1" fmla="*/ 8008347 w 8008347"/>
              <a:gd name="connsiteY1" fmla="*/ 0 h 4504693"/>
              <a:gd name="connsiteX2" fmla="*/ 8008347 w 8008347"/>
              <a:gd name="connsiteY2" fmla="*/ 4445186 h 4504693"/>
              <a:gd name="connsiteX3" fmla="*/ 7948840 w 8008347"/>
              <a:gd name="connsiteY3" fmla="*/ 4504693 h 4504693"/>
              <a:gd name="connsiteX4" fmla="*/ 59507 w 8008347"/>
              <a:gd name="connsiteY4" fmla="*/ 4504693 h 4504693"/>
              <a:gd name="connsiteX5" fmla="*/ 0 w 8008347"/>
              <a:gd name="connsiteY5" fmla="*/ 4445186 h 4504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008347" h="4504693">
                <a:moveTo>
                  <a:pt x="0" y="0"/>
                </a:moveTo>
                <a:lnTo>
                  <a:pt x="8008347" y="0"/>
                </a:lnTo>
                <a:lnTo>
                  <a:pt x="8008347" y="4445186"/>
                </a:lnTo>
                <a:cubicBezTo>
                  <a:pt x="8008347" y="4478051"/>
                  <a:pt x="7981705" y="4504693"/>
                  <a:pt x="7948840" y="4504693"/>
                </a:cubicBezTo>
                <a:lnTo>
                  <a:pt x="59507" y="4504693"/>
                </a:lnTo>
                <a:cubicBezTo>
                  <a:pt x="26642" y="4504693"/>
                  <a:pt x="0" y="4478051"/>
                  <a:pt x="0" y="4445186"/>
                </a:cubicBezTo>
                <a:close/>
              </a:path>
            </a:pathLst>
          </a:custGeom>
        </p:spPr>
        <p:txBody>
          <a:bodyPr/>
          <a:lstStyle>
            <a:lvl1pPr>
              <a:defRPr sz="1400"/>
            </a:lvl1pPr>
          </a:lstStyle>
          <a:p>
            <a:r>
              <a:rPr lang="en-GB"/>
              <a:t>Click icon to add picture</a:t>
            </a:r>
            <a:endParaRPr lang="en-US"/>
          </a:p>
        </p:txBody>
      </p:sp>
      <p:sp>
        <p:nvSpPr>
          <p:cNvPr id="36" name="Text Placeholder 18">
            <a:extLst>
              <a:ext uri="{FF2B5EF4-FFF2-40B4-BE49-F238E27FC236}">
                <a16:creationId xmlns:a16="http://schemas.microsoft.com/office/drawing/2014/main" id="{775A4310-3929-7191-95A7-FEA2BEB0D185}"/>
              </a:ext>
            </a:extLst>
          </p:cNvPr>
          <p:cNvSpPr>
            <a:spLocks noGrp="1"/>
          </p:cNvSpPr>
          <p:nvPr>
            <p:ph type="body" sz="quarter" idx="18" hasCustomPrompt="1"/>
          </p:nvPr>
        </p:nvSpPr>
        <p:spPr>
          <a:xfrm>
            <a:off x="488950" y="6413401"/>
            <a:ext cx="5623856" cy="252870"/>
          </a:xfrm>
          <a:prstGeom prst="rect">
            <a:avLst/>
          </a:prstGeom>
        </p:spPr>
        <p:txBody>
          <a:bodyPr anchor="ctr"/>
          <a:lstStyle>
            <a:lvl1pPr marL="0" indent="0" algn="l">
              <a:buNone/>
              <a:defRPr sz="800" spc="0">
                <a:solidFill>
                  <a:schemeClr val="tx1"/>
                </a:solidFill>
              </a:defRPr>
            </a:lvl1pPr>
          </a:lstStyle>
          <a:p>
            <a:pPr lvl="0"/>
            <a:r>
              <a:rPr lang="en-GB"/>
              <a:t>Is this presentation for CONFIDENTIAL/INTERNAL USE/EXTERNAL USE? Choose the one that applies</a:t>
            </a:r>
            <a:endParaRPr lang="en-US"/>
          </a:p>
        </p:txBody>
      </p:sp>
      <p:sp>
        <p:nvSpPr>
          <p:cNvPr id="37" name="Oval 36">
            <a:extLst>
              <a:ext uri="{FF2B5EF4-FFF2-40B4-BE49-F238E27FC236}">
                <a16:creationId xmlns:a16="http://schemas.microsoft.com/office/drawing/2014/main" id="{0D5FADDF-FB8B-928C-1D11-B98E3A922112}"/>
              </a:ext>
            </a:extLst>
          </p:cNvPr>
          <p:cNvSpPr/>
          <p:nvPr/>
        </p:nvSpPr>
        <p:spPr>
          <a:xfrm>
            <a:off x="11265152" y="434154"/>
            <a:ext cx="373626" cy="373626"/>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Slide Number Placeholder 3">
            <a:extLst>
              <a:ext uri="{FF2B5EF4-FFF2-40B4-BE49-F238E27FC236}">
                <a16:creationId xmlns:a16="http://schemas.microsoft.com/office/drawing/2014/main" id="{B96FF3D0-8844-B55D-A4A7-5273C3023CBC}"/>
              </a:ext>
            </a:extLst>
          </p:cNvPr>
          <p:cNvSpPr txBox="1">
            <a:spLocks/>
          </p:cNvSpPr>
          <p:nvPr/>
        </p:nvSpPr>
        <p:spPr>
          <a:xfrm>
            <a:off x="11265152" y="442655"/>
            <a:ext cx="363794" cy="365125"/>
          </a:xfrm>
          <a:prstGeom prst="rect">
            <a:avLst/>
          </a:prstGeom>
        </p:spPr>
        <p:txBody>
          <a:bodyPr vert="horz" lIns="91440" tIns="45720" rIns="91440" bIns="45720" rtlCol="0" anchor="ctr"/>
          <a:lstStyle>
            <a:defPPr>
              <a:defRPr lang="en-US"/>
            </a:defPPr>
            <a:lvl1pPr marL="0" algn="r" defTabSz="914400" rtl="0" eaLnBrk="1" latinLnBrk="0" hangingPunct="1">
              <a:defRPr sz="800" b="0" i="0" kern="1200">
                <a:solidFill>
                  <a:schemeClr val="tx1">
                    <a:tint val="82000"/>
                  </a:schemeClr>
                </a:solidFill>
                <a:latin typeface="Poppins" pitchFamily="2" charset="77"/>
                <a:ea typeface="+mn-ea"/>
                <a:cs typeface="Poppins" pitchFamily="2" charset="77"/>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C348BFD0-04BB-C446-95DC-63B616F87DC9}" type="slidenum">
              <a:rPr lang="en-US" smtClean="0"/>
              <a:pPr algn="ctr"/>
              <a:t>‹#›</a:t>
            </a:fld>
            <a:endParaRPr lang="en-US"/>
          </a:p>
        </p:txBody>
      </p:sp>
      <p:pic>
        <p:nvPicPr>
          <p:cNvPr id="4" name="Picture 3" descr="A white text on a black background&#10;&#10;Description automatically generated">
            <a:extLst>
              <a:ext uri="{FF2B5EF4-FFF2-40B4-BE49-F238E27FC236}">
                <a16:creationId xmlns:a16="http://schemas.microsoft.com/office/drawing/2014/main" id="{0798EA36-D591-EE06-0F6D-878FC45B5B5A}"/>
              </a:ext>
            </a:extLst>
          </p:cNvPr>
          <p:cNvPicPr>
            <a:picLocks noChangeAspect="1"/>
          </p:cNvPicPr>
          <p:nvPr userDrawn="1"/>
        </p:nvPicPr>
        <p:blipFill>
          <a:blip r:embed="rId2"/>
          <a:stretch>
            <a:fillRect/>
          </a:stretch>
        </p:blipFill>
        <p:spPr>
          <a:xfrm>
            <a:off x="10590972" y="6386307"/>
            <a:ext cx="1070803" cy="285072"/>
          </a:xfrm>
          <a:prstGeom prst="rect">
            <a:avLst/>
          </a:prstGeom>
        </p:spPr>
      </p:pic>
    </p:spTree>
    <p:extLst>
      <p:ext uri="{BB962C8B-B14F-4D97-AF65-F5344CB8AC3E}">
        <p14:creationId xmlns:p14="http://schemas.microsoft.com/office/powerpoint/2010/main" val="105533967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Content slide 3 image placeholders">
    <p:bg>
      <p:bgPr>
        <a:solidFill>
          <a:schemeClr val="accent4"/>
        </a:solidFill>
        <a:effectLst/>
      </p:bgPr>
    </p:bg>
    <p:spTree>
      <p:nvGrpSpPr>
        <p:cNvPr id="1" name=""/>
        <p:cNvGrpSpPr/>
        <p:nvPr/>
      </p:nvGrpSpPr>
      <p:grpSpPr>
        <a:xfrm>
          <a:off x="0" y="0"/>
          <a:ext cx="0" cy="0"/>
          <a:chOff x="0" y="0"/>
          <a:chExt cx="0" cy="0"/>
        </a:xfrm>
      </p:grpSpPr>
      <p:pic>
        <p:nvPicPr>
          <p:cNvPr id="15" name="Graphic 14">
            <a:extLst>
              <a:ext uri="{FF2B5EF4-FFF2-40B4-BE49-F238E27FC236}">
                <a16:creationId xmlns:a16="http://schemas.microsoft.com/office/drawing/2014/main" id="{09BF3434-569E-504A-9454-DC043DFF63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rot="20394801">
            <a:off x="-477603" y="40149"/>
            <a:ext cx="1879705" cy="865261"/>
          </a:xfrm>
          <a:prstGeom prst="rect">
            <a:avLst/>
          </a:prstGeom>
        </p:spPr>
      </p:pic>
      <p:sp>
        <p:nvSpPr>
          <p:cNvPr id="2" name="Picture Placeholder 12">
            <a:extLst>
              <a:ext uri="{FF2B5EF4-FFF2-40B4-BE49-F238E27FC236}">
                <a16:creationId xmlns:a16="http://schemas.microsoft.com/office/drawing/2014/main" id="{03B53C94-AB4B-D84F-709C-9F62C8021B72}"/>
              </a:ext>
            </a:extLst>
          </p:cNvPr>
          <p:cNvSpPr>
            <a:spLocks noGrp="1"/>
          </p:cNvSpPr>
          <p:nvPr>
            <p:ph type="pic" sz="quarter" idx="12"/>
          </p:nvPr>
        </p:nvSpPr>
        <p:spPr>
          <a:xfrm>
            <a:off x="1493517" y="1779690"/>
            <a:ext cx="2406650" cy="2881312"/>
          </a:xfrm>
          <a:prstGeom prst="roundRect">
            <a:avLst>
              <a:gd name="adj" fmla="val 5124"/>
            </a:avLst>
          </a:prstGeom>
        </p:spPr>
        <p:txBody>
          <a:bodyPr/>
          <a:lstStyle>
            <a:lvl1pPr>
              <a:buClr>
                <a:schemeClr val="accent2"/>
              </a:buClr>
              <a:defRPr sz="1100"/>
            </a:lvl1pPr>
          </a:lstStyle>
          <a:p>
            <a:r>
              <a:rPr lang="en-GB"/>
              <a:t>Click icon to add picture</a:t>
            </a:r>
            <a:endParaRPr lang="en-US"/>
          </a:p>
        </p:txBody>
      </p:sp>
      <p:sp>
        <p:nvSpPr>
          <p:cNvPr id="5" name="Picture Placeholder 12">
            <a:extLst>
              <a:ext uri="{FF2B5EF4-FFF2-40B4-BE49-F238E27FC236}">
                <a16:creationId xmlns:a16="http://schemas.microsoft.com/office/drawing/2014/main" id="{B11F11F8-5C9B-E20A-2330-93FD3FD2C6B5}"/>
              </a:ext>
            </a:extLst>
          </p:cNvPr>
          <p:cNvSpPr>
            <a:spLocks noGrp="1"/>
          </p:cNvSpPr>
          <p:nvPr>
            <p:ph type="pic" sz="quarter" idx="13"/>
          </p:nvPr>
        </p:nvSpPr>
        <p:spPr>
          <a:xfrm>
            <a:off x="4803876" y="1779690"/>
            <a:ext cx="2406650" cy="2881312"/>
          </a:xfrm>
          <a:prstGeom prst="roundRect">
            <a:avLst>
              <a:gd name="adj" fmla="val 5124"/>
            </a:avLst>
          </a:prstGeom>
        </p:spPr>
        <p:txBody>
          <a:bodyPr/>
          <a:lstStyle>
            <a:lvl1pPr>
              <a:buClr>
                <a:schemeClr val="accent2"/>
              </a:buClr>
              <a:defRPr sz="1100"/>
            </a:lvl1pPr>
          </a:lstStyle>
          <a:p>
            <a:r>
              <a:rPr lang="en-GB"/>
              <a:t>Click icon to add picture</a:t>
            </a:r>
            <a:endParaRPr lang="en-US"/>
          </a:p>
        </p:txBody>
      </p:sp>
      <p:sp>
        <p:nvSpPr>
          <p:cNvPr id="7" name="Picture Placeholder 12">
            <a:extLst>
              <a:ext uri="{FF2B5EF4-FFF2-40B4-BE49-F238E27FC236}">
                <a16:creationId xmlns:a16="http://schemas.microsoft.com/office/drawing/2014/main" id="{531BBDD9-F421-20A8-7139-25D37D66BADB}"/>
              </a:ext>
            </a:extLst>
          </p:cNvPr>
          <p:cNvSpPr>
            <a:spLocks noGrp="1"/>
          </p:cNvSpPr>
          <p:nvPr>
            <p:ph type="pic" sz="quarter" idx="14"/>
          </p:nvPr>
        </p:nvSpPr>
        <p:spPr>
          <a:xfrm>
            <a:off x="8114236" y="1779690"/>
            <a:ext cx="2406650" cy="2881312"/>
          </a:xfrm>
          <a:prstGeom prst="roundRect">
            <a:avLst>
              <a:gd name="adj" fmla="val 5124"/>
            </a:avLst>
          </a:prstGeom>
        </p:spPr>
        <p:txBody>
          <a:bodyPr/>
          <a:lstStyle>
            <a:lvl1pPr>
              <a:buClr>
                <a:schemeClr val="accent2"/>
              </a:buClr>
              <a:defRPr sz="1100"/>
            </a:lvl1pPr>
          </a:lstStyle>
          <a:p>
            <a:r>
              <a:rPr lang="en-GB"/>
              <a:t>Click icon to add picture</a:t>
            </a:r>
            <a:endParaRPr lang="en-US"/>
          </a:p>
        </p:txBody>
      </p:sp>
      <p:sp>
        <p:nvSpPr>
          <p:cNvPr id="8" name="Text Placeholder 14">
            <a:extLst>
              <a:ext uri="{FF2B5EF4-FFF2-40B4-BE49-F238E27FC236}">
                <a16:creationId xmlns:a16="http://schemas.microsoft.com/office/drawing/2014/main" id="{E0B7DEE1-6F37-F71C-D1D9-D686870366D1}"/>
              </a:ext>
            </a:extLst>
          </p:cNvPr>
          <p:cNvSpPr>
            <a:spLocks noGrp="1"/>
          </p:cNvSpPr>
          <p:nvPr>
            <p:ph type="body" sz="quarter" idx="15" hasCustomPrompt="1"/>
          </p:nvPr>
        </p:nvSpPr>
        <p:spPr>
          <a:xfrm>
            <a:off x="1493517" y="4797997"/>
            <a:ext cx="2406650" cy="721319"/>
          </a:xfrm>
          <a:prstGeom prst="rect">
            <a:avLst/>
          </a:prstGeom>
        </p:spPr>
        <p:txBody>
          <a:bodyPr anchor="t">
            <a:noAutofit/>
          </a:bodyPr>
          <a:lstStyle>
            <a:lvl1pPr marL="0" indent="0" algn="ctr">
              <a:lnSpc>
                <a:spcPct val="100000"/>
              </a:lnSpc>
              <a:spcBef>
                <a:spcPts val="0"/>
              </a:spcBef>
              <a:buNone/>
              <a:defRPr sz="1400">
                <a:solidFill>
                  <a:schemeClr val="tx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add caption</a:t>
            </a:r>
          </a:p>
        </p:txBody>
      </p:sp>
      <p:sp>
        <p:nvSpPr>
          <p:cNvPr id="9" name="Text Placeholder 14">
            <a:extLst>
              <a:ext uri="{FF2B5EF4-FFF2-40B4-BE49-F238E27FC236}">
                <a16:creationId xmlns:a16="http://schemas.microsoft.com/office/drawing/2014/main" id="{429A7A2F-FCE9-5FF5-EF34-AFF118143E0B}"/>
              </a:ext>
            </a:extLst>
          </p:cNvPr>
          <p:cNvSpPr>
            <a:spLocks noGrp="1"/>
          </p:cNvSpPr>
          <p:nvPr>
            <p:ph type="body" sz="quarter" idx="16" hasCustomPrompt="1"/>
          </p:nvPr>
        </p:nvSpPr>
        <p:spPr>
          <a:xfrm>
            <a:off x="4803876" y="4797997"/>
            <a:ext cx="2406650" cy="721319"/>
          </a:xfrm>
          <a:prstGeom prst="rect">
            <a:avLst/>
          </a:prstGeom>
        </p:spPr>
        <p:txBody>
          <a:bodyPr anchor="t">
            <a:noAutofit/>
          </a:bodyPr>
          <a:lstStyle>
            <a:lvl1pPr marL="0" indent="0" algn="ctr">
              <a:lnSpc>
                <a:spcPct val="100000"/>
              </a:lnSpc>
              <a:spcBef>
                <a:spcPts val="0"/>
              </a:spcBef>
              <a:buNone/>
              <a:defRPr sz="1400">
                <a:solidFill>
                  <a:schemeClr val="tx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add caption</a:t>
            </a:r>
          </a:p>
        </p:txBody>
      </p:sp>
      <p:sp>
        <p:nvSpPr>
          <p:cNvPr id="12" name="Text Placeholder 14">
            <a:extLst>
              <a:ext uri="{FF2B5EF4-FFF2-40B4-BE49-F238E27FC236}">
                <a16:creationId xmlns:a16="http://schemas.microsoft.com/office/drawing/2014/main" id="{DF3E3518-5FDB-2284-0F0A-D1C606A7D5DA}"/>
              </a:ext>
            </a:extLst>
          </p:cNvPr>
          <p:cNvSpPr>
            <a:spLocks noGrp="1"/>
          </p:cNvSpPr>
          <p:nvPr>
            <p:ph type="body" sz="quarter" idx="17" hasCustomPrompt="1"/>
          </p:nvPr>
        </p:nvSpPr>
        <p:spPr>
          <a:xfrm>
            <a:off x="8114235" y="4797997"/>
            <a:ext cx="2406650" cy="721319"/>
          </a:xfrm>
          <a:prstGeom prst="rect">
            <a:avLst/>
          </a:prstGeom>
        </p:spPr>
        <p:txBody>
          <a:bodyPr anchor="t">
            <a:noAutofit/>
          </a:bodyPr>
          <a:lstStyle>
            <a:lvl1pPr marL="0" indent="0" algn="ctr">
              <a:lnSpc>
                <a:spcPct val="100000"/>
              </a:lnSpc>
              <a:spcBef>
                <a:spcPts val="0"/>
              </a:spcBef>
              <a:buNone/>
              <a:defRPr sz="1400">
                <a:solidFill>
                  <a:schemeClr val="tx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add caption</a:t>
            </a:r>
          </a:p>
        </p:txBody>
      </p:sp>
      <p:pic>
        <p:nvPicPr>
          <p:cNvPr id="14" name="Graphic 13">
            <a:extLst>
              <a:ext uri="{FF2B5EF4-FFF2-40B4-BE49-F238E27FC236}">
                <a16:creationId xmlns:a16="http://schemas.microsoft.com/office/drawing/2014/main" id="{22D4FD9F-FB7D-5998-0427-56EF08F17BC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54578" y="5598828"/>
            <a:ext cx="268261" cy="268261"/>
          </a:xfrm>
          <a:prstGeom prst="rect">
            <a:avLst/>
          </a:prstGeom>
        </p:spPr>
      </p:pic>
      <p:pic>
        <p:nvPicPr>
          <p:cNvPr id="18" name="Graphic 17">
            <a:extLst>
              <a:ext uri="{FF2B5EF4-FFF2-40B4-BE49-F238E27FC236}">
                <a16:creationId xmlns:a16="http://schemas.microsoft.com/office/drawing/2014/main" id="{4A5EC0FE-38F9-835C-9AEA-19315F1ACC58}"/>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0795919" y="2499710"/>
            <a:ext cx="249502" cy="365125"/>
          </a:xfrm>
          <a:prstGeom prst="rect">
            <a:avLst/>
          </a:prstGeom>
        </p:spPr>
      </p:pic>
      <p:sp>
        <p:nvSpPr>
          <p:cNvPr id="21" name="Content Placeholder 15">
            <a:extLst>
              <a:ext uri="{FF2B5EF4-FFF2-40B4-BE49-F238E27FC236}">
                <a16:creationId xmlns:a16="http://schemas.microsoft.com/office/drawing/2014/main" id="{EDB2C3C3-5EF4-38BD-E18D-AF52E2956D0B}"/>
              </a:ext>
            </a:extLst>
          </p:cNvPr>
          <p:cNvSpPr>
            <a:spLocks noGrp="1"/>
          </p:cNvSpPr>
          <p:nvPr>
            <p:ph sz="quarter" idx="18" hasCustomPrompt="1"/>
          </p:nvPr>
        </p:nvSpPr>
        <p:spPr>
          <a:xfrm>
            <a:off x="488950" y="532312"/>
            <a:ext cx="11214100" cy="630238"/>
          </a:xfrm>
          <a:prstGeom prst="rect">
            <a:avLst/>
          </a:prstGeom>
        </p:spPr>
        <p:txBody>
          <a:bodyPr anchor="ctr"/>
          <a:lstStyle>
            <a:lvl1pPr marL="0" indent="0" algn="ctr">
              <a:buNone/>
              <a:defRPr b="1"/>
            </a:lvl1pPr>
          </a:lstStyle>
          <a:p>
            <a:r>
              <a:rPr lang="en-GB" sz="2800"/>
              <a:t>Enter slide title</a:t>
            </a:r>
            <a:endParaRPr lang="en-US" sz="2800"/>
          </a:p>
        </p:txBody>
      </p:sp>
      <p:sp>
        <p:nvSpPr>
          <p:cNvPr id="22" name="Oval 21">
            <a:extLst>
              <a:ext uri="{FF2B5EF4-FFF2-40B4-BE49-F238E27FC236}">
                <a16:creationId xmlns:a16="http://schemas.microsoft.com/office/drawing/2014/main" id="{A21C8D52-CF1B-9585-759D-CEF7EC511029}"/>
              </a:ext>
            </a:extLst>
          </p:cNvPr>
          <p:cNvSpPr/>
          <p:nvPr/>
        </p:nvSpPr>
        <p:spPr>
          <a:xfrm>
            <a:off x="11265152" y="434154"/>
            <a:ext cx="373626" cy="373626"/>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 Placeholder 18">
            <a:extLst>
              <a:ext uri="{FF2B5EF4-FFF2-40B4-BE49-F238E27FC236}">
                <a16:creationId xmlns:a16="http://schemas.microsoft.com/office/drawing/2014/main" id="{9405F9D6-9E94-CFA7-EAE8-AFE7CE520AB9}"/>
              </a:ext>
            </a:extLst>
          </p:cNvPr>
          <p:cNvSpPr>
            <a:spLocks noGrp="1"/>
          </p:cNvSpPr>
          <p:nvPr>
            <p:ph type="body" sz="quarter" idx="19" hasCustomPrompt="1"/>
          </p:nvPr>
        </p:nvSpPr>
        <p:spPr>
          <a:xfrm>
            <a:off x="3455552" y="6472393"/>
            <a:ext cx="5280896" cy="252870"/>
          </a:xfrm>
          <a:prstGeom prst="rect">
            <a:avLst/>
          </a:prstGeom>
        </p:spPr>
        <p:txBody>
          <a:bodyPr anchor="ctr"/>
          <a:lstStyle>
            <a:lvl1pPr marL="0" indent="0" algn="ctr">
              <a:buNone/>
              <a:defRPr sz="800" spc="0">
                <a:solidFill>
                  <a:schemeClr val="tx1"/>
                </a:solidFill>
              </a:defRPr>
            </a:lvl1pPr>
          </a:lstStyle>
          <a:p>
            <a:pPr lvl="0"/>
            <a:r>
              <a:rPr lang="en-GB"/>
              <a:t>Is this presentation for CONFIDENTIAL/INTERNAL USE/EXTERNAL USE? Choose the one that applies</a:t>
            </a:r>
            <a:endParaRPr lang="en-US"/>
          </a:p>
        </p:txBody>
      </p:sp>
      <p:sp>
        <p:nvSpPr>
          <p:cNvPr id="29" name="Slide Number Placeholder 3">
            <a:extLst>
              <a:ext uri="{FF2B5EF4-FFF2-40B4-BE49-F238E27FC236}">
                <a16:creationId xmlns:a16="http://schemas.microsoft.com/office/drawing/2014/main" id="{007BBF90-C33A-772C-1901-55C2CAEE3B2C}"/>
              </a:ext>
            </a:extLst>
          </p:cNvPr>
          <p:cNvSpPr txBox="1">
            <a:spLocks/>
          </p:cNvSpPr>
          <p:nvPr/>
        </p:nvSpPr>
        <p:spPr>
          <a:xfrm>
            <a:off x="11265152" y="442655"/>
            <a:ext cx="363794" cy="365125"/>
          </a:xfrm>
          <a:prstGeom prst="rect">
            <a:avLst/>
          </a:prstGeom>
        </p:spPr>
        <p:txBody>
          <a:bodyPr vert="horz" lIns="91440" tIns="45720" rIns="91440" bIns="45720" rtlCol="0" anchor="ctr"/>
          <a:lstStyle>
            <a:defPPr>
              <a:defRPr lang="en-US"/>
            </a:defPPr>
            <a:lvl1pPr marL="0" algn="r" defTabSz="914400" rtl="0" eaLnBrk="1" latinLnBrk="0" hangingPunct="1">
              <a:defRPr sz="800" b="0" i="0" kern="1200">
                <a:solidFill>
                  <a:schemeClr val="tx1">
                    <a:tint val="82000"/>
                  </a:schemeClr>
                </a:solidFill>
                <a:latin typeface="Poppins" pitchFamily="2" charset="77"/>
                <a:ea typeface="+mn-ea"/>
                <a:cs typeface="Poppins" pitchFamily="2" charset="77"/>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C348BFD0-04BB-C446-95DC-63B616F87DC9}" type="slidenum">
              <a:rPr lang="en-US" smtClean="0"/>
              <a:pPr algn="ctr"/>
              <a:t>‹#›</a:t>
            </a:fld>
            <a:endParaRPr lang="en-US"/>
          </a:p>
        </p:txBody>
      </p:sp>
      <p:pic>
        <p:nvPicPr>
          <p:cNvPr id="3" name="Picture 2" descr="A blue text on a black background&#10;&#10;Description automatically generated">
            <a:extLst>
              <a:ext uri="{FF2B5EF4-FFF2-40B4-BE49-F238E27FC236}">
                <a16:creationId xmlns:a16="http://schemas.microsoft.com/office/drawing/2014/main" id="{5649E143-1629-E72D-3917-CC105E51FE16}"/>
              </a:ext>
            </a:extLst>
          </p:cNvPr>
          <p:cNvPicPr>
            <a:picLocks noChangeAspect="1"/>
          </p:cNvPicPr>
          <p:nvPr userDrawn="1"/>
        </p:nvPicPr>
        <p:blipFill>
          <a:blip r:embed="rId8"/>
          <a:stretch>
            <a:fillRect/>
          </a:stretch>
        </p:blipFill>
        <p:spPr>
          <a:xfrm>
            <a:off x="10590972" y="6389938"/>
            <a:ext cx="1037974" cy="276333"/>
          </a:xfrm>
          <a:prstGeom prst="rect">
            <a:avLst/>
          </a:prstGeom>
        </p:spPr>
      </p:pic>
    </p:spTree>
    <p:extLst>
      <p:ext uri="{BB962C8B-B14F-4D97-AF65-F5344CB8AC3E}">
        <p14:creationId xmlns:p14="http://schemas.microsoft.com/office/powerpoint/2010/main" val="259686330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Content slide 4 image placeholders">
    <p:bg>
      <p:bgPr>
        <a:solidFill>
          <a:schemeClr val="accent4"/>
        </a:solidFill>
        <a:effectLst/>
      </p:bgPr>
    </p:bg>
    <p:spTree>
      <p:nvGrpSpPr>
        <p:cNvPr id="1" name=""/>
        <p:cNvGrpSpPr/>
        <p:nvPr/>
      </p:nvGrpSpPr>
      <p:grpSpPr>
        <a:xfrm>
          <a:off x="0" y="0"/>
          <a:ext cx="0" cy="0"/>
          <a:chOff x="0" y="0"/>
          <a:chExt cx="0" cy="0"/>
        </a:xfrm>
      </p:grpSpPr>
      <p:sp>
        <p:nvSpPr>
          <p:cNvPr id="2" name="Picture Placeholder 12">
            <a:extLst>
              <a:ext uri="{FF2B5EF4-FFF2-40B4-BE49-F238E27FC236}">
                <a16:creationId xmlns:a16="http://schemas.microsoft.com/office/drawing/2014/main" id="{03B53C94-AB4B-D84F-709C-9F62C8021B72}"/>
              </a:ext>
            </a:extLst>
          </p:cNvPr>
          <p:cNvSpPr>
            <a:spLocks noGrp="1"/>
          </p:cNvSpPr>
          <p:nvPr>
            <p:ph type="pic" sz="quarter" idx="12"/>
          </p:nvPr>
        </p:nvSpPr>
        <p:spPr>
          <a:xfrm>
            <a:off x="1618436" y="273569"/>
            <a:ext cx="4200246" cy="1986197"/>
          </a:xfrm>
          <a:prstGeom prst="roundRect">
            <a:avLst>
              <a:gd name="adj" fmla="val 5124"/>
            </a:avLst>
          </a:prstGeom>
        </p:spPr>
        <p:txBody>
          <a:bodyPr/>
          <a:lstStyle>
            <a:lvl1pPr>
              <a:buClr>
                <a:schemeClr val="accent2"/>
              </a:buClr>
              <a:defRPr sz="1100"/>
            </a:lvl1pPr>
          </a:lstStyle>
          <a:p>
            <a:r>
              <a:rPr lang="en-GB"/>
              <a:t>Click icon to add picture</a:t>
            </a:r>
            <a:endParaRPr lang="en-US"/>
          </a:p>
        </p:txBody>
      </p:sp>
      <p:sp>
        <p:nvSpPr>
          <p:cNvPr id="8" name="Text Placeholder 14">
            <a:extLst>
              <a:ext uri="{FF2B5EF4-FFF2-40B4-BE49-F238E27FC236}">
                <a16:creationId xmlns:a16="http://schemas.microsoft.com/office/drawing/2014/main" id="{E0B7DEE1-6F37-F71C-D1D9-D686870366D1}"/>
              </a:ext>
            </a:extLst>
          </p:cNvPr>
          <p:cNvSpPr>
            <a:spLocks noGrp="1"/>
          </p:cNvSpPr>
          <p:nvPr>
            <p:ph type="body" sz="quarter" idx="15" hasCustomPrompt="1"/>
          </p:nvPr>
        </p:nvSpPr>
        <p:spPr>
          <a:xfrm>
            <a:off x="1618435" y="2358720"/>
            <a:ext cx="4200245" cy="286602"/>
          </a:xfrm>
          <a:prstGeom prst="rect">
            <a:avLst/>
          </a:prstGeom>
        </p:spPr>
        <p:txBody>
          <a:bodyPr anchor="t">
            <a:noAutofit/>
          </a:bodyPr>
          <a:lstStyle>
            <a:lvl1pPr marL="0" indent="0" algn="l">
              <a:lnSpc>
                <a:spcPct val="100000"/>
              </a:lnSpc>
              <a:spcBef>
                <a:spcPts val="0"/>
              </a:spcBef>
              <a:buNone/>
              <a:defRPr sz="1400" b="1">
                <a:solidFill>
                  <a:schemeClr val="tx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add caption</a:t>
            </a:r>
          </a:p>
        </p:txBody>
      </p:sp>
      <p:pic>
        <p:nvPicPr>
          <p:cNvPr id="14" name="Graphic 13">
            <a:extLst>
              <a:ext uri="{FF2B5EF4-FFF2-40B4-BE49-F238E27FC236}">
                <a16:creationId xmlns:a16="http://schemas.microsoft.com/office/drawing/2014/main" id="{22D4FD9F-FB7D-5998-0427-56EF08F17BC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1087535" y="4969241"/>
            <a:ext cx="268261" cy="268261"/>
          </a:xfrm>
          <a:prstGeom prst="rect">
            <a:avLst/>
          </a:prstGeom>
        </p:spPr>
      </p:pic>
      <p:pic>
        <p:nvPicPr>
          <p:cNvPr id="18" name="Graphic 17">
            <a:extLst>
              <a:ext uri="{FF2B5EF4-FFF2-40B4-BE49-F238E27FC236}">
                <a16:creationId xmlns:a16="http://schemas.microsoft.com/office/drawing/2014/main" id="{4A5EC0FE-38F9-835C-9AEA-19315F1ACC5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81168" y="685900"/>
            <a:ext cx="249502" cy="365125"/>
          </a:xfrm>
          <a:prstGeom prst="rect">
            <a:avLst/>
          </a:prstGeom>
        </p:spPr>
      </p:pic>
      <p:sp>
        <p:nvSpPr>
          <p:cNvPr id="6" name="Picture Placeholder 12">
            <a:extLst>
              <a:ext uri="{FF2B5EF4-FFF2-40B4-BE49-F238E27FC236}">
                <a16:creationId xmlns:a16="http://schemas.microsoft.com/office/drawing/2014/main" id="{C0597972-5A48-E5E7-7AA4-24F13F2FAAEC}"/>
              </a:ext>
            </a:extLst>
          </p:cNvPr>
          <p:cNvSpPr>
            <a:spLocks noGrp="1"/>
          </p:cNvSpPr>
          <p:nvPr>
            <p:ph type="pic" sz="quarter" idx="18"/>
          </p:nvPr>
        </p:nvSpPr>
        <p:spPr>
          <a:xfrm>
            <a:off x="6309077" y="273569"/>
            <a:ext cx="4200246" cy="1986197"/>
          </a:xfrm>
          <a:prstGeom prst="roundRect">
            <a:avLst>
              <a:gd name="adj" fmla="val 5124"/>
            </a:avLst>
          </a:prstGeom>
        </p:spPr>
        <p:txBody>
          <a:bodyPr/>
          <a:lstStyle>
            <a:lvl1pPr>
              <a:buClr>
                <a:schemeClr val="accent2"/>
              </a:buClr>
              <a:defRPr sz="1100"/>
            </a:lvl1pPr>
          </a:lstStyle>
          <a:p>
            <a:r>
              <a:rPr lang="en-GB"/>
              <a:t>Click icon to add picture</a:t>
            </a:r>
            <a:endParaRPr lang="en-US"/>
          </a:p>
        </p:txBody>
      </p:sp>
      <p:sp>
        <p:nvSpPr>
          <p:cNvPr id="11" name="Text Placeholder 10">
            <a:extLst>
              <a:ext uri="{FF2B5EF4-FFF2-40B4-BE49-F238E27FC236}">
                <a16:creationId xmlns:a16="http://schemas.microsoft.com/office/drawing/2014/main" id="{CA9FCEC0-3A0A-9694-8188-13D669833743}"/>
              </a:ext>
            </a:extLst>
          </p:cNvPr>
          <p:cNvSpPr>
            <a:spLocks noGrp="1"/>
          </p:cNvSpPr>
          <p:nvPr>
            <p:ph type="body" sz="quarter" idx="19"/>
          </p:nvPr>
        </p:nvSpPr>
        <p:spPr>
          <a:xfrm>
            <a:off x="1618757" y="2730552"/>
            <a:ext cx="4200525" cy="502691"/>
          </a:xfrm>
          <a:prstGeom prst="rect">
            <a:avLst/>
          </a:prstGeom>
        </p:spPr>
        <p:txBody>
          <a:bodyPr/>
          <a:lstStyle>
            <a:lvl1pPr marL="0" indent="0">
              <a:lnSpc>
                <a:spcPct val="100000"/>
              </a:lnSpc>
              <a:buNone/>
              <a:defRPr sz="1000"/>
            </a:lvl1pPr>
            <a:lvl2pPr marL="457200" indent="0">
              <a:buNone/>
              <a:defRPr sz="1000"/>
            </a:lvl2pPr>
            <a:lvl3pPr>
              <a:defRPr sz="900"/>
            </a:lvl3pPr>
            <a:lvl4pPr>
              <a:defRPr sz="800"/>
            </a:lvl4pPr>
            <a:lvl5pPr>
              <a:defRPr sz="800"/>
            </a:lvl5pPr>
          </a:lstStyle>
          <a:p>
            <a:pPr lvl="0"/>
            <a:r>
              <a:rPr lang="en-GB"/>
              <a:t>Click to edit Master text styles</a:t>
            </a:r>
          </a:p>
        </p:txBody>
      </p:sp>
      <p:sp>
        <p:nvSpPr>
          <p:cNvPr id="13" name="Text Placeholder 14">
            <a:extLst>
              <a:ext uri="{FF2B5EF4-FFF2-40B4-BE49-F238E27FC236}">
                <a16:creationId xmlns:a16="http://schemas.microsoft.com/office/drawing/2014/main" id="{64D18B57-7CCE-91DC-F0AD-B635F517B7D7}"/>
              </a:ext>
            </a:extLst>
          </p:cNvPr>
          <p:cNvSpPr>
            <a:spLocks noGrp="1"/>
          </p:cNvSpPr>
          <p:nvPr>
            <p:ph type="body" sz="quarter" idx="20" hasCustomPrompt="1"/>
          </p:nvPr>
        </p:nvSpPr>
        <p:spPr>
          <a:xfrm>
            <a:off x="6302861" y="2358720"/>
            <a:ext cx="4200245" cy="286602"/>
          </a:xfrm>
          <a:prstGeom prst="rect">
            <a:avLst/>
          </a:prstGeom>
        </p:spPr>
        <p:txBody>
          <a:bodyPr anchor="t">
            <a:noAutofit/>
          </a:bodyPr>
          <a:lstStyle>
            <a:lvl1pPr marL="0" indent="0" algn="l">
              <a:lnSpc>
                <a:spcPct val="100000"/>
              </a:lnSpc>
              <a:spcBef>
                <a:spcPts val="0"/>
              </a:spcBef>
              <a:buNone/>
              <a:defRPr sz="1400" b="1">
                <a:solidFill>
                  <a:schemeClr val="tx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add caption</a:t>
            </a:r>
          </a:p>
        </p:txBody>
      </p:sp>
      <p:sp>
        <p:nvSpPr>
          <p:cNvPr id="16" name="Text Placeholder 10">
            <a:extLst>
              <a:ext uri="{FF2B5EF4-FFF2-40B4-BE49-F238E27FC236}">
                <a16:creationId xmlns:a16="http://schemas.microsoft.com/office/drawing/2014/main" id="{A1223CA2-4B7F-467D-F155-C4A92212C27F}"/>
              </a:ext>
            </a:extLst>
          </p:cNvPr>
          <p:cNvSpPr>
            <a:spLocks noGrp="1"/>
          </p:cNvSpPr>
          <p:nvPr>
            <p:ph type="body" sz="quarter" idx="21"/>
          </p:nvPr>
        </p:nvSpPr>
        <p:spPr>
          <a:xfrm>
            <a:off x="6303183" y="2730552"/>
            <a:ext cx="4200525" cy="502691"/>
          </a:xfrm>
          <a:prstGeom prst="rect">
            <a:avLst/>
          </a:prstGeom>
        </p:spPr>
        <p:txBody>
          <a:bodyPr/>
          <a:lstStyle>
            <a:lvl1pPr marL="0" indent="0">
              <a:lnSpc>
                <a:spcPct val="100000"/>
              </a:lnSpc>
              <a:buNone/>
              <a:defRPr sz="1000"/>
            </a:lvl1pPr>
            <a:lvl2pPr marL="457200" indent="0">
              <a:buNone/>
              <a:defRPr sz="1000"/>
            </a:lvl2pPr>
            <a:lvl3pPr>
              <a:defRPr sz="900"/>
            </a:lvl3pPr>
            <a:lvl4pPr>
              <a:defRPr sz="800"/>
            </a:lvl4pPr>
            <a:lvl5pPr>
              <a:defRPr sz="800"/>
            </a:lvl5pPr>
          </a:lstStyle>
          <a:p>
            <a:pPr lvl="0"/>
            <a:r>
              <a:rPr lang="en-GB"/>
              <a:t>Click to edit Master text styles</a:t>
            </a:r>
          </a:p>
        </p:txBody>
      </p:sp>
      <p:sp>
        <p:nvSpPr>
          <p:cNvPr id="31" name="Picture Placeholder 12">
            <a:extLst>
              <a:ext uri="{FF2B5EF4-FFF2-40B4-BE49-F238E27FC236}">
                <a16:creationId xmlns:a16="http://schemas.microsoft.com/office/drawing/2014/main" id="{45F6CEF8-81E0-D10D-9600-FD0024CF0E4D}"/>
              </a:ext>
            </a:extLst>
          </p:cNvPr>
          <p:cNvSpPr>
            <a:spLocks noGrp="1"/>
          </p:cNvSpPr>
          <p:nvPr>
            <p:ph type="pic" sz="quarter" idx="22"/>
          </p:nvPr>
        </p:nvSpPr>
        <p:spPr>
          <a:xfrm>
            <a:off x="1618436" y="3381775"/>
            <a:ext cx="4200246" cy="1986197"/>
          </a:xfrm>
          <a:prstGeom prst="roundRect">
            <a:avLst>
              <a:gd name="adj" fmla="val 5124"/>
            </a:avLst>
          </a:prstGeom>
        </p:spPr>
        <p:txBody>
          <a:bodyPr/>
          <a:lstStyle>
            <a:lvl1pPr>
              <a:buClr>
                <a:schemeClr val="accent2"/>
              </a:buClr>
              <a:defRPr sz="1100"/>
            </a:lvl1pPr>
          </a:lstStyle>
          <a:p>
            <a:r>
              <a:rPr lang="en-GB"/>
              <a:t>Click icon to add picture</a:t>
            </a:r>
            <a:endParaRPr lang="en-US"/>
          </a:p>
        </p:txBody>
      </p:sp>
      <p:sp>
        <p:nvSpPr>
          <p:cNvPr id="32" name="Text Placeholder 14">
            <a:extLst>
              <a:ext uri="{FF2B5EF4-FFF2-40B4-BE49-F238E27FC236}">
                <a16:creationId xmlns:a16="http://schemas.microsoft.com/office/drawing/2014/main" id="{A379E9D0-22CE-CD94-AEB9-9AFF926BAECA}"/>
              </a:ext>
            </a:extLst>
          </p:cNvPr>
          <p:cNvSpPr>
            <a:spLocks noGrp="1"/>
          </p:cNvSpPr>
          <p:nvPr>
            <p:ph type="body" sz="quarter" idx="23" hasCustomPrompt="1"/>
          </p:nvPr>
        </p:nvSpPr>
        <p:spPr>
          <a:xfrm>
            <a:off x="1618435" y="5466926"/>
            <a:ext cx="4200245" cy="286602"/>
          </a:xfrm>
          <a:prstGeom prst="rect">
            <a:avLst/>
          </a:prstGeom>
        </p:spPr>
        <p:txBody>
          <a:bodyPr anchor="t">
            <a:noAutofit/>
          </a:bodyPr>
          <a:lstStyle>
            <a:lvl1pPr marL="0" indent="0" algn="l">
              <a:lnSpc>
                <a:spcPct val="100000"/>
              </a:lnSpc>
              <a:spcBef>
                <a:spcPts val="0"/>
              </a:spcBef>
              <a:buNone/>
              <a:defRPr sz="1400" b="1">
                <a:solidFill>
                  <a:schemeClr val="tx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add caption</a:t>
            </a:r>
          </a:p>
        </p:txBody>
      </p:sp>
      <p:sp>
        <p:nvSpPr>
          <p:cNvPr id="33" name="Picture Placeholder 12">
            <a:extLst>
              <a:ext uri="{FF2B5EF4-FFF2-40B4-BE49-F238E27FC236}">
                <a16:creationId xmlns:a16="http://schemas.microsoft.com/office/drawing/2014/main" id="{7BC2F7B7-E627-BBE7-EC0B-22CFA3367A36}"/>
              </a:ext>
            </a:extLst>
          </p:cNvPr>
          <p:cNvSpPr>
            <a:spLocks noGrp="1"/>
          </p:cNvSpPr>
          <p:nvPr>
            <p:ph type="pic" sz="quarter" idx="24"/>
          </p:nvPr>
        </p:nvSpPr>
        <p:spPr>
          <a:xfrm>
            <a:off x="6309077" y="3381775"/>
            <a:ext cx="4200246" cy="1986197"/>
          </a:xfrm>
          <a:prstGeom prst="roundRect">
            <a:avLst>
              <a:gd name="adj" fmla="val 5124"/>
            </a:avLst>
          </a:prstGeom>
        </p:spPr>
        <p:txBody>
          <a:bodyPr/>
          <a:lstStyle>
            <a:lvl1pPr>
              <a:buClr>
                <a:schemeClr val="accent2"/>
              </a:buClr>
              <a:defRPr sz="1100"/>
            </a:lvl1pPr>
          </a:lstStyle>
          <a:p>
            <a:r>
              <a:rPr lang="en-GB"/>
              <a:t>Click icon to add picture</a:t>
            </a:r>
            <a:endParaRPr lang="en-US"/>
          </a:p>
        </p:txBody>
      </p:sp>
      <p:sp>
        <p:nvSpPr>
          <p:cNvPr id="34" name="Text Placeholder 10">
            <a:extLst>
              <a:ext uri="{FF2B5EF4-FFF2-40B4-BE49-F238E27FC236}">
                <a16:creationId xmlns:a16="http://schemas.microsoft.com/office/drawing/2014/main" id="{F98AEE11-7261-3576-CF8B-0078A904A5C7}"/>
              </a:ext>
            </a:extLst>
          </p:cNvPr>
          <p:cNvSpPr>
            <a:spLocks noGrp="1"/>
          </p:cNvSpPr>
          <p:nvPr>
            <p:ph type="body" sz="quarter" idx="25"/>
          </p:nvPr>
        </p:nvSpPr>
        <p:spPr>
          <a:xfrm>
            <a:off x="1618757" y="5838758"/>
            <a:ext cx="4200525" cy="502691"/>
          </a:xfrm>
          <a:prstGeom prst="rect">
            <a:avLst/>
          </a:prstGeom>
        </p:spPr>
        <p:txBody>
          <a:bodyPr/>
          <a:lstStyle>
            <a:lvl1pPr marL="0" indent="0">
              <a:lnSpc>
                <a:spcPct val="100000"/>
              </a:lnSpc>
              <a:buNone/>
              <a:defRPr sz="1000"/>
            </a:lvl1pPr>
            <a:lvl2pPr marL="457200" indent="0">
              <a:buNone/>
              <a:defRPr sz="1000"/>
            </a:lvl2pPr>
            <a:lvl3pPr>
              <a:defRPr sz="900"/>
            </a:lvl3pPr>
            <a:lvl4pPr>
              <a:defRPr sz="800"/>
            </a:lvl4pPr>
            <a:lvl5pPr>
              <a:defRPr sz="800"/>
            </a:lvl5pPr>
          </a:lstStyle>
          <a:p>
            <a:pPr lvl="0"/>
            <a:r>
              <a:rPr lang="en-GB"/>
              <a:t>Click to edit Master text styles</a:t>
            </a:r>
          </a:p>
        </p:txBody>
      </p:sp>
      <p:sp>
        <p:nvSpPr>
          <p:cNvPr id="35" name="Text Placeholder 14">
            <a:extLst>
              <a:ext uri="{FF2B5EF4-FFF2-40B4-BE49-F238E27FC236}">
                <a16:creationId xmlns:a16="http://schemas.microsoft.com/office/drawing/2014/main" id="{B3CC142A-63DA-B693-AB84-3E25A9FD4229}"/>
              </a:ext>
            </a:extLst>
          </p:cNvPr>
          <p:cNvSpPr>
            <a:spLocks noGrp="1"/>
          </p:cNvSpPr>
          <p:nvPr>
            <p:ph type="body" sz="quarter" idx="26" hasCustomPrompt="1"/>
          </p:nvPr>
        </p:nvSpPr>
        <p:spPr>
          <a:xfrm>
            <a:off x="6302861" y="5466926"/>
            <a:ext cx="4200245" cy="286602"/>
          </a:xfrm>
          <a:prstGeom prst="rect">
            <a:avLst/>
          </a:prstGeom>
        </p:spPr>
        <p:txBody>
          <a:bodyPr anchor="t">
            <a:noAutofit/>
          </a:bodyPr>
          <a:lstStyle>
            <a:lvl1pPr marL="0" indent="0" algn="l">
              <a:lnSpc>
                <a:spcPct val="100000"/>
              </a:lnSpc>
              <a:spcBef>
                <a:spcPts val="0"/>
              </a:spcBef>
              <a:buNone/>
              <a:defRPr sz="1400" b="1">
                <a:solidFill>
                  <a:schemeClr val="tx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add caption</a:t>
            </a:r>
          </a:p>
        </p:txBody>
      </p:sp>
      <p:sp>
        <p:nvSpPr>
          <p:cNvPr id="36" name="Text Placeholder 10">
            <a:extLst>
              <a:ext uri="{FF2B5EF4-FFF2-40B4-BE49-F238E27FC236}">
                <a16:creationId xmlns:a16="http://schemas.microsoft.com/office/drawing/2014/main" id="{857A34A3-47B5-016D-2CD6-F76F8D11C42B}"/>
              </a:ext>
            </a:extLst>
          </p:cNvPr>
          <p:cNvSpPr>
            <a:spLocks noGrp="1"/>
          </p:cNvSpPr>
          <p:nvPr>
            <p:ph type="body" sz="quarter" idx="27"/>
          </p:nvPr>
        </p:nvSpPr>
        <p:spPr>
          <a:xfrm>
            <a:off x="6303183" y="5838758"/>
            <a:ext cx="4200525" cy="502691"/>
          </a:xfrm>
          <a:prstGeom prst="rect">
            <a:avLst/>
          </a:prstGeom>
        </p:spPr>
        <p:txBody>
          <a:bodyPr/>
          <a:lstStyle>
            <a:lvl1pPr marL="0" indent="0">
              <a:lnSpc>
                <a:spcPct val="100000"/>
              </a:lnSpc>
              <a:buNone/>
              <a:defRPr sz="1000"/>
            </a:lvl1pPr>
            <a:lvl2pPr marL="457200" indent="0">
              <a:buNone/>
              <a:defRPr sz="1000"/>
            </a:lvl2pPr>
            <a:lvl3pPr>
              <a:defRPr sz="900"/>
            </a:lvl3pPr>
            <a:lvl4pPr>
              <a:defRPr sz="800"/>
            </a:lvl4pPr>
            <a:lvl5pPr>
              <a:defRPr sz="800"/>
            </a:lvl5pPr>
          </a:lstStyle>
          <a:p>
            <a:pPr lvl="0"/>
            <a:r>
              <a:rPr lang="en-GB"/>
              <a:t>Click to edit Master text styles</a:t>
            </a:r>
          </a:p>
        </p:txBody>
      </p:sp>
      <p:sp>
        <p:nvSpPr>
          <p:cNvPr id="39" name="Oval 38">
            <a:extLst>
              <a:ext uri="{FF2B5EF4-FFF2-40B4-BE49-F238E27FC236}">
                <a16:creationId xmlns:a16="http://schemas.microsoft.com/office/drawing/2014/main" id="{B63CE7BE-08BB-3793-0A66-9687C9CB3952}"/>
              </a:ext>
            </a:extLst>
          </p:cNvPr>
          <p:cNvSpPr/>
          <p:nvPr/>
        </p:nvSpPr>
        <p:spPr>
          <a:xfrm>
            <a:off x="11265152" y="434154"/>
            <a:ext cx="373626" cy="373626"/>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Text Placeholder 18">
            <a:extLst>
              <a:ext uri="{FF2B5EF4-FFF2-40B4-BE49-F238E27FC236}">
                <a16:creationId xmlns:a16="http://schemas.microsoft.com/office/drawing/2014/main" id="{846E4DA7-7CE3-5169-3E05-BB1838BF3210}"/>
              </a:ext>
            </a:extLst>
          </p:cNvPr>
          <p:cNvSpPr>
            <a:spLocks noGrp="1"/>
          </p:cNvSpPr>
          <p:nvPr>
            <p:ph type="body" sz="quarter" idx="14" hasCustomPrompt="1"/>
          </p:nvPr>
        </p:nvSpPr>
        <p:spPr>
          <a:xfrm>
            <a:off x="3455552" y="6472393"/>
            <a:ext cx="5280896" cy="252870"/>
          </a:xfrm>
          <a:prstGeom prst="rect">
            <a:avLst/>
          </a:prstGeom>
        </p:spPr>
        <p:txBody>
          <a:bodyPr anchor="ctr"/>
          <a:lstStyle>
            <a:lvl1pPr marL="0" indent="0" algn="ctr">
              <a:buNone/>
              <a:defRPr sz="800" spc="0">
                <a:solidFill>
                  <a:schemeClr val="tx1"/>
                </a:solidFill>
              </a:defRPr>
            </a:lvl1pPr>
          </a:lstStyle>
          <a:p>
            <a:pPr lvl="0"/>
            <a:r>
              <a:rPr lang="en-GB"/>
              <a:t>Is this presentation for CONFIDENTIAL/INTERNAL USE/EXTERNAL USE? Choose the one that applies</a:t>
            </a:r>
            <a:endParaRPr lang="en-US"/>
          </a:p>
        </p:txBody>
      </p:sp>
      <p:sp>
        <p:nvSpPr>
          <p:cNvPr id="45" name="Slide Number Placeholder 3">
            <a:extLst>
              <a:ext uri="{FF2B5EF4-FFF2-40B4-BE49-F238E27FC236}">
                <a16:creationId xmlns:a16="http://schemas.microsoft.com/office/drawing/2014/main" id="{32C2ABAF-EC68-A41E-23E6-BC00C89C9E3C}"/>
              </a:ext>
            </a:extLst>
          </p:cNvPr>
          <p:cNvSpPr txBox="1">
            <a:spLocks/>
          </p:cNvSpPr>
          <p:nvPr/>
        </p:nvSpPr>
        <p:spPr>
          <a:xfrm>
            <a:off x="11265152" y="442655"/>
            <a:ext cx="363794" cy="365125"/>
          </a:xfrm>
          <a:prstGeom prst="rect">
            <a:avLst/>
          </a:prstGeom>
        </p:spPr>
        <p:txBody>
          <a:bodyPr vert="horz" lIns="91440" tIns="45720" rIns="91440" bIns="45720" rtlCol="0" anchor="ctr"/>
          <a:lstStyle>
            <a:defPPr>
              <a:defRPr lang="en-US"/>
            </a:defPPr>
            <a:lvl1pPr marL="0" algn="r" defTabSz="914400" rtl="0" eaLnBrk="1" latinLnBrk="0" hangingPunct="1">
              <a:defRPr sz="800" b="0" i="0" kern="1200">
                <a:solidFill>
                  <a:schemeClr val="tx1">
                    <a:tint val="82000"/>
                  </a:schemeClr>
                </a:solidFill>
                <a:latin typeface="Poppins" pitchFamily="2" charset="77"/>
                <a:ea typeface="+mn-ea"/>
                <a:cs typeface="Poppins" pitchFamily="2" charset="77"/>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C348BFD0-04BB-C446-95DC-63B616F87DC9}" type="slidenum">
              <a:rPr lang="en-US" smtClean="0"/>
              <a:pPr algn="ctr"/>
              <a:t>‹#›</a:t>
            </a:fld>
            <a:endParaRPr lang="en-US"/>
          </a:p>
        </p:txBody>
      </p:sp>
      <p:pic>
        <p:nvPicPr>
          <p:cNvPr id="3" name="Picture 2" descr="A blue text on a black background&#10;&#10;Description automatically generated">
            <a:extLst>
              <a:ext uri="{FF2B5EF4-FFF2-40B4-BE49-F238E27FC236}">
                <a16:creationId xmlns:a16="http://schemas.microsoft.com/office/drawing/2014/main" id="{D0ABDD67-BCF8-31A7-528C-8F14CE901121}"/>
              </a:ext>
            </a:extLst>
          </p:cNvPr>
          <p:cNvPicPr>
            <a:picLocks noChangeAspect="1"/>
          </p:cNvPicPr>
          <p:nvPr userDrawn="1"/>
        </p:nvPicPr>
        <p:blipFill>
          <a:blip r:embed="rId6"/>
          <a:stretch>
            <a:fillRect/>
          </a:stretch>
        </p:blipFill>
        <p:spPr>
          <a:xfrm>
            <a:off x="10590972" y="6448930"/>
            <a:ext cx="1037974" cy="276333"/>
          </a:xfrm>
          <a:prstGeom prst="rect">
            <a:avLst/>
          </a:prstGeom>
        </p:spPr>
      </p:pic>
    </p:spTree>
    <p:extLst>
      <p:ext uri="{BB962C8B-B14F-4D97-AF65-F5344CB8AC3E}">
        <p14:creationId xmlns:p14="http://schemas.microsoft.com/office/powerpoint/2010/main" val="392248817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Content slide 3 image placeholders">
    <p:bg>
      <p:bgPr>
        <a:solidFill>
          <a:schemeClr val="accent4"/>
        </a:solidFill>
        <a:effectLst/>
      </p:bgPr>
    </p:bg>
    <p:spTree>
      <p:nvGrpSpPr>
        <p:cNvPr id="1" name=""/>
        <p:cNvGrpSpPr/>
        <p:nvPr/>
      </p:nvGrpSpPr>
      <p:grpSpPr>
        <a:xfrm>
          <a:off x="0" y="0"/>
          <a:ext cx="0" cy="0"/>
          <a:chOff x="0" y="0"/>
          <a:chExt cx="0" cy="0"/>
        </a:xfrm>
      </p:grpSpPr>
      <p:pic>
        <p:nvPicPr>
          <p:cNvPr id="15" name="Graphic 14">
            <a:extLst>
              <a:ext uri="{FF2B5EF4-FFF2-40B4-BE49-F238E27FC236}">
                <a16:creationId xmlns:a16="http://schemas.microsoft.com/office/drawing/2014/main" id="{09BF3434-569E-504A-9454-DC043DFF63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rot="20394801">
            <a:off x="-477603" y="40149"/>
            <a:ext cx="1879705" cy="865261"/>
          </a:xfrm>
          <a:prstGeom prst="rect">
            <a:avLst/>
          </a:prstGeom>
        </p:spPr>
      </p:pic>
      <p:sp>
        <p:nvSpPr>
          <p:cNvPr id="2" name="Picture Placeholder 12">
            <a:extLst>
              <a:ext uri="{FF2B5EF4-FFF2-40B4-BE49-F238E27FC236}">
                <a16:creationId xmlns:a16="http://schemas.microsoft.com/office/drawing/2014/main" id="{03B53C94-AB4B-D84F-709C-9F62C8021B72}"/>
              </a:ext>
            </a:extLst>
          </p:cNvPr>
          <p:cNvSpPr>
            <a:spLocks noGrp="1"/>
          </p:cNvSpPr>
          <p:nvPr>
            <p:ph type="pic" sz="quarter" idx="12"/>
          </p:nvPr>
        </p:nvSpPr>
        <p:spPr>
          <a:xfrm>
            <a:off x="1493517" y="1779690"/>
            <a:ext cx="2406650" cy="2881312"/>
          </a:xfrm>
          <a:prstGeom prst="roundRect">
            <a:avLst>
              <a:gd name="adj" fmla="val 5124"/>
            </a:avLst>
          </a:prstGeom>
        </p:spPr>
        <p:txBody>
          <a:bodyPr/>
          <a:lstStyle>
            <a:lvl1pPr>
              <a:buClr>
                <a:schemeClr val="accent2"/>
              </a:buClr>
              <a:defRPr sz="1100"/>
            </a:lvl1pPr>
          </a:lstStyle>
          <a:p>
            <a:r>
              <a:rPr lang="en-GB"/>
              <a:t>Click icon to add picture</a:t>
            </a:r>
            <a:endParaRPr lang="en-US"/>
          </a:p>
        </p:txBody>
      </p:sp>
      <p:sp>
        <p:nvSpPr>
          <p:cNvPr id="5" name="Picture Placeholder 12">
            <a:extLst>
              <a:ext uri="{FF2B5EF4-FFF2-40B4-BE49-F238E27FC236}">
                <a16:creationId xmlns:a16="http://schemas.microsoft.com/office/drawing/2014/main" id="{B11F11F8-5C9B-E20A-2330-93FD3FD2C6B5}"/>
              </a:ext>
            </a:extLst>
          </p:cNvPr>
          <p:cNvSpPr>
            <a:spLocks noGrp="1"/>
          </p:cNvSpPr>
          <p:nvPr>
            <p:ph type="pic" sz="quarter" idx="13"/>
          </p:nvPr>
        </p:nvSpPr>
        <p:spPr>
          <a:xfrm>
            <a:off x="4803876" y="1779690"/>
            <a:ext cx="2406650" cy="2881312"/>
          </a:xfrm>
          <a:prstGeom prst="roundRect">
            <a:avLst>
              <a:gd name="adj" fmla="val 5124"/>
            </a:avLst>
          </a:prstGeom>
        </p:spPr>
        <p:txBody>
          <a:bodyPr/>
          <a:lstStyle>
            <a:lvl1pPr>
              <a:buClr>
                <a:schemeClr val="accent2"/>
              </a:buClr>
              <a:defRPr sz="1100"/>
            </a:lvl1pPr>
          </a:lstStyle>
          <a:p>
            <a:r>
              <a:rPr lang="en-GB"/>
              <a:t>Click icon to add picture</a:t>
            </a:r>
            <a:endParaRPr lang="en-US"/>
          </a:p>
        </p:txBody>
      </p:sp>
      <p:sp>
        <p:nvSpPr>
          <p:cNvPr id="7" name="Picture Placeholder 12">
            <a:extLst>
              <a:ext uri="{FF2B5EF4-FFF2-40B4-BE49-F238E27FC236}">
                <a16:creationId xmlns:a16="http://schemas.microsoft.com/office/drawing/2014/main" id="{531BBDD9-F421-20A8-7139-25D37D66BADB}"/>
              </a:ext>
            </a:extLst>
          </p:cNvPr>
          <p:cNvSpPr>
            <a:spLocks noGrp="1"/>
          </p:cNvSpPr>
          <p:nvPr>
            <p:ph type="pic" sz="quarter" idx="14"/>
          </p:nvPr>
        </p:nvSpPr>
        <p:spPr>
          <a:xfrm>
            <a:off x="8114236" y="1779690"/>
            <a:ext cx="2406650" cy="2881312"/>
          </a:xfrm>
          <a:prstGeom prst="roundRect">
            <a:avLst>
              <a:gd name="adj" fmla="val 5124"/>
            </a:avLst>
          </a:prstGeom>
        </p:spPr>
        <p:txBody>
          <a:bodyPr/>
          <a:lstStyle>
            <a:lvl1pPr>
              <a:buClr>
                <a:schemeClr val="accent2"/>
              </a:buClr>
              <a:defRPr sz="1100"/>
            </a:lvl1pPr>
          </a:lstStyle>
          <a:p>
            <a:r>
              <a:rPr lang="en-GB"/>
              <a:t>Click icon to add picture</a:t>
            </a:r>
            <a:endParaRPr lang="en-US"/>
          </a:p>
        </p:txBody>
      </p:sp>
      <p:sp>
        <p:nvSpPr>
          <p:cNvPr id="8" name="Text Placeholder 14">
            <a:extLst>
              <a:ext uri="{FF2B5EF4-FFF2-40B4-BE49-F238E27FC236}">
                <a16:creationId xmlns:a16="http://schemas.microsoft.com/office/drawing/2014/main" id="{E0B7DEE1-6F37-F71C-D1D9-D686870366D1}"/>
              </a:ext>
            </a:extLst>
          </p:cNvPr>
          <p:cNvSpPr>
            <a:spLocks noGrp="1"/>
          </p:cNvSpPr>
          <p:nvPr>
            <p:ph type="body" sz="quarter" idx="15" hasCustomPrompt="1"/>
          </p:nvPr>
        </p:nvSpPr>
        <p:spPr>
          <a:xfrm>
            <a:off x="1493517" y="4797997"/>
            <a:ext cx="2406650" cy="721319"/>
          </a:xfrm>
          <a:prstGeom prst="rect">
            <a:avLst/>
          </a:prstGeom>
        </p:spPr>
        <p:txBody>
          <a:bodyPr anchor="t">
            <a:noAutofit/>
          </a:bodyPr>
          <a:lstStyle>
            <a:lvl1pPr marL="0" indent="0" algn="ctr">
              <a:lnSpc>
                <a:spcPct val="100000"/>
              </a:lnSpc>
              <a:spcBef>
                <a:spcPts val="0"/>
              </a:spcBef>
              <a:buNone/>
              <a:defRPr sz="1400">
                <a:solidFill>
                  <a:schemeClr val="tx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add caption</a:t>
            </a:r>
          </a:p>
        </p:txBody>
      </p:sp>
      <p:sp>
        <p:nvSpPr>
          <p:cNvPr id="9" name="Text Placeholder 14">
            <a:extLst>
              <a:ext uri="{FF2B5EF4-FFF2-40B4-BE49-F238E27FC236}">
                <a16:creationId xmlns:a16="http://schemas.microsoft.com/office/drawing/2014/main" id="{429A7A2F-FCE9-5FF5-EF34-AFF118143E0B}"/>
              </a:ext>
            </a:extLst>
          </p:cNvPr>
          <p:cNvSpPr>
            <a:spLocks noGrp="1"/>
          </p:cNvSpPr>
          <p:nvPr>
            <p:ph type="body" sz="quarter" idx="16" hasCustomPrompt="1"/>
          </p:nvPr>
        </p:nvSpPr>
        <p:spPr>
          <a:xfrm>
            <a:off x="4803876" y="4797997"/>
            <a:ext cx="2406650" cy="721319"/>
          </a:xfrm>
          <a:prstGeom prst="rect">
            <a:avLst/>
          </a:prstGeom>
        </p:spPr>
        <p:txBody>
          <a:bodyPr anchor="t">
            <a:noAutofit/>
          </a:bodyPr>
          <a:lstStyle>
            <a:lvl1pPr marL="0" indent="0" algn="ctr">
              <a:lnSpc>
                <a:spcPct val="100000"/>
              </a:lnSpc>
              <a:spcBef>
                <a:spcPts val="0"/>
              </a:spcBef>
              <a:buNone/>
              <a:defRPr sz="1400">
                <a:solidFill>
                  <a:schemeClr val="tx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add caption</a:t>
            </a:r>
          </a:p>
        </p:txBody>
      </p:sp>
      <p:sp>
        <p:nvSpPr>
          <p:cNvPr id="12" name="Text Placeholder 14">
            <a:extLst>
              <a:ext uri="{FF2B5EF4-FFF2-40B4-BE49-F238E27FC236}">
                <a16:creationId xmlns:a16="http://schemas.microsoft.com/office/drawing/2014/main" id="{DF3E3518-5FDB-2284-0F0A-D1C606A7D5DA}"/>
              </a:ext>
            </a:extLst>
          </p:cNvPr>
          <p:cNvSpPr>
            <a:spLocks noGrp="1"/>
          </p:cNvSpPr>
          <p:nvPr>
            <p:ph type="body" sz="quarter" idx="17" hasCustomPrompt="1"/>
          </p:nvPr>
        </p:nvSpPr>
        <p:spPr>
          <a:xfrm>
            <a:off x="8114235" y="4797997"/>
            <a:ext cx="2406650" cy="721319"/>
          </a:xfrm>
          <a:prstGeom prst="rect">
            <a:avLst/>
          </a:prstGeom>
        </p:spPr>
        <p:txBody>
          <a:bodyPr anchor="t">
            <a:noAutofit/>
          </a:bodyPr>
          <a:lstStyle>
            <a:lvl1pPr marL="0" indent="0" algn="ctr">
              <a:lnSpc>
                <a:spcPct val="100000"/>
              </a:lnSpc>
              <a:spcBef>
                <a:spcPts val="0"/>
              </a:spcBef>
              <a:buNone/>
              <a:defRPr sz="1400">
                <a:solidFill>
                  <a:schemeClr val="tx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add caption</a:t>
            </a:r>
          </a:p>
        </p:txBody>
      </p:sp>
      <p:pic>
        <p:nvPicPr>
          <p:cNvPr id="14" name="Graphic 13">
            <a:extLst>
              <a:ext uri="{FF2B5EF4-FFF2-40B4-BE49-F238E27FC236}">
                <a16:creationId xmlns:a16="http://schemas.microsoft.com/office/drawing/2014/main" id="{22D4FD9F-FB7D-5998-0427-56EF08F17BC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54578" y="5598828"/>
            <a:ext cx="268261" cy="268261"/>
          </a:xfrm>
          <a:prstGeom prst="rect">
            <a:avLst/>
          </a:prstGeom>
        </p:spPr>
      </p:pic>
      <p:pic>
        <p:nvPicPr>
          <p:cNvPr id="18" name="Graphic 17">
            <a:extLst>
              <a:ext uri="{FF2B5EF4-FFF2-40B4-BE49-F238E27FC236}">
                <a16:creationId xmlns:a16="http://schemas.microsoft.com/office/drawing/2014/main" id="{4A5EC0FE-38F9-835C-9AEA-19315F1ACC58}"/>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0795919" y="2499710"/>
            <a:ext cx="249502" cy="365125"/>
          </a:xfrm>
          <a:prstGeom prst="rect">
            <a:avLst/>
          </a:prstGeom>
        </p:spPr>
      </p:pic>
      <p:sp>
        <p:nvSpPr>
          <p:cNvPr id="21" name="Content Placeholder 15">
            <a:extLst>
              <a:ext uri="{FF2B5EF4-FFF2-40B4-BE49-F238E27FC236}">
                <a16:creationId xmlns:a16="http://schemas.microsoft.com/office/drawing/2014/main" id="{EDB2C3C3-5EF4-38BD-E18D-AF52E2956D0B}"/>
              </a:ext>
            </a:extLst>
          </p:cNvPr>
          <p:cNvSpPr>
            <a:spLocks noGrp="1"/>
          </p:cNvSpPr>
          <p:nvPr>
            <p:ph sz="quarter" idx="18" hasCustomPrompt="1"/>
          </p:nvPr>
        </p:nvSpPr>
        <p:spPr>
          <a:xfrm>
            <a:off x="488950" y="532312"/>
            <a:ext cx="11214100" cy="630238"/>
          </a:xfrm>
          <a:prstGeom prst="rect">
            <a:avLst/>
          </a:prstGeom>
        </p:spPr>
        <p:txBody>
          <a:bodyPr anchor="ctr"/>
          <a:lstStyle>
            <a:lvl1pPr marL="0" indent="0" algn="ctr">
              <a:buNone/>
              <a:defRPr b="1"/>
            </a:lvl1pPr>
          </a:lstStyle>
          <a:p>
            <a:r>
              <a:rPr lang="en-GB" sz="2800"/>
              <a:t>Enter slide title</a:t>
            </a:r>
            <a:endParaRPr lang="en-US" sz="2800"/>
          </a:p>
        </p:txBody>
      </p:sp>
      <p:sp>
        <p:nvSpPr>
          <p:cNvPr id="22" name="Oval 21">
            <a:extLst>
              <a:ext uri="{FF2B5EF4-FFF2-40B4-BE49-F238E27FC236}">
                <a16:creationId xmlns:a16="http://schemas.microsoft.com/office/drawing/2014/main" id="{A21C8D52-CF1B-9585-759D-CEF7EC511029}"/>
              </a:ext>
            </a:extLst>
          </p:cNvPr>
          <p:cNvSpPr/>
          <p:nvPr/>
        </p:nvSpPr>
        <p:spPr>
          <a:xfrm>
            <a:off x="11265152" y="434154"/>
            <a:ext cx="373626" cy="373626"/>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 Placeholder 18">
            <a:extLst>
              <a:ext uri="{FF2B5EF4-FFF2-40B4-BE49-F238E27FC236}">
                <a16:creationId xmlns:a16="http://schemas.microsoft.com/office/drawing/2014/main" id="{9405F9D6-9E94-CFA7-EAE8-AFE7CE520AB9}"/>
              </a:ext>
            </a:extLst>
          </p:cNvPr>
          <p:cNvSpPr>
            <a:spLocks noGrp="1"/>
          </p:cNvSpPr>
          <p:nvPr>
            <p:ph type="body" sz="quarter" idx="19" hasCustomPrompt="1"/>
          </p:nvPr>
        </p:nvSpPr>
        <p:spPr>
          <a:xfrm>
            <a:off x="3455552" y="6472393"/>
            <a:ext cx="5280896" cy="252870"/>
          </a:xfrm>
          <a:prstGeom prst="rect">
            <a:avLst/>
          </a:prstGeom>
        </p:spPr>
        <p:txBody>
          <a:bodyPr anchor="ctr"/>
          <a:lstStyle>
            <a:lvl1pPr marL="0" indent="0" algn="ctr">
              <a:buNone/>
              <a:defRPr sz="800" spc="0">
                <a:solidFill>
                  <a:schemeClr val="tx1"/>
                </a:solidFill>
              </a:defRPr>
            </a:lvl1pPr>
          </a:lstStyle>
          <a:p>
            <a:pPr lvl="0"/>
            <a:r>
              <a:rPr lang="en-GB"/>
              <a:t>Is this presentation for CONFIDENTIAL/INTERNAL USE/EXTERNAL USE? Choose the one that applies</a:t>
            </a:r>
            <a:endParaRPr lang="en-US"/>
          </a:p>
        </p:txBody>
      </p:sp>
      <p:sp>
        <p:nvSpPr>
          <p:cNvPr id="29" name="Slide Number Placeholder 3">
            <a:extLst>
              <a:ext uri="{FF2B5EF4-FFF2-40B4-BE49-F238E27FC236}">
                <a16:creationId xmlns:a16="http://schemas.microsoft.com/office/drawing/2014/main" id="{007BBF90-C33A-772C-1901-55C2CAEE3B2C}"/>
              </a:ext>
            </a:extLst>
          </p:cNvPr>
          <p:cNvSpPr txBox="1">
            <a:spLocks/>
          </p:cNvSpPr>
          <p:nvPr/>
        </p:nvSpPr>
        <p:spPr>
          <a:xfrm>
            <a:off x="11265152" y="442655"/>
            <a:ext cx="363794" cy="365125"/>
          </a:xfrm>
          <a:prstGeom prst="rect">
            <a:avLst/>
          </a:prstGeom>
        </p:spPr>
        <p:txBody>
          <a:bodyPr vert="horz" lIns="91440" tIns="45720" rIns="91440" bIns="45720" rtlCol="0" anchor="ctr"/>
          <a:lstStyle>
            <a:defPPr>
              <a:defRPr lang="en-US"/>
            </a:defPPr>
            <a:lvl1pPr marL="0" algn="r" defTabSz="914400" rtl="0" eaLnBrk="1" latinLnBrk="0" hangingPunct="1">
              <a:defRPr sz="800" b="0" i="0" kern="1200">
                <a:solidFill>
                  <a:schemeClr val="tx1">
                    <a:tint val="82000"/>
                  </a:schemeClr>
                </a:solidFill>
                <a:latin typeface="Poppins" pitchFamily="2" charset="77"/>
                <a:ea typeface="+mn-ea"/>
                <a:cs typeface="Poppins" pitchFamily="2" charset="77"/>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C348BFD0-04BB-C446-95DC-63B616F87DC9}" type="slidenum">
              <a:rPr lang="en-US" smtClean="0"/>
              <a:pPr algn="ctr"/>
              <a:t>‹#›</a:t>
            </a:fld>
            <a:endParaRPr lang="en-US"/>
          </a:p>
        </p:txBody>
      </p:sp>
      <p:pic>
        <p:nvPicPr>
          <p:cNvPr id="3" name="Picture 2" descr="A blue text on a black background&#10;&#10;Description automatically generated">
            <a:extLst>
              <a:ext uri="{FF2B5EF4-FFF2-40B4-BE49-F238E27FC236}">
                <a16:creationId xmlns:a16="http://schemas.microsoft.com/office/drawing/2014/main" id="{5649E143-1629-E72D-3917-CC105E51FE16}"/>
              </a:ext>
            </a:extLst>
          </p:cNvPr>
          <p:cNvPicPr>
            <a:picLocks noChangeAspect="1"/>
          </p:cNvPicPr>
          <p:nvPr userDrawn="1"/>
        </p:nvPicPr>
        <p:blipFill>
          <a:blip r:embed="rId8"/>
          <a:stretch>
            <a:fillRect/>
          </a:stretch>
        </p:blipFill>
        <p:spPr>
          <a:xfrm>
            <a:off x="10590972" y="6389938"/>
            <a:ext cx="1037974" cy="276333"/>
          </a:xfrm>
          <a:prstGeom prst="rect">
            <a:avLst/>
          </a:prstGeom>
        </p:spPr>
      </p:pic>
    </p:spTree>
    <p:extLst>
      <p:ext uri="{BB962C8B-B14F-4D97-AF65-F5344CB8AC3E}">
        <p14:creationId xmlns:p14="http://schemas.microsoft.com/office/powerpoint/2010/main" val="259686330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Content slide 4 image placeholders">
    <p:bg>
      <p:bgPr>
        <a:solidFill>
          <a:schemeClr val="accent4"/>
        </a:solidFill>
        <a:effectLst/>
      </p:bgPr>
    </p:bg>
    <p:spTree>
      <p:nvGrpSpPr>
        <p:cNvPr id="1" name=""/>
        <p:cNvGrpSpPr/>
        <p:nvPr/>
      </p:nvGrpSpPr>
      <p:grpSpPr>
        <a:xfrm>
          <a:off x="0" y="0"/>
          <a:ext cx="0" cy="0"/>
          <a:chOff x="0" y="0"/>
          <a:chExt cx="0" cy="0"/>
        </a:xfrm>
      </p:grpSpPr>
      <p:sp>
        <p:nvSpPr>
          <p:cNvPr id="2" name="Picture Placeholder 12">
            <a:extLst>
              <a:ext uri="{FF2B5EF4-FFF2-40B4-BE49-F238E27FC236}">
                <a16:creationId xmlns:a16="http://schemas.microsoft.com/office/drawing/2014/main" id="{03B53C94-AB4B-D84F-709C-9F62C8021B72}"/>
              </a:ext>
            </a:extLst>
          </p:cNvPr>
          <p:cNvSpPr>
            <a:spLocks noGrp="1"/>
          </p:cNvSpPr>
          <p:nvPr>
            <p:ph type="pic" sz="quarter" idx="12"/>
          </p:nvPr>
        </p:nvSpPr>
        <p:spPr>
          <a:xfrm>
            <a:off x="1618436" y="273569"/>
            <a:ext cx="4200246" cy="1986197"/>
          </a:xfrm>
          <a:prstGeom prst="roundRect">
            <a:avLst>
              <a:gd name="adj" fmla="val 5124"/>
            </a:avLst>
          </a:prstGeom>
        </p:spPr>
        <p:txBody>
          <a:bodyPr/>
          <a:lstStyle>
            <a:lvl1pPr>
              <a:buClr>
                <a:schemeClr val="accent2"/>
              </a:buClr>
              <a:defRPr sz="1100"/>
            </a:lvl1pPr>
          </a:lstStyle>
          <a:p>
            <a:r>
              <a:rPr lang="en-GB"/>
              <a:t>Click icon to add picture</a:t>
            </a:r>
            <a:endParaRPr lang="en-US"/>
          </a:p>
        </p:txBody>
      </p:sp>
      <p:sp>
        <p:nvSpPr>
          <p:cNvPr id="8" name="Text Placeholder 14">
            <a:extLst>
              <a:ext uri="{FF2B5EF4-FFF2-40B4-BE49-F238E27FC236}">
                <a16:creationId xmlns:a16="http://schemas.microsoft.com/office/drawing/2014/main" id="{E0B7DEE1-6F37-F71C-D1D9-D686870366D1}"/>
              </a:ext>
            </a:extLst>
          </p:cNvPr>
          <p:cNvSpPr>
            <a:spLocks noGrp="1"/>
          </p:cNvSpPr>
          <p:nvPr>
            <p:ph type="body" sz="quarter" idx="15" hasCustomPrompt="1"/>
          </p:nvPr>
        </p:nvSpPr>
        <p:spPr>
          <a:xfrm>
            <a:off x="1618435" y="2358720"/>
            <a:ext cx="4200245" cy="286602"/>
          </a:xfrm>
          <a:prstGeom prst="rect">
            <a:avLst/>
          </a:prstGeom>
        </p:spPr>
        <p:txBody>
          <a:bodyPr anchor="t">
            <a:noAutofit/>
          </a:bodyPr>
          <a:lstStyle>
            <a:lvl1pPr marL="0" indent="0" algn="l">
              <a:lnSpc>
                <a:spcPct val="100000"/>
              </a:lnSpc>
              <a:spcBef>
                <a:spcPts val="0"/>
              </a:spcBef>
              <a:buNone/>
              <a:defRPr sz="1400" b="1">
                <a:solidFill>
                  <a:schemeClr val="tx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add caption</a:t>
            </a:r>
          </a:p>
        </p:txBody>
      </p:sp>
      <p:pic>
        <p:nvPicPr>
          <p:cNvPr id="14" name="Graphic 13">
            <a:extLst>
              <a:ext uri="{FF2B5EF4-FFF2-40B4-BE49-F238E27FC236}">
                <a16:creationId xmlns:a16="http://schemas.microsoft.com/office/drawing/2014/main" id="{22D4FD9F-FB7D-5998-0427-56EF08F17BC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1087535" y="4969241"/>
            <a:ext cx="268261" cy="268261"/>
          </a:xfrm>
          <a:prstGeom prst="rect">
            <a:avLst/>
          </a:prstGeom>
        </p:spPr>
      </p:pic>
      <p:pic>
        <p:nvPicPr>
          <p:cNvPr id="18" name="Graphic 17">
            <a:extLst>
              <a:ext uri="{FF2B5EF4-FFF2-40B4-BE49-F238E27FC236}">
                <a16:creationId xmlns:a16="http://schemas.microsoft.com/office/drawing/2014/main" id="{4A5EC0FE-38F9-835C-9AEA-19315F1ACC5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81168" y="685900"/>
            <a:ext cx="249502" cy="365125"/>
          </a:xfrm>
          <a:prstGeom prst="rect">
            <a:avLst/>
          </a:prstGeom>
        </p:spPr>
      </p:pic>
      <p:sp>
        <p:nvSpPr>
          <p:cNvPr id="6" name="Picture Placeholder 12">
            <a:extLst>
              <a:ext uri="{FF2B5EF4-FFF2-40B4-BE49-F238E27FC236}">
                <a16:creationId xmlns:a16="http://schemas.microsoft.com/office/drawing/2014/main" id="{C0597972-5A48-E5E7-7AA4-24F13F2FAAEC}"/>
              </a:ext>
            </a:extLst>
          </p:cNvPr>
          <p:cNvSpPr>
            <a:spLocks noGrp="1"/>
          </p:cNvSpPr>
          <p:nvPr>
            <p:ph type="pic" sz="quarter" idx="18"/>
          </p:nvPr>
        </p:nvSpPr>
        <p:spPr>
          <a:xfrm>
            <a:off x="6309077" y="273569"/>
            <a:ext cx="4200246" cy="1986197"/>
          </a:xfrm>
          <a:prstGeom prst="roundRect">
            <a:avLst>
              <a:gd name="adj" fmla="val 5124"/>
            </a:avLst>
          </a:prstGeom>
        </p:spPr>
        <p:txBody>
          <a:bodyPr/>
          <a:lstStyle>
            <a:lvl1pPr>
              <a:buClr>
                <a:schemeClr val="accent2"/>
              </a:buClr>
              <a:defRPr sz="1100"/>
            </a:lvl1pPr>
          </a:lstStyle>
          <a:p>
            <a:r>
              <a:rPr lang="en-GB"/>
              <a:t>Click icon to add picture</a:t>
            </a:r>
            <a:endParaRPr lang="en-US"/>
          </a:p>
        </p:txBody>
      </p:sp>
      <p:sp>
        <p:nvSpPr>
          <p:cNvPr id="11" name="Text Placeholder 10">
            <a:extLst>
              <a:ext uri="{FF2B5EF4-FFF2-40B4-BE49-F238E27FC236}">
                <a16:creationId xmlns:a16="http://schemas.microsoft.com/office/drawing/2014/main" id="{CA9FCEC0-3A0A-9694-8188-13D669833743}"/>
              </a:ext>
            </a:extLst>
          </p:cNvPr>
          <p:cNvSpPr>
            <a:spLocks noGrp="1"/>
          </p:cNvSpPr>
          <p:nvPr>
            <p:ph type="body" sz="quarter" idx="19"/>
          </p:nvPr>
        </p:nvSpPr>
        <p:spPr>
          <a:xfrm>
            <a:off x="1618757" y="2730552"/>
            <a:ext cx="4200525" cy="502691"/>
          </a:xfrm>
          <a:prstGeom prst="rect">
            <a:avLst/>
          </a:prstGeom>
        </p:spPr>
        <p:txBody>
          <a:bodyPr/>
          <a:lstStyle>
            <a:lvl1pPr marL="0" indent="0">
              <a:lnSpc>
                <a:spcPct val="100000"/>
              </a:lnSpc>
              <a:buNone/>
              <a:defRPr sz="1000"/>
            </a:lvl1pPr>
            <a:lvl2pPr marL="457200" indent="0">
              <a:buNone/>
              <a:defRPr sz="1000"/>
            </a:lvl2pPr>
            <a:lvl3pPr>
              <a:defRPr sz="900"/>
            </a:lvl3pPr>
            <a:lvl4pPr>
              <a:defRPr sz="800"/>
            </a:lvl4pPr>
            <a:lvl5pPr>
              <a:defRPr sz="800"/>
            </a:lvl5pPr>
          </a:lstStyle>
          <a:p>
            <a:pPr lvl="0"/>
            <a:r>
              <a:rPr lang="en-GB"/>
              <a:t>Click to edit Master text styles</a:t>
            </a:r>
          </a:p>
        </p:txBody>
      </p:sp>
      <p:sp>
        <p:nvSpPr>
          <p:cNvPr id="13" name="Text Placeholder 14">
            <a:extLst>
              <a:ext uri="{FF2B5EF4-FFF2-40B4-BE49-F238E27FC236}">
                <a16:creationId xmlns:a16="http://schemas.microsoft.com/office/drawing/2014/main" id="{64D18B57-7CCE-91DC-F0AD-B635F517B7D7}"/>
              </a:ext>
            </a:extLst>
          </p:cNvPr>
          <p:cNvSpPr>
            <a:spLocks noGrp="1"/>
          </p:cNvSpPr>
          <p:nvPr>
            <p:ph type="body" sz="quarter" idx="20" hasCustomPrompt="1"/>
          </p:nvPr>
        </p:nvSpPr>
        <p:spPr>
          <a:xfrm>
            <a:off x="6302861" y="2358720"/>
            <a:ext cx="4200245" cy="286602"/>
          </a:xfrm>
          <a:prstGeom prst="rect">
            <a:avLst/>
          </a:prstGeom>
        </p:spPr>
        <p:txBody>
          <a:bodyPr anchor="t">
            <a:noAutofit/>
          </a:bodyPr>
          <a:lstStyle>
            <a:lvl1pPr marL="0" indent="0" algn="l">
              <a:lnSpc>
                <a:spcPct val="100000"/>
              </a:lnSpc>
              <a:spcBef>
                <a:spcPts val="0"/>
              </a:spcBef>
              <a:buNone/>
              <a:defRPr sz="1400" b="1">
                <a:solidFill>
                  <a:schemeClr val="tx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add caption</a:t>
            </a:r>
          </a:p>
        </p:txBody>
      </p:sp>
      <p:sp>
        <p:nvSpPr>
          <p:cNvPr id="16" name="Text Placeholder 10">
            <a:extLst>
              <a:ext uri="{FF2B5EF4-FFF2-40B4-BE49-F238E27FC236}">
                <a16:creationId xmlns:a16="http://schemas.microsoft.com/office/drawing/2014/main" id="{A1223CA2-4B7F-467D-F155-C4A92212C27F}"/>
              </a:ext>
            </a:extLst>
          </p:cNvPr>
          <p:cNvSpPr>
            <a:spLocks noGrp="1"/>
          </p:cNvSpPr>
          <p:nvPr>
            <p:ph type="body" sz="quarter" idx="21"/>
          </p:nvPr>
        </p:nvSpPr>
        <p:spPr>
          <a:xfrm>
            <a:off x="6303183" y="2730552"/>
            <a:ext cx="4200525" cy="502691"/>
          </a:xfrm>
          <a:prstGeom prst="rect">
            <a:avLst/>
          </a:prstGeom>
        </p:spPr>
        <p:txBody>
          <a:bodyPr/>
          <a:lstStyle>
            <a:lvl1pPr marL="0" indent="0">
              <a:lnSpc>
                <a:spcPct val="100000"/>
              </a:lnSpc>
              <a:buNone/>
              <a:defRPr sz="1000"/>
            </a:lvl1pPr>
            <a:lvl2pPr marL="457200" indent="0">
              <a:buNone/>
              <a:defRPr sz="1000"/>
            </a:lvl2pPr>
            <a:lvl3pPr>
              <a:defRPr sz="900"/>
            </a:lvl3pPr>
            <a:lvl4pPr>
              <a:defRPr sz="800"/>
            </a:lvl4pPr>
            <a:lvl5pPr>
              <a:defRPr sz="800"/>
            </a:lvl5pPr>
          </a:lstStyle>
          <a:p>
            <a:pPr lvl="0"/>
            <a:r>
              <a:rPr lang="en-GB"/>
              <a:t>Click to edit Master text styles</a:t>
            </a:r>
          </a:p>
        </p:txBody>
      </p:sp>
      <p:sp>
        <p:nvSpPr>
          <p:cNvPr id="31" name="Picture Placeholder 12">
            <a:extLst>
              <a:ext uri="{FF2B5EF4-FFF2-40B4-BE49-F238E27FC236}">
                <a16:creationId xmlns:a16="http://schemas.microsoft.com/office/drawing/2014/main" id="{45F6CEF8-81E0-D10D-9600-FD0024CF0E4D}"/>
              </a:ext>
            </a:extLst>
          </p:cNvPr>
          <p:cNvSpPr>
            <a:spLocks noGrp="1"/>
          </p:cNvSpPr>
          <p:nvPr>
            <p:ph type="pic" sz="quarter" idx="22"/>
          </p:nvPr>
        </p:nvSpPr>
        <p:spPr>
          <a:xfrm>
            <a:off x="1618436" y="3381775"/>
            <a:ext cx="4200246" cy="1986197"/>
          </a:xfrm>
          <a:prstGeom prst="roundRect">
            <a:avLst>
              <a:gd name="adj" fmla="val 5124"/>
            </a:avLst>
          </a:prstGeom>
        </p:spPr>
        <p:txBody>
          <a:bodyPr/>
          <a:lstStyle>
            <a:lvl1pPr>
              <a:buClr>
                <a:schemeClr val="accent2"/>
              </a:buClr>
              <a:defRPr sz="1100"/>
            </a:lvl1pPr>
          </a:lstStyle>
          <a:p>
            <a:r>
              <a:rPr lang="en-GB"/>
              <a:t>Click icon to add picture</a:t>
            </a:r>
            <a:endParaRPr lang="en-US"/>
          </a:p>
        </p:txBody>
      </p:sp>
      <p:sp>
        <p:nvSpPr>
          <p:cNvPr id="32" name="Text Placeholder 14">
            <a:extLst>
              <a:ext uri="{FF2B5EF4-FFF2-40B4-BE49-F238E27FC236}">
                <a16:creationId xmlns:a16="http://schemas.microsoft.com/office/drawing/2014/main" id="{A379E9D0-22CE-CD94-AEB9-9AFF926BAECA}"/>
              </a:ext>
            </a:extLst>
          </p:cNvPr>
          <p:cNvSpPr>
            <a:spLocks noGrp="1"/>
          </p:cNvSpPr>
          <p:nvPr>
            <p:ph type="body" sz="quarter" idx="23" hasCustomPrompt="1"/>
          </p:nvPr>
        </p:nvSpPr>
        <p:spPr>
          <a:xfrm>
            <a:off x="1618435" y="5466926"/>
            <a:ext cx="4200245" cy="286602"/>
          </a:xfrm>
          <a:prstGeom prst="rect">
            <a:avLst/>
          </a:prstGeom>
        </p:spPr>
        <p:txBody>
          <a:bodyPr anchor="t">
            <a:noAutofit/>
          </a:bodyPr>
          <a:lstStyle>
            <a:lvl1pPr marL="0" indent="0" algn="l">
              <a:lnSpc>
                <a:spcPct val="100000"/>
              </a:lnSpc>
              <a:spcBef>
                <a:spcPts val="0"/>
              </a:spcBef>
              <a:buNone/>
              <a:defRPr sz="1400" b="1">
                <a:solidFill>
                  <a:schemeClr val="tx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add caption</a:t>
            </a:r>
          </a:p>
        </p:txBody>
      </p:sp>
      <p:sp>
        <p:nvSpPr>
          <p:cNvPr id="33" name="Picture Placeholder 12">
            <a:extLst>
              <a:ext uri="{FF2B5EF4-FFF2-40B4-BE49-F238E27FC236}">
                <a16:creationId xmlns:a16="http://schemas.microsoft.com/office/drawing/2014/main" id="{7BC2F7B7-E627-BBE7-EC0B-22CFA3367A36}"/>
              </a:ext>
            </a:extLst>
          </p:cNvPr>
          <p:cNvSpPr>
            <a:spLocks noGrp="1"/>
          </p:cNvSpPr>
          <p:nvPr>
            <p:ph type="pic" sz="quarter" idx="24"/>
          </p:nvPr>
        </p:nvSpPr>
        <p:spPr>
          <a:xfrm>
            <a:off x="6309077" y="3381775"/>
            <a:ext cx="4200246" cy="1986197"/>
          </a:xfrm>
          <a:prstGeom prst="roundRect">
            <a:avLst>
              <a:gd name="adj" fmla="val 5124"/>
            </a:avLst>
          </a:prstGeom>
        </p:spPr>
        <p:txBody>
          <a:bodyPr/>
          <a:lstStyle>
            <a:lvl1pPr>
              <a:buClr>
                <a:schemeClr val="accent2"/>
              </a:buClr>
              <a:defRPr sz="1100"/>
            </a:lvl1pPr>
          </a:lstStyle>
          <a:p>
            <a:r>
              <a:rPr lang="en-GB"/>
              <a:t>Click icon to add picture</a:t>
            </a:r>
            <a:endParaRPr lang="en-US"/>
          </a:p>
        </p:txBody>
      </p:sp>
      <p:sp>
        <p:nvSpPr>
          <p:cNvPr id="34" name="Text Placeholder 10">
            <a:extLst>
              <a:ext uri="{FF2B5EF4-FFF2-40B4-BE49-F238E27FC236}">
                <a16:creationId xmlns:a16="http://schemas.microsoft.com/office/drawing/2014/main" id="{F98AEE11-7261-3576-CF8B-0078A904A5C7}"/>
              </a:ext>
            </a:extLst>
          </p:cNvPr>
          <p:cNvSpPr>
            <a:spLocks noGrp="1"/>
          </p:cNvSpPr>
          <p:nvPr>
            <p:ph type="body" sz="quarter" idx="25"/>
          </p:nvPr>
        </p:nvSpPr>
        <p:spPr>
          <a:xfrm>
            <a:off x="1618757" y="5838758"/>
            <a:ext cx="4200525" cy="502691"/>
          </a:xfrm>
          <a:prstGeom prst="rect">
            <a:avLst/>
          </a:prstGeom>
        </p:spPr>
        <p:txBody>
          <a:bodyPr/>
          <a:lstStyle>
            <a:lvl1pPr marL="0" indent="0">
              <a:lnSpc>
                <a:spcPct val="100000"/>
              </a:lnSpc>
              <a:buNone/>
              <a:defRPr sz="1000"/>
            </a:lvl1pPr>
            <a:lvl2pPr marL="457200" indent="0">
              <a:buNone/>
              <a:defRPr sz="1000"/>
            </a:lvl2pPr>
            <a:lvl3pPr>
              <a:defRPr sz="900"/>
            </a:lvl3pPr>
            <a:lvl4pPr>
              <a:defRPr sz="800"/>
            </a:lvl4pPr>
            <a:lvl5pPr>
              <a:defRPr sz="800"/>
            </a:lvl5pPr>
          </a:lstStyle>
          <a:p>
            <a:pPr lvl="0"/>
            <a:r>
              <a:rPr lang="en-GB"/>
              <a:t>Click to edit Master text styles</a:t>
            </a:r>
          </a:p>
        </p:txBody>
      </p:sp>
      <p:sp>
        <p:nvSpPr>
          <p:cNvPr id="35" name="Text Placeholder 14">
            <a:extLst>
              <a:ext uri="{FF2B5EF4-FFF2-40B4-BE49-F238E27FC236}">
                <a16:creationId xmlns:a16="http://schemas.microsoft.com/office/drawing/2014/main" id="{B3CC142A-63DA-B693-AB84-3E25A9FD4229}"/>
              </a:ext>
            </a:extLst>
          </p:cNvPr>
          <p:cNvSpPr>
            <a:spLocks noGrp="1"/>
          </p:cNvSpPr>
          <p:nvPr>
            <p:ph type="body" sz="quarter" idx="26" hasCustomPrompt="1"/>
          </p:nvPr>
        </p:nvSpPr>
        <p:spPr>
          <a:xfrm>
            <a:off x="6302861" y="5466926"/>
            <a:ext cx="4200245" cy="286602"/>
          </a:xfrm>
          <a:prstGeom prst="rect">
            <a:avLst/>
          </a:prstGeom>
        </p:spPr>
        <p:txBody>
          <a:bodyPr anchor="t">
            <a:noAutofit/>
          </a:bodyPr>
          <a:lstStyle>
            <a:lvl1pPr marL="0" indent="0" algn="l">
              <a:lnSpc>
                <a:spcPct val="100000"/>
              </a:lnSpc>
              <a:spcBef>
                <a:spcPts val="0"/>
              </a:spcBef>
              <a:buNone/>
              <a:defRPr sz="1400" b="1">
                <a:solidFill>
                  <a:schemeClr val="tx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add caption</a:t>
            </a:r>
          </a:p>
        </p:txBody>
      </p:sp>
      <p:sp>
        <p:nvSpPr>
          <p:cNvPr id="36" name="Text Placeholder 10">
            <a:extLst>
              <a:ext uri="{FF2B5EF4-FFF2-40B4-BE49-F238E27FC236}">
                <a16:creationId xmlns:a16="http://schemas.microsoft.com/office/drawing/2014/main" id="{857A34A3-47B5-016D-2CD6-F76F8D11C42B}"/>
              </a:ext>
            </a:extLst>
          </p:cNvPr>
          <p:cNvSpPr>
            <a:spLocks noGrp="1"/>
          </p:cNvSpPr>
          <p:nvPr>
            <p:ph type="body" sz="quarter" idx="27"/>
          </p:nvPr>
        </p:nvSpPr>
        <p:spPr>
          <a:xfrm>
            <a:off x="6303183" y="5838758"/>
            <a:ext cx="4200525" cy="502691"/>
          </a:xfrm>
          <a:prstGeom prst="rect">
            <a:avLst/>
          </a:prstGeom>
        </p:spPr>
        <p:txBody>
          <a:bodyPr/>
          <a:lstStyle>
            <a:lvl1pPr marL="0" indent="0">
              <a:lnSpc>
                <a:spcPct val="100000"/>
              </a:lnSpc>
              <a:buNone/>
              <a:defRPr sz="1000"/>
            </a:lvl1pPr>
            <a:lvl2pPr marL="457200" indent="0">
              <a:buNone/>
              <a:defRPr sz="1000"/>
            </a:lvl2pPr>
            <a:lvl3pPr>
              <a:defRPr sz="900"/>
            </a:lvl3pPr>
            <a:lvl4pPr>
              <a:defRPr sz="800"/>
            </a:lvl4pPr>
            <a:lvl5pPr>
              <a:defRPr sz="800"/>
            </a:lvl5pPr>
          </a:lstStyle>
          <a:p>
            <a:pPr lvl="0"/>
            <a:r>
              <a:rPr lang="en-GB"/>
              <a:t>Click to edit Master text styles</a:t>
            </a:r>
          </a:p>
        </p:txBody>
      </p:sp>
      <p:sp>
        <p:nvSpPr>
          <p:cNvPr id="39" name="Oval 38">
            <a:extLst>
              <a:ext uri="{FF2B5EF4-FFF2-40B4-BE49-F238E27FC236}">
                <a16:creationId xmlns:a16="http://schemas.microsoft.com/office/drawing/2014/main" id="{B63CE7BE-08BB-3793-0A66-9687C9CB3952}"/>
              </a:ext>
            </a:extLst>
          </p:cNvPr>
          <p:cNvSpPr/>
          <p:nvPr/>
        </p:nvSpPr>
        <p:spPr>
          <a:xfrm>
            <a:off x="11265152" y="434154"/>
            <a:ext cx="373626" cy="373626"/>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Text Placeholder 18">
            <a:extLst>
              <a:ext uri="{FF2B5EF4-FFF2-40B4-BE49-F238E27FC236}">
                <a16:creationId xmlns:a16="http://schemas.microsoft.com/office/drawing/2014/main" id="{846E4DA7-7CE3-5169-3E05-BB1838BF3210}"/>
              </a:ext>
            </a:extLst>
          </p:cNvPr>
          <p:cNvSpPr>
            <a:spLocks noGrp="1"/>
          </p:cNvSpPr>
          <p:nvPr>
            <p:ph type="body" sz="quarter" idx="14" hasCustomPrompt="1"/>
          </p:nvPr>
        </p:nvSpPr>
        <p:spPr>
          <a:xfrm>
            <a:off x="3455552" y="6472393"/>
            <a:ext cx="5280896" cy="252870"/>
          </a:xfrm>
          <a:prstGeom prst="rect">
            <a:avLst/>
          </a:prstGeom>
        </p:spPr>
        <p:txBody>
          <a:bodyPr anchor="ctr"/>
          <a:lstStyle>
            <a:lvl1pPr marL="0" indent="0" algn="ctr">
              <a:buNone/>
              <a:defRPr sz="800" spc="0">
                <a:solidFill>
                  <a:schemeClr val="tx1"/>
                </a:solidFill>
              </a:defRPr>
            </a:lvl1pPr>
          </a:lstStyle>
          <a:p>
            <a:pPr lvl="0"/>
            <a:r>
              <a:rPr lang="en-GB"/>
              <a:t>Is this presentation for CONFIDENTIAL/INTERNAL USE/EXTERNAL USE? Choose the one that applies</a:t>
            </a:r>
            <a:endParaRPr lang="en-US"/>
          </a:p>
        </p:txBody>
      </p:sp>
      <p:sp>
        <p:nvSpPr>
          <p:cNvPr id="45" name="Slide Number Placeholder 3">
            <a:extLst>
              <a:ext uri="{FF2B5EF4-FFF2-40B4-BE49-F238E27FC236}">
                <a16:creationId xmlns:a16="http://schemas.microsoft.com/office/drawing/2014/main" id="{32C2ABAF-EC68-A41E-23E6-BC00C89C9E3C}"/>
              </a:ext>
            </a:extLst>
          </p:cNvPr>
          <p:cNvSpPr txBox="1">
            <a:spLocks/>
          </p:cNvSpPr>
          <p:nvPr/>
        </p:nvSpPr>
        <p:spPr>
          <a:xfrm>
            <a:off x="11265152" y="442655"/>
            <a:ext cx="363794" cy="365125"/>
          </a:xfrm>
          <a:prstGeom prst="rect">
            <a:avLst/>
          </a:prstGeom>
        </p:spPr>
        <p:txBody>
          <a:bodyPr vert="horz" lIns="91440" tIns="45720" rIns="91440" bIns="45720" rtlCol="0" anchor="ctr"/>
          <a:lstStyle>
            <a:defPPr>
              <a:defRPr lang="en-US"/>
            </a:defPPr>
            <a:lvl1pPr marL="0" algn="r" defTabSz="914400" rtl="0" eaLnBrk="1" latinLnBrk="0" hangingPunct="1">
              <a:defRPr sz="800" b="0" i="0" kern="1200">
                <a:solidFill>
                  <a:schemeClr val="tx1">
                    <a:tint val="82000"/>
                  </a:schemeClr>
                </a:solidFill>
                <a:latin typeface="Poppins" pitchFamily="2" charset="77"/>
                <a:ea typeface="+mn-ea"/>
                <a:cs typeface="Poppins" pitchFamily="2" charset="77"/>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C348BFD0-04BB-C446-95DC-63B616F87DC9}" type="slidenum">
              <a:rPr lang="en-US" smtClean="0"/>
              <a:pPr algn="ctr"/>
              <a:t>‹#›</a:t>
            </a:fld>
            <a:endParaRPr lang="en-US"/>
          </a:p>
        </p:txBody>
      </p:sp>
      <p:pic>
        <p:nvPicPr>
          <p:cNvPr id="3" name="Picture 2" descr="A blue text on a black background&#10;&#10;Description automatically generated">
            <a:extLst>
              <a:ext uri="{FF2B5EF4-FFF2-40B4-BE49-F238E27FC236}">
                <a16:creationId xmlns:a16="http://schemas.microsoft.com/office/drawing/2014/main" id="{D0ABDD67-BCF8-31A7-528C-8F14CE901121}"/>
              </a:ext>
            </a:extLst>
          </p:cNvPr>
          <p:cNvPicPr>
            <a:picLocks noChangeAspect="1"/>
          </p:cNvPicPr>
          <p:nvPr userDrawn="1"/>
        </p:nvPicPr>
        <p:blipFill>
          <a:blip r:embed="rId6"/>
          <a:stretch>
            <a:fillRect/>
          </a:stretch>
        </p:blipFill>
        <p:spPr>
          <a:xfrm>
            <a:off x="10590972" y="6448930"/>
            <a:ext cx="1037974" cy="276333"/>
          </a:xfrm>
          <a:prstGeom prst="rect">
            <a:avLst/>
          </a:prstGeom>
        </p:spPr>
      </p:pic>
    </p:spTree>
    <p:extLst>
      <p:ext uri="{BB962C8B-B14F-4D97-AF65-F5344CB8AC3E}">
        <p14:creationId xmlns:p14="http://schemas.microsoft.com/office/powerpoint/2010/main" val="392248817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Title slide 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2" name="Title 1">
            <a:extLst>
              <a:ext uri="{FF2B5EF4-FFF2-40B4-BE49-F238E27FC236}">
                <a16:creationId xmlns:a16="http://schemas.microsoft.com/office/drawing/2014/main" id="{B5BEB629-D986-5613-F7C1-5BA4A59CAFD0}"/>
              </a:ext>
            </a:extLst>
          </p:cNvPr>
          <p:cNvSpPr>
            <a:spLocks noGrp="1"/>
          </p:cNvSpPr>
          <p:nvPr>
            <p:ph type="title"/>
          </p:nvPr>
        </p:nvSpPr>
        <p:spPr>
          <a:xfrm>
            <a:off x="3323495" y="2476599"/>
            <a:ext cx="5545010" cy="1471953"/>
          </a:xfrm>
          <a:prstGeom prst="rect">
            <a:avLst/>
          </a:prstGeom>
        </p:spPr>
        <p:txBody>
          <a:bodyPr anchor="b">
            <a:noAutofit/>
          </a:bodyPr>
          <a:lstStyle>
            <a:lvl1pPr algn="ctr">
              <a:lnSpc>
                <a:spcPct val="100000"/>
              </a:lnSpc>
              <a:defRPr sz="4800" b="1">
                <a:solidFill>
                  <a:schemeClr val="tx1"/>
                </a:solidFill>
              </a:defRPr>
            </a:lvl1pPr>
          </a:lstStyle>
          <a:p>
            <a:r>
              <a:rPr lang="en-GB"/>
              <a:t>Click to edit Master title style</a:t>
            </a:r>
            <a:endParaRPr lang="en-US"/>
          </a:p>
        </p:txBody>
      </p:sp>
      <p:pic>
        <p:nvPicPr>
          <p:cNvPr id="39" name="Picture 38" descr="A blue text on a black background&#10;&#10;Description automatically generated">
            <a:extLst>
              <a:ext uri="{FF2B5EF4-FFF2-40B4-BE49-F238E27FC236}">
                <a16:creationId xmlns:a16="http://schemas.microsoft.com/office/drawing/2014/main" id="{27135303-0B46-4DC3-BF09-606D496D9AD3}"/>
              </a:ext>
            </a:extLst>
          </p:cNvPr>
          <p:cNvPicPr>
            <a:picLocks noChangeAspect="1"/>
          </p:cNvPicPr>
          <p:nvPr/>
        </p:nvPicPr>
        <p:blipFill>
          <a:blip r:embed="rId3"/>
          <a:stretch>
            <a:fillRect/>
          </a:stretch>
        </p:blipFill>
        <p:spPr>
          <a:xfrm>
            <a:off x="5235388" y="681141"/>
            <a:ext cx="1721224" cy="458230"/>
          </a:xfrm>
          <a:prstGeom prst="rect">
            <a:avLst/>
          </a:prstGeom>
        </p:spPr>
      </p:pic>
      <p:pic>
        <p:nvPicPr>
          <p:cNvPr id="6" name="Graphic 5">
            <a:extLst>
              <a:ext uri="{FF2B5EF4-FFF2-40B4-BE49-F238E27FC236}">
                <a16:creationId xmlns:a16="http://schemas.microsoft.com/office/drawing/2014/main" id="{499D8DF1-107B-6AA5-A874-0C2F4CA4194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21064603">
            <a:off x="-210098" y="151377"/>
            <a:ext cx="3085421" cy="1420273"/>
          </a:xfrm>
          <a:prstGeom prst="rect">
            <a:avLst/>
          </a:prstGeom>
        </p:spPr>
      </p:pic>
      <p:pic>
        <p:nvPicPr>
          <p:cNvPr id="8" name="Graphic 7">
            <a:extLst>
              <a:ext uri="{FF2B5EF4-FFF2-40B4-BE49-F238E27FC236}">
                <a16:creationId xmlns:a16="http://schemas.microsoft.com/office/drawing/2014/main" id="{6CBFBCBA-9280-A990-FB45-0146C3BA6BD0}"/>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rot="21064603">
            <a:off x="9622575" y="5570022"/>
            <a:ext cx="2843864" cy="1309080"/>
          </a:xfrm>
          <a:prstGeom prst="rect">
            <a:avLst/>
          </a:prstGeom>
        </p:spPr>
      </p:pic>
      <p:sp>
        <p:nvSpPr>
          <p:cNvPr id="20" name="Text Placeholder 18">
            <a:extLst>
              <a:ext uri="{FF2B5EF4-FFF2-40B4-BE49-F238E27FC236}">
                <a16:creationId xmlns:a16="http://schemas.microsoft.com/office/drawing/2014/main" id="{5CE74663-44C1-1060-FF8D-E437C2082730}"/>
              </a:ext>
            </a:extLst>
          </p:cNvPr>
          <p:cNvSpPr>
            <a:spLocks noGrp="1"/>
          </p:cNvSpPr>
          <p:nvPr>
            <p:ph type="body" sz="quarter" idx="14" hasCustomPrompt="1"/>
          </p:nvPr>
        </p:nvSpPr>
        <p:spPr>
          <a:xfrm>
            <a:off x="3455552" y="6413401"/>
            <a:ext cx="5280896" cy="252870"/>
          </a:xfrm>
          <a:prstGeom prst="rect">
            <a:avLst/>
          </a:prstGeom>
        </p:spPr>
        <p:txBody>
          <a:bodyPr anchor="ctr"/>
          <a:lstStyle>
            <a:lvl1pPr marL="0" indent="0" algn="ctr">
              <a:buNone/>
              <a:defRPr sz="800" spc="0">
                <a:solidFill>
                  <a:schemeClr val="tx1"/>
                </a:solidFill>
              </a:defRPr>
            </a:lvl1pPr>
          </a:lstStyle>
          <a:p>
            <a:pPr lvl="0"/>
            <a:r>
              <a:rPr lang="en-GB"/>
              <a:t>Is this presentation for CONFIDENTIAL/INTERNAL USE/EXTERNAL USE? Choose the one that applies</a:t>
            </a:r>
            <a:endParaRPr lang="en-US"/>
          </a:p>
        </p:txBody>
      </p:sp>
      <p:sp>
        <p:nvSpPr>
          <p:cNvPr id="3" name="Text Placeholder 2">
            <a:extLst>
              <a:ext uri="{FF2B5EF4-FFF2-40B4-BE49-F238E27FC236}">
                <a16:creationId xmlns:a16="http://schemas.microsoft.com/office/drawing/2014/main" id="{27D866E4-3FD0-41F6-CA44-B4A916C64489}"/>
              </a:ext>
            </a:extLst>
          </p:cNvPr>
          <p:cNvSpPr>
            <a:spLocks noGrp="1"/>
          </p:cNvSpPr>
          <p:nvPr>
            <p:ph type="body" sz="quarter" idx="15"/>
          </p:nvPr>
        </p:nvSpPr>
        <p:spPr>
          <a:xfrm>
            <a:off x="3306763" y="4092575"/>
            <a:ext cx="5561012" cy="704850"/>
          </a:xfrm>
          <a:prstGeom prst="rect">
            <a:avLst/>
          </a:prstGeom>
        </p:spPr>
        <p:txBody>
          <a:bodyPr/>
          <a:lstStyle>
            <a:lvl1pPr marL="0" indent="0" algn="ctr">
              <a:lnSpc>
                <a:spcPct val="100000"/>
              </a:lnSpc>
              <a:buNone/>
              <a:defRPr sz="1600"/>
            </a:lvl1pPr>
          </a:lstStyle>
          <a:p>
            <a:pPr lvl="0"/>
            <a:r>
              <a:rPr lang="en-GB"/>
              <a:t>Click to edit Master text styles</a:t>
            </a:r>
          </a:p>
        </p:txBody>
      </p:sp>
    </p:spTree>
    <p:extLst>
      <p:ext uri="{BB962C8B-B14F-4D97-AF65-F5344CB8AC3E}">
        <p14:creationId xmlns:p14="http://schemas.microsoft.com/office/powerpoint/2010/main" val="246589687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o indholdsobjekter">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763B632-1344-2012-FE27-18D0C3B26B37}"/>
              </a:ext>
            </a:extLst>
          </p:cNvPr>
          <p:cNvSpPr>
            <a:spLocks noGrp="1"/>
          </p:cNvSpPr>
          <p:nvPr>
            <p:ph type="title"/>
          </p:nvPr>
        </p:nvSpPr>
        <p:spPr/>
        <p:txBody>
          <a:bodyPr/>
          <a:lstStyle/>
          <a:p>
            <a:r>
              <a:rPr lang="da-DK"/>
              <a:t>Klik for at redigere titeltypografien i masteren</a:t>
            </a:r>
          </a:p>
        </p:txBody>
      </p:sp>
      <p:sp>
        <p:nvSpPr>
          <p:cNvPr id="3" name="Pladsholder til indhold 2">
            <a:extLst>
              <a:ext uri="{FF2B5EF4-FFF2-40B4-BE49-F238E27FC236}">
                <a16:creationId xmlns:a16="http://schemas.microsoft.com/office/drawing/2014/main" id="{CB7E6258-5A65-A2A1-77FC-3A92E1DD9EC1}"/>
              </a:ext>
            </a:extLst>
          </p:cNvPr>
          <p:cNvSpPr>
            <a:spLocks noGrp="1"/>
          </p:cNvSpPr>
          <p:nvPr>
            <p:ph sz="half" idx="1"/>
          </p:nvPr>
        </p:nvSpPr>
        <p:spPr>
          <a:xfrm>
            <a:off x="838200" y="1825625"/>
            <a:ext cx="5181600" cy="4351338"/>
          </a:xfrm>
        </p:spPr>
        <p:txBody>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4" name="Pladsholder til indhold 3">
            <a:extLst>
              <a:ext uri="{FF2B5EF4-FFF2-40B4-BE49-F238E27FC236}">
                <a16:creationId xmlns:a16="http://schemas.microsoft.com/office/drawing/2014/main" id="{078B6D8C-03BB-C14F-03E8-DA79168B9F63}"/>
              </a:ext>
            </a:extLst>
          </p:cNvPr>
          <p:cNvSpPr>
            <a:spLocks noGrp="1"/>
          </p:cNvSpPr>
          <p:nvPr>
            <p:ph sz="half" idx="2"/>
          </p:nvPr>
        </p:nvSpPr>
        <p:spPr>
          <a:xfrm>
            <a:off x="6172200" y="1825625"/>
            <a:ext cx="5181600" cy="4351338"/>
          </a:xfrm>
        </p:spPr>
        <p:txBody>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5" name="Pladsholder til dato 4">
            <a:extLst>
              <a:ext uri="{FF2B5EF4-FFF2-40B4-BE49-F238E27FC236}">
                <a16:creationId xmlns:a16="http://schemas.microsoft.com/office/drawing/2014/main" id="{E99329EB-2B1B-FF46-28CA-67DB2F166C4D}"/>
              </a:ext>
            </a:extLst>
          </p:cNvPr>
          <p:cNvSpPr>
            <a:spLocks noGrp="1"/>
          </p:cNvSpPr>
          <p:nvPr>
            <p:ph type="dt" sz="half" idx="10"/>
          </p:nvPr>
        </p:nvSpPr>
        <p:spPr/>
        <p:txBody>
          <a:bodyPr/>
          <a:lstStyle/>
          <a:p>
            <a:fld id="{19F9D758-E7CF-2D45-9FAE-39E93C9F3FD2}" type="datetimeFigureOut">
              <a:rPr lang="da-DK" smtClean="0"/>
              <a:t>09.05.2025</a:t>
            </a:fld>
            <a:endParaRPr lang="da-DK"/>
          </a:p>
        </p:txBody>
      </p:sp>
      <p:sp>
        <p:nvSpPr>
          <p:cNvPr id="6" name="Pladsholder til sidefod 5">
            <a:extLst>
              <a:ext uri="{FF2B5EF4-FFF2-40B4-BE49-F238E27FC236}">
                <a16:creationId xmlns:a16="http://schemas.microsoft.com/office/drawing/2014/main" id="{204EC870-6EB1-63DC-9D52-69B55DBDAB1B}"/>
              </a:ext>
            </a:extLst>
          </p:cNvPr>
          <p:cNvSpPr>
            <a:spLocks noGrp="1"/>
          </p:cNvSpPr>
          <p:nvPr>
            <p:ph type="ftr" sz="quarter" idx="11"/>
          </p:nvPr>
        </p:nvSpPr>
        <p:spPr/>
        <p:txBody>
          <a:bodyPr/>
          <a:lstStyle/>
          <a:p>
            <a:endParaRPr lang="da-DK"/>
          </a:p>
        </p:txBody>
      </p:sp>
      <p:sp>
        <p:nvSpPr>
          <p:cNvPr id="7" name="Pladsholder til slidenummer 6">
            <a:extLst>
              <a:ext uri="{FF2B5EF4-FFF2-40B4-BE49-F238E27FC236}">
                <a16:creationId xmlns:a16="http://schemas.microsoft.com/office/drawing/2014/main" id="{FB3A3B2E-F435-25BC-EE31-3257B2869335}"/>
              </a:ext>
            </a:extLst>
          </p:cNvPr>
          <p:cNvSpPr>
            <a:spLocks noGrp="1"/>
          </p:cNvSpPr>
          <p:nvPr>
            <p:ph type="sldNum" sz="quarter" idx="12"/>
          </p:nvPr>
        </p:nvSpPr>
        <p:spPr/>
        <p:txBody>
          <a:bodyPr/>
          <a:lstStyle/>
          <a:p>
            <a:fld id="{B7819D1F-FAE9-E542-9B92-23340F2207B8}" type="slidenum">
              <a:rPr lang="da-DK" smtClean="0"/>
              <a:t>‹#›</a:t>
            </a:fld>
            <a:endParaRPr lang="da-DK"/>
          </a:p>
        </p:txBody>
      </p:sp>
    </p:spTree>
    <p:extLst>
      <p:ext uri="{BB962C8B-B14F-4D97-AF65-F5344CB8AC3E}">
        <p14:creationId xmlns:p14="http://schemas.microsoft.com/office/powerpoint/2010/main" val="388369838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Title slide B">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2" name="Title 1">
            <a:extLst>
              <a:ext uri="{FF2B5EF4-FFF2-40B4-BE49-F238E27FC236}">
                <a16:creationId xmlns:a16="http://schemas.microsoft.com/office/drawing/2014/main" id="{B5BEB629-D986-5613-F7C1-5BA4A59CAFD0}"/>
              </a:ext>
            </a:extLst>
          </p:cNvPr>
          <p:cNvSpPr>
            <a:spLocks noGrp="1"/>
          </p:cNvSpPr>
          <p:nvPr>
            <p:ph type="title"/>
          </p:nvPr>
        </p:nvSpPr>
        <p:spPr>
          <a:xfrm>
            <a:off x="3306763" y="2641387"/>
            <a:ext cx="5561012" cy="1325563"/>
          </a:xfrm>
          <a:prstGeom prst="rect">
            <a:avLst/>
          </a:prstGeom>
        </p:spPr>
        <p:txBody>
          <a:bodyPr>
            <a:noAutofit/>
          </a:bodyPr>
          <a:lstStyle>
            <a:lvl1pPr algn="ctr">
              <a:defRPr sz="4800" b="1">
                <a:solidFill>
                  <a:schemeClr val="bg1"/>
                </a:solidFill>
              </a:defRPr>
            </a:lvl1pPr>
          </a:lstStyle>
          <a:p>
            <a:r>
              <a:rPr lang="en-GB"/>
              <a:t>Click to edit Master title style</a:t>
            </a:r>
            <a:endParaRPr lang="en-US"/>
          </a:p>
        </p:txBody>
      </p:sp>
      <p:pic>
        <p:nvPicPr>
          <p:cNvPr id="6" name="Graphic 5">
            <a:extLst>
              <a:ext uri="{FF2B5EF4-FFF2-40B4-BE49-F238E27FC236}">
                <a16:creationId xmlns:a16="http://schemas.microsoft.com/office/drawing/2014/main" id="{499D8DF1-107B-6AA5-A874-0C2F4CA4194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rot="21064603">
            <a:off x="-210098" y="151377"/>
            <a:ext cx="3085421" cy="1420273"/>
          </a:xfrm>
          <a:prstGeom prst="rect">
            <a:avLst/>
          </a:prstGeom>
        </p:spPr>
      </p:pic>
      <p:pic>
        <p:nvPicPr>
          <p:cNvPr id="8" name="Graphic 7">
            <a:extLst>
              <a:ext uri="{FF2B5EF4-FFF2-40B4-BE49-F238E27FC236}">
                <a16:creationId xmlns:a16="http://schemas.microsoft.com/office/drawing/2014/main" id="{6CBFBCBA-9280-A990-FB45-0146C3BA6BD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21064603">
            <a:off x="9622575" y="5570022"/>
            <a:ext cx="2843864" cy="1309080"/>
          </a:xfrm>
          <a:prstGeom prst="rect">
            <a:avLst/>
          </a:prstGeom>
        </p:spPr>
      </p:pic>
      <p:sp>
        <p:nvSpPr>
          <p:cNvPr id="20" name="Text Placeholder 18">
            <a:extLst>
              <a:ext uri="{FF2B5EF4-FFF2-40B4-BE49-F238E27FC236}">
                <a16:creationId xmlns:a16="http://schemas.microsoft.com/office/drawing/2014/main" id="{5CE74663-44C1-1060-FF8D-E437C2082730}"/>
              </a:ext>
            </a:extLst>
          </p:cNvPr>
          <p:cNvSpPr>
            <a:spLocks noGrp="1"/>
          </p:cNvSpPr>
          <p:nvPr>
            <p:ph type="body" sz="quarter" idx="14" hasCustomPrompt="1"/>
          </p:nvPr>
        </p:nvSpPr>
        <p:spPr>
          <a:xfrm>
            <a:off x="3455552" y="6413401"/>
            <a:ext cx="5280896" cy="252870"/>
          </a:xfrm>
          <a:prstGeom prst="rect">
            <a:avLst/>
          </a:prstGeom>
        </p:spPr>
        <p:txBody>
          <a:bodyPr anchor="ctr"/>
          <a:lstStyle>
            <a:lvl1pPr marL="0" indent="0" algn="ctr">
              <a:buNone/>
              <a:defRPr sz="800" spc="0">
                <a:solidFill>
                  <a:schemeClr val="bg1"/>
                </a:solidFill>
              </a:defRPr>
            </a:lvl1pPr>
          </a:lstStyle>
          <a:p>
            <a:pPr lvl="0"/>
            <a:r>
              <a:rPr lang="en-GB"/>
              <a:t>Is this presentation for CONFIDENTIAL/INTERNAL USE/EXTERNAL USE? Choose the one that applies</a:t>
            </a:r>
            <a:endParaRPr lang="en-US"/>
          </a:p>
        </p:txBody>
      </p:sp>
      <p:sp>
        <p:nvSpPr>
          <p:cNvPr id="3" name="Text Placeholder 2">
            <a:extLst>
              <a:ext uri="{FF2B5EF4-FFF2-40B4-BE49-F238E27FC236}">
                <a16:creationId xmlns:a16="http://schemas.microsoft.com/office/drawing/2014/main" id="{27D866E4-3FD0-41F6-CA44-B4A916C64489}"/>
              </a:ext>
            </a:extLst>
          </p:cNvPr>
          <p:cNvSpPr>
            <a:spLocks noGrp="1"/>
          </p:cNvSpPr>
          <p:nvPr>
            <p:ph type="body" sz="quarter" idx="15"/>
          </p:nvPr>
        </p:nvSpPr>
        <p:spPr>
          <a:xfrm>
            <a:off x="3306763" y="4092575"/>
            <a:ext cx="5561012" cy="704850"/>
          </a:xfrm>
          <a:prstGeom prst="rect">
            <a:avLst/>
          </a:prstGeom>
        </p:spPr>
        <p:txBody>
          <a:bodyPr/>
          <a:lstStyle>
            <a:lvl1pPr marL="0" indent="0" algn="ctr">
              <a:buNone/>
              <a:defRPr sz="1600">
                <a:solidFill>
                  <a:schemeClr val="bg1"/>
                </a:solidFill>
              </a:defRPr>
            </a:lvl1pPr>
          </a:lstStyle>
          <a:p>
            <a:pPr lvl="0"/>
            <a:r>
              <a:rPr lang="en-GB"/>
              <a:t>Click to edit Master text styles</a:t>
            </a:r>
          </a:p>
        </p:txBody>
      </p:sp>
    </p:spTree>
    <p:extLst>
      <p:ext uri="{BB962C8B-B14F-4D97-AF65-F5344CB8AC3E}">
        <p14:creationId xmlns:p14="http://schemas.microsoft.com/office/powerpoint/2010/main" val="134547728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Title slide image 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2" name="Title 1">
            <a:extLst>
              <a:ext uri="{FF2B5EF4-FFF2-40B4-BE49-F238E27FC236}">
                <a16:creationId xmlns:a16="http://schemas.microsoft.com/office/drawing/2014/main" id="{B5BEB629-D986-5613-F7C1-5BA4A59CAFD0}"/>
              </a:ext>
            </a:extLst>
          </p:cNvPr>
          <p:cNvSpPr>
            <a:spLocks noGrp="1"/>
          </p:cNvSpPr>
          <p:nvPr>
            <p:ph type="title"/>
          </p:nvPr>
        </p:nvSpPr>
        <p:spPr>
          <a:xfrm>
            <a:off x="629130" y="2407629"/>
            <a:ext cx="5561213" cy="1325563"/>
          </a:xfrm>
          <a:prstGeom prst="rect">
            <a:avLst/>
          </a:prstGeom>
        </p:spPr>
        <p:txBody>
          <a:bodyPr>
            <a:noAutofit/>
          </a:bodyPr>
          <a:lstStyle>
            <a:lvl1pPr>
              <a:defRPr sz="4800" b="1">
                <a:solidFill>
                  <a:schemeClr val="tx1"/>
                </a:solidFill>
              </a:defRPr>
            </a:lvl1pPr>
          </a:lstStyle>
          <a:p>
            <a:r>
              <a:rPr lang="en-GB"/>
              <a:t>Click to edit Master title style</a:t>
            </a:r>
            <a:endParaRPr lang="en-US"/>
          </a:p>
        </p:txBody>
      </p:sp>
      <p:pic>
        <p:nvPicPr>
          <p:cNvPr id="39" name="Picture 38" descr="A blue text on a black background&#10;&#10;Description automatically generated">
            <a:extLst>
              <a:ext uri="{FF2B5EF4-FFF2-40B4-BE49-F238E27FC236}">
                <a16:creationId xmlns:a16="http://schemas.microsoft.com/office/drawing/2014/main" id="{27135303-0B46-4DC3-BF09-606D496D9AD3}"/>
              </a:ext>
            </a:extLst>
          </p:cNvPr>
          <p:cNvPicPr>
            <a:picLocks noChangeAspect="1"/>
          </p:cNvPicPr>
          <p:nvPr/>
        </p:nvPicPr>
        <p:blipFill>
          <a:blip r:embed="rId3"/>
          <a:stretch>
            <a:fillRect/>
          </a:stretch>
        </p:blipFill>
        <p:spPr>
          <a:xfrm>
            <a:off x="629130" y="620967"/>
            <a:ext cx="1756435" cy="467604"/>
          </a:xfrm>
          <a:prstGeom prst="rect">
            <a:avLst/>
          </a:prstGeom>
        </p:spPr>
      </p:pic>
      <p:sp>
        <p:nvSpPr>
          <p:cNvPr id="3" name="Text Placeholder 18">
            <a:extLst>
              <a:ext uri="{FF2B5EF4-FFF2-40B4-BE49-F238E27FC236}">
                <a16:creationId xmlns:a16="http://schemas.microsoft.com/office/drawing/2014/main" id="{E87E4BF1-9674-894E-4FDC-17B5B981B383}"/>
              </a:ext>
            </a:extLst>
          </p:cNvPr>
          <p:cNvSpPr>
            <a:spLocks noGrp="1"/>
          </p:cNvSpPr>
          <p:nvPr>
            <p:ph type="body" sz="quarter" idx="14" hasCustomPrompt="1"/>
          </p:nvPr>
        </p:nvSpPr>
        <p:spPr>
          <a:xfrm>
            <a:off x="633065" y="6423232"/>
            <a:ext cx="5187632" cy="272535"/>
          </a:xfrm>
          <a:prstGeom prst="rect">
            <a:avLst/>
          </a:prstGeom>
        </p:spPr>
        <p:txBody>
          <a:bodyPr anchor="ctr"/>
          <a:lstStyle>
            <a:lvl1pPr marL="0" indent="0" algn="l">
              <a:buNone/>
              <a:defRPr sz="800" spc="0">
                <a:solidFill>
                  <a:schemeClr val="tx1"/>
                </a:solidFill>
              </a:defRPr>
            </a:lvl1pPr>
          </a:lstStyle>
          <a:p>
            <a:pPr lvl="0"/>
            <a:r>
              <a:rPr lang="en-GB"/>
              <a:t>Is this presentation for CONFIDENTIAL/INTERNAL USE/EXTERNAL USE? Choose the one that applies</a:t>
            </a:r>
            <a:endParaRPr lang="en-US"/>
          </a:p>
        </p:txBody>
      </p:sp>
      <p:sp>
        <p:nvSpPr>
          <p:cNvPr id="5" name="Text Placeholder 2">
            <a:extLst>
              <a:ext uri="{FF2B5EF4-FFF2-40B4-BE49-F238E27FC236}">
                <a16:creationId xmlns:a16="http://schemas.microsoft.com/office/drawing/2014/main" id="{A235436E-026D-B364-8471-D77C4228094D}"/>
              </a:ext>
            </a:extLst>
          </p:cNvPr>
          <p:cNvSpPr>
            <a:spLocks noGrp="1"/>
          </p:cNvSpPr>
          <p:nvPr>
            <p:ph type="body" sz="quarter" idx="16"/>
          </p:nvPr>
        </p:nvSpPr>
        <p:spPr>
          <a:xfrm>
            <a:off x="629331" y="3802289"/>
            <a:ext cx="5561012" cy="704850"/>
          </a:xfrm>
          <a:prstGeom prst="rect">
            <a:avLst/>
          </a:prstGeom>
        </p:spPr>
        <p:txBody>
          <a:bodyPr/>
          <a:lstStyle>
            <a:lvl1pPr marL="0" indent="0" algn="l">
              <a:buNone/>
              <a:defRPr sz="1600"/>
            </a:lvl1pPr>
          </a:lstStyle>
          <a:p>
            <a:pPr lvl="0"/>
            <a:r>
              <a:rPr lang="en-GB"/>
              <a:t>Click to edit Master text styles</a:t>
            </a:r>
          </a:p>
        </p:txBody>
      </p:sp>
      <p:sp>
        <p:nvSpPr>
          <p:cNvPr id="6" name="Picture Placeholder 5">
            <a:extLst>
              <a:ext uri="{FF2B5EF4-FFF2-40B4-BE49-F238E27FC236}">
                <a16:creationId xmlns:a16="http://schemas.microsoft.com/office/drawing/2014/main" id="{ED87ADAA-4007-FC41-F793-0A8C6E1A32E3}"/>
              </a:ext>
            </a:extLst>
          </p:cNvPr>
          <p:cNvSpPr>
            <a:spLocks noGrp="1"/>
          </p:cNvSpPr>
          <p:nvPr>
            <p:ph type="pic" sz="quarter" idx="15"/>
          </p:nvPr>
        </p:nvSpPr>
        <p:spPr>
          <a:xfrm>
            <a:off x="7292685" y="1266371"/>
            <a:ext cx="4346093" cy="4325257"/>
          </a:xfrm>
          <a:prstGeom prst="roundRect">
            <a:avLst>
              <a:gd name="adj" fmla="val 6398"/>
            </a:avLst>
          </a:prstGeom>
          <a:pattFill prst="pct5">
            <a:fgClr>
              <a:schemeClr val="accent1"/>
            </a:fgClr>
            <a:bgClr>
              <a:schemeClr val="bg1"/>
            </a:bgClr>
          </a:pattFill>
        </p:spPr>
        <p:txBody>
          <a:bodyPr/>
          <a:lstStyle>
            <a:lvl1pPr marL="0" indent="0">
              <a:buNone/>
              <a:defRPr sz="1050">
                <a:solidFill>
                  <a:schemeClr val="tx1"/>
                </a:solidFill>
              </a:defRPr>
            </a:lvl1pPr>
          </a:lstStyle>
          <a:p>
            <a:r>
              <a:rPr lang="en-GB"/>
              <a:t>Click icon to add picture</a:t>
            </a:r>
            <a:endParaRPr lang="en-US"/>
          </a:p>
        </p:txBody>
      </p:sp>
      <p:pic>
        <p:nvPicPr>
          <p:cNvPr id="9" name="Graphic 8">
            <a:extLst>
              <a:ext uri="{FF2B5EF4-FFF2-40B4-BE49-F238E27FC236}">
                <a16:creationId xmlns:a16="http://schemas.microsoft.com/office/drawing/2014/main" id="{3E90CEE1-B58A-7882-709F-5D0202D343F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36171" y="2675482"/>
            <a:ext cx="1489393" cy="125611"/>
          </a:xfrm>
          <a:prstGeom prst="rect">
            <a:avLst/>
          </a:prstGeom>
        </p:spPr>
      </p:pic>
    </p:spTree>
    <p:extLst>
      <p:ext uri="{BB962C8B-B14F-4D97-AF65-F5344CB8AC3E}">
        <p14:creationId xmlns:p14="http://schemas.microsoft.com/office/powerpoint/2010/main" val="114332774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Title slide image B">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 Placeholder 18">
            <a:extLst>
              <a:ext uri="{FF2B5EF4-FFF2-40B4-BE49-F238E27FC236}">
                <a16:creationId xmlns:a16="http://schemas.microsoft.com/office/drawing/2014/main" id="{7D947923-FF43-63E1-469A-165C40D5AFB1}"/>
              </a:ext>
            </a:extLst>
          </p:cNvPr>
          <p:cNvSpPr>
            <a:spLocks noGrp="1"/>
          </p:cNvSpPr>
          <p:nvPr>
            <p:ph type="body" sz="quarter" idx="14" hasCustomPrompt="1"/>
          </p:nvPr>
        </p:nvSpPr>
        <p:spPr>
          <a:xfrm>
            <a:off x="633065" y="6423232"/>
            <a:ext cx="5187632" cy="272535"/>
          </a:xfrm>
          <a:prstGeom prst="rect">
            <a:avLst/>
          </a:prstGeom>
        </p:spPr>
        <p:txBody>
          <a:bodyPr anchor="ctr"/>
          <a:lstStyle>
            <a:lvl1pPr marL="0" indent="0" algn="l">
              <a:buNone/>
              <a:defRPr sz="800" spc="0">
                <a:solidFill>
                  <a:schemeClr val="tx1"/>
                </a:solidFill>
              </a:defRPr>
            </a:lvl1pPr>
          </a:lstStyle>
          <a:p>
            <a:pPr lvl="0"/>
            <a:r>
              <a:rPr lang="en-GB"/>
              <a:t>Is this presentation for CONFIDENTIAL/INTERNAL USE/EXTERNAL USE? Choose the one that applies</a:t>
            </a:r>
            <a:endParaRPr lang="en-US"/>
          </a:p>
        </p:txBody>
      </p:sp>
      <p:sp>
        <p:nvSpPr>
          <p:cNvPr id="2" name="Title 1">
            <a:extLst>
              <a:ext uri="{FF2B5EF4-FFF2-40B4-BE49-F238E27FC236}">
                <a16:creationId xmlns:a16="http://schemas.microsoft.com/office/drawing/2014/main" id="{7F098634-E20F-9962-58B7-D86F7A16A166}"/>
              </a:ext>
            </a:extLst>
          </p:cNvPr>
          <p:cNvSpPr>
            <a:spLocks noGrp="1"/>
          </p:cNvSpPr>
          <p:nvPr>
            <p:ph type="title"/>
          </p:nvPr>
        </p:nvSpPr>
        <p:spPr>
          <a:xfrm>
            <a:off x="629130" y="2407629"/>
            <a:ext cx="5561213" cy="1325563"/>
          </a:xfrm>
          <a:prstGeom prst="rect">
            <a:avLst/>
          </a:prstGeom>
        </p:spPr>
        <p:txBody>
          <a:bodyPr>
            <a:noAutofit/>
          </a:bodyPr>
          <a:lstStyle>
            <a:lvl1pPr>
              <a:defRPr sz="4800" b="1">
                <a:solidFill>
                  <a:schemeClr val="tx1"/>
                </a:solidFill>
              </a:defRPr>
            </a:lvl1pPr>
          </a:lstStyle>
          <a:p>
            <a:r>
              <a:rPr lang="en-GB"/>
              <a:t>Click to edit Master title style</a:t>
            </a:r>
            <a:endParaRPr lang="en-US"/>
          </a:p>
        </p:txBody>
      </p:sp>
      <p:sp>
        <p:nvSpPr>
          <p:cNvPr id="6" name="Text Placeholder 2">
            <a:extLst>
              <a:ext uri="{FF2B5EF4-FFF2-40B4-BE49-F238E27FC236}">
                <a16:creationId xmlns:a16="http://schemas.microsoft.com/office/drawing/2014/main" id="{D2C618EE-ED81-D27C-DB8B-ADB893B4E9F9}"/>
              </a:ext>
            </a:extLst>
          </p:cNvPr>
          <p:cNvSpPr>
            <a:spLocks noGrp="1"/>
          </p:cNvSpPr>
          <p:nvPr>
            <p:ph type="body" sz="quarter" idx="16"/>
          </p:nvPr>
        </p:nvSpPr>
        <p:spPr>
          <a:xfrm>
            <a:off x="629331" y="3802289"/>
            <a:ext cx="5561012" cy="704850"/>
          </a:xfrm>
          <a:prstGeom prst="rect">
            <a:avLst/>
          </a:prstGeom>
        </p:spPr>
        <p:txBody>
          <a:bodyPr/>
          <a:lstStyle>
            <a:lvl1pPr marL="0" indent="0" algn="l">
              <a:buNone/>
              <a:defRPr sz="1600"/>
            </a:lvl1pPr>
          </a:lstStyle>
          <a:p>
            <a:pPr lvl="0"/>
            <a:r>
              <a:rPr lang="en-GB"/>
              <a:t>Click to edit Master text styles</a:t>
            </a:r>
          </a:p>
        </p:txBody>
      </p:sp>
      <p:sp>
        <p:nvSpPr>
          <p:cNvPr id="7" name="Picture Placeholder 5">
            <a:extLst>
              <a:ext uri="{FF2B5EF4-FFF2-40B4-BE49-F238E27FC236}">
                <a16:creationId xmlns:a16="http://schemas.microsoft.com/office/drawing/2014/main" id="{5D43A1F1-2261-54FC-34D6-D04F1E5FCF8B}"/>
              </a:ext>
            </a:extLst>
          </p:cNvPr>
          <p:cNvSpPr>
            <a:spLocks noGrp="1"/>
          </p:cNvSpPr>
          <p:nvPr>
            <p:ph type="pic" sz="quarter" idx="15"/>
          </p:nvPr>
        </p:nvSpPr>
        <p:spPr>
          <a:xfrm>
            <a:off x="7292685" y="1266371"/>
            <a:ext cx="4346093" cy="4325257"/>
          </a:xfrm>
          <a:prstGeom prst="roundRect">
            <a:avLst>
              <a:gd name="adj" fmla="val 6398"/>
            </a:avLst>
          </a:prstGeom>
          <a:pattFill prst="pct5">
            <a:fgClr>
              <a:schemeClr val="accent1"/>
            </a:fgClr>
            <a:bgClr>
              <a:schemeClr val="bg1"/>
            </a:bgClr>
          </a:pattFill>
        </p:spPr>
        <p:txBody>
          <a:bodyPr/>
          <a:lstStyle>
            <a:lvl1pPr marL="0" indent="0">
              <a:buNone/>
              <a:defRPr sz="1050">
                <a:solidFill>
                  <a:schemeClr val="tx1"/>
                </a:solidFill>
              </a:defRPr>
            </a:lvl1pPr>
          </a:lstStyle>
          <a:p>
            <a:r>
              <a:rPr lang="en-GB"/>
              <a:t>Click icon to add picture</a:t>
            </a:r>
            <a:endParaRPr lang="en-US"/>
          </a:p>
        </p:txBody>
      </p:sp>
      <p:pic>
        <p:nvPicPr>
          <p:cNvPr id="11" name="Picture 10" descr="A blue text on a black background&#10;&#10;Description automatically generated">
            <a:extLst>
              <a:ext uri="{FF2B5EF4-FFF2-40B4-BE49-F238E27FC236}">
                <a16:creationId xmlns:a16="http://schemas.microsoft.com/office/drawing/2014/main" id="{29ED7640-B4E7-4C61-C60C-C8FD655E4640}"/>
              </a:ext>
            </a:extLst>
          </p:cNvPr>
          <p:cNvPicPr>
            <a:picLocks noChangeAspect="1"/>
          </p:cNvPicPr>
          <p:nvPr/>
        </p:nvPicPr>
        <p:blipFill>
          <a:blip r:embed="rId3"/>
          <a:stretch>
            <a:fillRect/>
          </a:stretch>
        </p:blipFill>
        <p:spPr>
          <a:xfrm>
            <a:off x="629130" y="620967"/>
            <a:ext cx="1756435" cy="467604"/>
          </a:xfrm>
          <a:prstGeom prst="rect">
            <a:avLst/>
          </a:prstGeom>
        </p:spPr>
      </p:pic>
      <p:pic>
        <p:nvPicPr>
          <p:cNvPr id="12" name="Graphic 11">
            <a:extLst>
              <a:ext uri="{FF2B5EF4-FFF2-40B4-BE49-F238E27FC236}">
                <a16:creationId xmlns:a16="http://schemas.microsoft.com/office/drawing/2014/main" id="{4F843733-3893-FBF5-0673-2E5E8973EE8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36171" y="2675482"/>
            <a:ext cx="1489393" cy="125611"/>
          </a:xfrm>
          <a:prstGeom prst="rect">
            <a:avLst/>
          </a:prstGeom>
        </p:spPr>
      </p:pic>
    </p:spTree>
    <p:extLst>
      <p:ext uri="{BB962C8B-B14F-4D97-AF65-F5344CB8AC3E}">
        <p14:creationId xmlns:p14="http://schemas.microsoft.com/office/powerpoint/2010/main" val="223022115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Title slide image C">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 Placeholder 18">
            <a:extLst>
              <a:ext uri="{FF2B5EF4-FFF2-40B4-BE49-F238E27FC236}">
                <a16:creationId xmlns:a16="http://schemas.microsoft.com/office/drawing/2014/main" id="{B083814B-93A3-60BE-0C1D-C2CA85AB0792}"/>
              </a:ext>
            </a:extLst>
          </p:cNvPr>
          <p:cNvSpPr>
            <a:spLocks noGrp="1"/>
          </p:cNvSpPr>
          <p:nvPr>
            <p:ph type="body" sz="quarter" idx="14" hasCustomPrompt="1"/>
          </p:nvPr>
        </p:nvSpPr>
        <p:spPr>
          <a:xfrm>
            <a:off x="633065" y="6423232"/>
            <a:ext cx="5187632" cy="272535"/>
          </a:xfrm>
          <a:prstGeom prst="rect">
            <a:avLst/>
          </a:prstGeom>
        </p:spPr>
        <p:txBody>
          <a:bodyPr anchor="ctr"/>
          <a:lstStyle>
            <a:lvl1pPr marL="0" indent="0" algn="l">
              <a:buNone/>
              <a:defRPr sz="800" spc="0">
                <a:solidFill>
                  <a:schemeClr val="bg1"/>
                </a:solidFill>
              </a:defRPr>
            </a:lvl1pPr>
          </a:lstStyle>
          <a:p>
            <a:pPr lvl="0"/>
            <a:r>
              <a:rPr lang="en-GB"/>
              <a:t>Is this presentation for CONFIDENTIAL/INTERNAL USE/EXTERNAL USE? Choose the one that applies</a:t>
            </a:r>
            <a:endParaRPr lang="en-US"/>
          </a:p>
        </p:txBody>
      </p:sp>
      <p:sp>
        <p:nvSpPr>
          <p:cNvPr id="5" name="Picture Placeholder 5">
            <a:extLst>
              <a:ext uri="{FF2B5EF4-FFF2-40B4-BE49-F238E27FC236}">
                <a16:creationId xmlns:a16="http://schemas.microsoft.com/office/drawing/2014/main" id="{E81B2B9A-D700-9160-8B74-BB012669582F}"/>
              </a:ext>
            </a:extLst>
          </p:cNvPr>
          <p:cNvSpPr>
            <a:spLocks noGrp="1"/>
          </p:cNvSpPr>
          <p:nvPr>
            <p:ph type="pic" sz="quarter" idx="15"/>
          </p:nvPr>
        </p:nvSpPr>
        <p:spPr>
          <a:xfrm>
            <a:off x="7292685" y="1266371"/>
            <a:ext cx="4346093" cy="4325257"/>
          </a:xfrm>
          <a:prstGeom prst="roundRect">
            <a:avLst>
              <a:gd name="adj" fmla="val 6398"/>
            </a:avLst>
          </a:prstGeom>
          <a:pattFill prst="pct5">
            <a:fgClr>
              <a:schemeClr val="accent1"/>
            </a:fgClr>
            <a:bgClr>
              <a:schemeClr val="bg1"/>
            </a:bgClr>
          </a:pattFill>
        </p:spPr>
        <p:txBody>
          <a:bodyPr/>
          <a:lstStyle>
            <a:lvl1pPr marL="0" indent="0">
              <a:buNone/>
              <a:defRPr sz="1050">
                <a:solidFill>
                  <a:schemeClr val="tx1"/>
                </a:solidFill>
              </a:defRPr>
            </a:lvl1pPr>
          </a:lstStyle>
          <a:p>
            <a:r>
              <a:rPr lang="en-GB"/>
              <a:t>Click icon to add picture</a:t>
            </a:r>
            <a:endParaRPr lang="en-US"/>
          </a:p>
        </p:txBody>
      </p:sp>
      <p:sp>
        <p:nvSpPr>
          <p:cNvPr id="6" name="Title 1">
            <a:extLst>
              <a:ext uri="{FF2B5EF4-FFF2-40B4-BE49-F238E27FC236}">
                <a16:creationId xmlns:a16="http://schemas.microsoft.com/office/drawing/2014/main" id="{913B5523-F3BE-6449-A35D-E6834D3D33BE}"/>
              </a:ext>
            </a:extLst>
          </p:cNvPr>
          <p:cNvSpPr>
            <a:spLocks noGrp="1"/>
          </p:cNvSpPr>
          <p:nvPr>
            <p:ph type="title"/>
          </p:nvPr>
        </p:nvSpPr>
        <p:spPr>
          <a:xfrm>
            <a:off x="629130" y="2407629"/>
            <a:ext cx="5561213" cy="1325563"/>
          </a:xfrm>
          <a:prstGeom prst="rect">
            <a:avLst/>
          </a:prstGeom>
        </p:spPr>
        <p:txBody>
          <a:bodyPr>
            <a:noAutofit/>
          </a:bodyPr>
          <a:lstStyle>
            <a:lvl1pPr>
              <a:defRPr sz="4800" b="1">
                <a:solidFill>
                  <a:schemeClr val="bg1"/>
                </a:solidFill>
              </a:defRPr>
            </a:lvl1pPr>
          </a:lstStyle>
          <a:p>
            <a:r>
              <a:rPr lang="en-GB"/>
              <a:t>Click to edit Master title style</a:t>
            </a:r>
            <a:endParaRPr lang="en-US"/>
          </a:p>
        </p:txBody>
      </p:sp>
      <p:sp>
        <p:nvSpPr>
          <p:cNvPr id="10" name="Text Placeholder 2">
            <a:extLst>
              <a:ext uri="{FF2B5EF4-FFF2-40B4-BE49-F238E27FC236}">
                <a16:creationId xmlns:a16="http://schemas.microsoft.com/office/drawing/2014/main" id="{8CD6E08D-D8FE-E452-91D3-8019390C07C8}"/>
              </a:ext>
            </a:extLst>
          </p:cNvPr>
          <p:cNvSpPr>
            <a:spLocks noGrp="1"/>
          </p:cNvSpPr>
          <p:nvPr>
            <p:ph type="body" sz="quarter" idx="16"/>
          </p:nvPr>
        </p:nvSpPr>
        <p:spPr>
          <a:xfrm>
            <a:off x="629331" y="3802289"/>
            <a:ext cx="5561012" cy="704850"/>
          </a:xfrm>
          <a:prstGeom prst="rect">
            <a:avLst/>
          </a:prstGeom>
        </p:spPr>
        <p:txBody>
          <a:bodyPr/>
          <a:lstStyle>
            <a:lvl1pPr marL="0" indent="0" algn="l">
              <a:buNone/>
              <a:defRPr sz="1600">
                <a:solidFill>
                  <a:schemeClr val="bg1"/>
                </a:solidFill>
              </a:defRPr>
            </a:lvl1pPr>
          </a:lstStyle>
          <a:p>
            <a:pPr lvl="0"/>
            <a:r>
              <a:rPr lang="en-GB"/>
              <a:t>Click to edit Master text styles</a:t>
            </a:r>
          </a:p>
        </p:txBody>
      </p:sp>
      <p:pic>
        <p:nvPicPr>
          <p:cNvPr id="11" name="Picture 10" descr="A white text on a black background&#10;&#10;Description automatically generated">
            <a:extLst>
              <a:ext uri="{FF2B5EF4-FFF2-40B4-BE49-F238E27FC236}">
                <a16:creationId xmlns:a16="http://schemas.microsoft.com/office/drawing/2014/main" id="{A3853342-7B09-D58E-65D2-D683089F4A15}"/>
              </a:ext>
            </a:extLst>
          </p:cNvPr>
          <p:cNvPicPr>
            <a:picLocks noChangeAspect="1"/>
          </p:cNvPicPr>
          <p:nvPr/>
        </p:nvPicPr>
        <p:blipFill>
          <a:blip r:embed="rId3"/>
          <a:stretch>
            <a:fillRect/>
          </a:stretch>
        </p:blipFill>
        <p:spPr>
          <a:xfrm>
            <a:off x="629130" y="620967"/>
            <a:ext cx="1756437" cy="467604"/>
          </a:xfrm>
          <a:prstGeom prst="rect">
            <a:avLst/>
          </a:prstGeom>
        </p:spPr>
      </p:pic>
      <p:pic>
        <p:nvPicPr>
          <p:cNvPr id="14" name="Graphic 13">
            <a:extLst>
              <a:ext uri="{FF2B5EF4-FFF2-40B4-BE49-F238E27FC236}">
                <a16:creationId xmlns:a16="http://schemas.microsoft.com/office/drawing/2014/main" id="{D64B1F66-BDFB-0E08-9BDE-01BF6A3560C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36171" y="2675482"/>
            <a:ext cx="1489393" cy="125611"/>
          </a:xfrm>
          <a:prstGeom prst="rect">
            <a:avLst/>
          </a:prstGeom>
        </p:spPr>
      </p:pic>
    </p:spTree>
    <p:extLst>
      <p:ext uri="{BB962C8B-B14F-4D97-AF65-F5344CB8AC3E}">
        <p14:creationId xmlns:p14="http://schemas.microsoft.com/office/powerpoint/2010/main" val="293965725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Title slide image 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ext Placeholder 18">
            <a:extLst>
              <a:ext uri="{FF2B5EF4-FFF2-40B4-BE49-F238E27FC236}">
                <a16:creationId xmlns:a16="http://schemas.microsoft.com/office/drawing/2014/main" id="{2EBAD88C-14CE-038B-E7DB-FFFA5527114D}"/>
              </a:ext>
            </a:extLst>
          </p:cNvPr>
          <p:cNvSpPr>
            <a:spLocks noGrp="1"/>
          </p:cNvSpPr>
          <p:nvPr>
            <p:ph type="body" sz="quarter" idx="14" hasCustomPrompt="1"/>
          </p:nvPr>
        </p:nvSpPr>
        <p:spPr>
          <a:xfrm>
            <a:off x="633065" y="6423232"/>
            <a:ext cx="5187632" cy="272535"/>
          </a:xfrm>
          <a:prstGeom prst="rect">
            <a:avLst/>
          </a:prstGeom>
        </p:spPr>
        <p:txBody>
          <a:bodyPr anchor="ctr"/>
          <a:lstStyle>
            <a:lvl1pPr marL="0" indent="0" algn="l">
              <a:buNone/>
              <a:defRPr sz="800" spc="0">
                <a:solidFill>
                  <a:schemeClr val="bg1"/>
                </a:solidFill>
              </a:defRPr>
            </a:lvl1pPr>
          </a:lstStyle>
          <a:p>
            <a:pPr lvl="0"/>
            <a:r>
              <a:rPr lang="en-GB"/>
              <a:t>Is this presentation for CONFIDENTIAL/INTERNAL USE/EXTERNAL USE? Choose the one that applies</a:t>
            </a:r>
            <a:endParaRPr lang="en-US"/>
          </a:p>
        </p:txBody>
      </p:sp>
      <p:sp>
        <p:nvSpPr>
          <p:cNvPr id="2" name="Title 1">
            <a:extLst>
              <a:ext uri="{FF2B5EF4-FFF2-40B4-BE49-F238E27FC236}">
                <a16:creationId xmlns:a16="http://schemas.microsoft.com/office/drawing/2014/main" id="{DA9E0D1F-7D00-5810-3AAB-FDE18CCE9331}"/>
              </a:ext>
            </a:extLst>
          </p:cNvPr>
          <p:cNvSpPr>
            <a:spLocks noGrp="1"/>
          </p:cNvSpPr>
          <p:nvPr>
            <p:ph type="title"/>
          </p:nvPr>
        </p:nvSpPr>
        <p:spPr>
          <a:xfrm>
            <a:off x="629130" y="2407629"/>
            <a:ext cx="5561213" cy="1325563"/>
          </a:xfrm>
          <a:prstGeom prst="rect">
            <a:avLst/>
          </a:prstGeom>
        </p:spPr>
        <p:txBody>
          <a:bodyPr>
            <a:noAutofit/>
          </a:bodyPr>
          <a:lstStyle>
            <a:lvl1pPr>
              <a:defRPr sz="4800" b="1">
                <a:solidFill>
                  <a:schemeClr val="bg1"/>
                </a:solidFill>
              </a:defRPr>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9D7EB956-02EB-9986-3E6B-76178D1FA8E2}"/>
              </a:ext>
            </a:extLst>
          </p:cNvPr>
          <p:cNvSpPr>
            <a:spLocks noGrp="1"/>
          </p:cNvSpPr>
          <p:nvPr>
            <p:ph type="body" sz="quarter" idx="16"/>
          </p:nvPr>
        </p:nvSpPr>
        <p:spPr>
          <a:xfrm>
            <a:off x="629331" y="3802289"/>
            <a:ext cx="5561012" cy="704850"/>
          </a:xfrm>
          <a:prstGeom prst="rect">
            <a:avLst/>
          </a:prstGeom>
        </p:spPr>
        <p:txBody>
          <a:bodyPr/>
          <a:lstStyle>
            <a:lvl1pPr marL="0" indent="0" algn="l">
              <a:buNone/>
              <a:defRPr sz="1600">
                <a:solidFill>
                  <a:schemeClr val="bg1"/>
                </a:solidFill>
              </a:defRPr>
            </a:lvl1pPr>
          </a:lstStyle>
          <a:p>
            <a:pPr lvl="0"/>
            <a:r>
              <a:rPr lang="en-GB"/>
              <a:t>Click to edit Master text styles</a:t>
            </a:r>
          </a:p>
        </p:txBody>
      </p:sp>
      <p:sp>
        <p:nvSpPr>
          <p:cNvPr id="8" name="Picture Placeholder 5">
            <a:extLst>
              <a:ext uri="{FF2B5EF4-FFF2-40B4-BE49-F238E27FC236}">
                <a16:creationId xmlns:a16="http://schemas.microsoft.com/office/drawing/2014/main" id="{75B32161-BCA4-C724-3520-CCD9A72CEB50}"/>
              </a:ext>
            </a:extLst>
          </p:cNvPr>
          <p:cNvSpPr>
            <a:spLocks noGrp="1"/>
          </p:cNvSpPr>
          <p:nvPr>
            <p:ph type="pic" sz="quarter" idx="15"/>
          </p:nvPr>
        </p:nvSpPr>
        <p:spPr>
          <a:xfrm>
            <a:off x="7292685" y="1266371"/>
            <a:ext cx="4346093" cy="4325257"/>
          </a:xfrm>
          <a:prstGeom prst="roundRect">
            <a:avLst>
              <a:gd name="adj" fmla="val 6398"/>
            </a:avLst>
          </a:prstGeom>
          <a:pattFill prst="pct5">
            <a:fgClr>
              <a:schemeClr val="accent1"/>
            </a:fgClr>
            <a:bgClr>
              <a:schemeClr val="bg1"/>
            </a:bgClr>
          </a:pattFill>
        </p:spPr>
        <p:txBody>
          <a:bodyPr/>
          <a:lstStyle>
            <a:lvl1pPr marL="0" indent="0">
              <a:buNone/>
              <a:defRPr sz="1050">
                <a:solidFill>
                  <a:schemeClr val="tx1"/>
                </a:solidFill>
              </a:defRPr>
            </a:lvl1pPr>
          </a:lstStyle>
          <a:p>
            <a:r>
              <a:rPr lang="en-GB"/>
              <a:t>Click icon to add picture</a:t>
            </a:r>
            <a:endParaRPr lang="en-US"/>
          </a:p>
        </p:txBody>
      </p:sp>
      <p:pic>
        <p:nvPicPr>
          <p:cNvPr id="9" name="Picture 8" descr="A white text on a black background&#10;&#10;Description automatically generated">
            <a:extLst>
              <a:ext uri="{FF2B5EF4-FFF2-40B4-BE49-F238E27FC236}">
                <a16:creationId xmlns:a16="http://schemas.microsoft.com/office/drawing/2014/main" id="{17706687-E878-7EDD-3296-917C8CE63907}"/>
              </a:ext>
            </a:extLst>
          </p:cNvPr>
          <p:cNvPicPr>
            <a:picLocks noChangeAspect="1"/>
          </p:cNvPicPr>
          <p:nvPr/>
        </p:nvPicPr>
        <p:blipFill>
          <a:blip r:embed="rId3"/>
          <a:stretch>
            <a:fillRect/>
          </a:stretch>
        </p:blipFill>
        <p:spPr>
          <a:xfrm>
            <a:off x="629130" y="620967"/>
            <a:ext cx="1756437" cy="467604"/>
          </a:xfrm>
          <a:prstGeom prst="rect">
            <a:avLst/>
          </a:prstGeom>
        </p:spPr>
      </p:pic>
      <p:pic>
        <p:nvPicPr>
          <p:cNvPr id="16" name="Graphic 15">
            <a:extLst>
              <a:ext uri="{FF2B5EF4-FFF2-40B4-BE49-F238E27FC236}">
                <a16:creationId xmlns:a16="http://schemas.microsoft.com/office/drawing/2014/main" id="{8FD775D0-C776-454E-0D5E-DD858F55607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36171" y="2675482"/>
            <a:ext cx="1489393" cy="125611"/>
          </a:xfrm>
          <a:prstGeom prst="rect">
            <a:avLst/>
          </a:prstGeom>
        </p:spPr>
      </p:pic>
    </p:spTree>
    <p:extLst>
      <p:ext uri="{BB962C8B-B14F-4D97-AF65-F5344CB8AC3E}">
        <p14:creationId xmlns:p14="http://schemas.microsoft.com/office/powerpoint/2010/main" val="246866186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cSld name="Content slide wide 1col">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F5887288-F74C-AB19-CB2C-05E540D47255}"/>
              </a:ext>
            </a:extLst>
          </p:cNvPr>
          <p:cNvSpPr>
            <a:spLocks noGrp="1"/>
          </p:cNvSpPr>
          <p:nvPr>
            <p:ph sz="quarter" idx="12"/>
          </p:nvPr>
        </p:nvSpPr>
        <p:spPr>
          <a:xfrm>
            <a:off x="488708" y="726215"/>
            <a:ext cx="10267541" cy="322639"/>
          </a:xfrm>
          <a:prstGeom prst="rect">
            <a:avLst/>
          </a:prstGeom>
          <a:ln>
            <a:noFill/>
          </a:ln>
        </p:spPr>
        <p:txBody>
          <a:bodyPr/>
          <a:lstStyle>
            <a:lvl1pPr marL="0" indent="0">
              <a:lnSpc>
                <a:spcPct val="100000"/>
              </a:lnSpc>
              <a:buNone/>
              <a:defRPr sz="2000">
                <a:solidFill>
                  <a:schemeClr val="accent1"/>
                </a:solidFill>
              </a:defRPr>
            </a:lvl1pPr>
          </a:lstStyle>
          <a:p>
            <a:pPr lvl="0"/>
            <a:r>
              <a:rPr lang="en-GB"/>
              <a:t>Click to edit Master text styles</a:t>
            </a:r>
          </a:p>
        </p:txBody>
      </p:sp>
      <p:sp>
        <p:nvSpPr>
          <p:cNvPr id="16" name="Content Placeholder 15">
            <a:extLst>
              <a:ext uri="{FF2B5EF4-FFF2-40B4-BE49-F238E27FC236}">
                <a16:creationId xmlns:a16="http://schemas.microsoft.com/office/drawing/2014/main" id="{0B79B8C5-4DB6-C160-C923-A1FCDA10FF83}"/>
              </a:ext>
            </a:extLst>
          </p:cNvPr>
          <p:cNvSpPr>
            <a:spLocks noGrp="1"/>
          </p:cNvSpPr>
          <p:nvPr>
            <p:ph sz="quarter" idx="13" hasCustomPrompt="1"/>
          </p:nvPr>
        </p:nvSpPr>
        <p:spPr>
          <a:xfrm>
            <a:off x="488950" y="278034"/>
            <a:ext cx="10267540" cy="441480"/>
          </a:xfrm>
          <a:prstGeom prst="rect">
            <a:avLst/>
          </a:prstGeom>
        </p:spPr>
        <p:txBody>
          <a:bodyPr anchor="b"/>
          <a:lstStyle>
            <a:lvl1pPr marL="0" indent="0">
              <a:lnSpc>
                <a:spcPct val="100000"/>
              </a:lnSpc>
              <a:buNone/>
              <a:defRPr b="1"/>
            </a:lvl1pPr>
          </a:lstStyle>
          <a:p>
            <a:r>
              <a:rPr lang="en-GB" sz="2800"/>
              <a:t>Enter slide title</a:t>
            </a:r>
            <a:endParaRPr lang="en-US" sz="2800"/>
          </a:p>
        </p:txBody>
      </p:sp>
      <p:sp>
        <p:nvSpPr>
          <p:cNvPr id="19" name="Content Placeholder 18">
            <a:extLst>
              <a:ext uri="{FF2B5EF4-FFF2-40B4-BE49-F238E27FC236}">
                <a16:creationId xmlns:a16="http://schemas.microsoft.com/office/drawing/2014/main" id="{D1C85119-6EB0-ABEF-D786-8A1C3264D831}"/>
              </a:ext>
            </a:extLst>
          </p:cNvPr>
          <p:cNvSpPr>
            <a:spLocks noGrp="1"/>
          </p:cNvSpPr>
          <p:nvPr>
            <p:ph sz="quarter" idx="14"/>
          </p:nvPr>
        </p:nvSpPr>
        <p:spPr>
          <a:xfrm>
            <a:off x="488950" y="1249680"/>
            <a:ext cx="11214100" cy="4911277"/>
          </a:xfrm>
          <a:prstGeom prst="rect">
            <a:avLst/>
          </a:prstGeom>
        </p:spPr>
        <p:txBody>
          <a:bodyPr/>
          <a:lstStyle>
            <a:lvl1pPr>
              <a:lnSpc>
                <a:spcPct val="100000"/>
              </a:lnSpc>
              <a:buClr>
                <a:schemeClr val="accent2"/>
              </a:buClr>
              <a:defRPr sz="1800"/>
            </a:lvl1pPr>
            <a:lvl2pPr marL="685800" indent="-228600">
              <a:lnSpc>
                <a:spcPct val="100000"/>
              </a:lnSpc>
              <a:buClr>
                <a:schemeClr val="accent3"/>
              </a:buClr>
              <a:buFont typeface="Courier New" panose="02070309020205020404" pitchFamily="49" charset="0"/>
              <a:buChar char="o"/>
              <a:defRPr sz="1600"/>
            </a:lvl2pPr>
            <a:lvl3pPr marL="1143000" indent="-228600">
              <a:lnSpc>
                <a:spcPct val="100000"/>
              </a:lnSpc>
              <a:buClr>
                <a:schemeClr val="accent1"/>
              </a:buClr>
              <a:buFont typeface="Courier New" panose="02070309020205020404" pitchFamily="49" charset="0"/>
              <a:buChar char="o"/>
              <a:defRPr sz="1400"/>
            </a:lvl3pPr>
            <a:lvl4pPr>
              <a:defRPr sz="1050"/>
            </a:lvl4pPr>
            <a:lvl5pPr>
              <a:defRPr sz="1050"/>
            </a:lvl5pPr>
          </a:lstStyle>
          <a:p>
            <a:pPr lvl="0"/>
            <a:r>
              <a:rPr lang="en-GB"/>
              <a:t>Click to edit Master text styles</a:t>
            </a:r>
          </a:p>
          <a:p>
            <a:pPr lvl="1"/>
            <a:r>
              <a:rPr lang="en-GB"/>
              <a:t>Second level</a:t>
            </a:r>
          </a:p>
          <a:p>
            <a:pPr lvl="2"/>
            <a:r>
              <a:rPr lang="en-GB"/>
              <a:t>Third level</a:t>
            </a:r>
          </a:p>
        </p:txBody>
      </p:sp>
      <p:sp>
        <p:nvSpPr>
          <p:cNvPr id="6" name="Text Placeholder 18">
            <a:extLst>
              <a:ext uri="{FF2B5EF4-FFF2-40B4-BE49-F238E27FC236}">
                <a16:creationId xmlns:a16="http://schemas.microsoft.com/office/drawing/2014/main" id="{7752BAD0-0C09-0DDC-2CE2-30BDF256E873}"/>
              </a:ext>
            </a:extLst>
          </p:cNvPr>
          <p:cNvSpPr>
            <a:spLocks noGrp="1"/>
          </p:cNvSpPr>
          <p:nvPr>
            <p:ph type="body" sz="quarter" idx="18" hasCustomPrompt="1"/>
          </p:nvPr>
        </p:nvSpPr>
        <p:spPr>
          <a:xfrm>
            <a:off x="488950" y="6413401"/>
            <a:ext cx="5623856" cy="252870"/>
          </a:xfrm>
          <a:prstGeom prst="rect">
            <a:avLst/>
          </a:prstGeom>
        </p:spPr>
        <p:txBody>
          <a:bodyPr anchor="ctr"/>
          <a:lstStyle>
            <a:lvl1pPr marL="0" indent="0" algn="l">
              <a:buNone/>
              <a:defRPr sz="800" spc="0">
                <a:solidFill>
                  <a:schemeClr val="tx1"/>
                </a:solidFill>
              </a:defRPr>
            </a:lvl1pPr>
          </a:lstStyle>
          <a:p>
            <a:pPr lvl="0"/>
            <a:r>
              <a:rPr lang="en-GB"/>
              <a:t>Is this presentation for CONFIDENTIAL/INTERNAL USE/EXTERNAL USE? Choose the one that applies</a:t>
            </a:r>
            <a:endParaRPr lang="en-US"/>
          </a:p>
        </p:txBody>
      </p:sp>
      <p:sp>
        <p:nvSpPr>
          <p:cNvPr id="7" name="Oval 6">
            <a:extLst>
              <a:ext uri="{FF2B5EF4-FFF2-40B4-BE49-F238E27FC236}">
                <a16:creationId xmlns:a16="http://schemas.microsoft.com/office/drawing/2014/main" id="{99301E34-72AD-2C38-CF74-D4B65F5C5B71}"/>
              </a:ext>
            </a:extLst>
          </p:cNvPr>
          <p:cNvSpPr/>
          <p:nvPr/>
        </p:nvSpPr>
        <p:spPr>
          <a:xfrm>
            <a:off x="11265152" y="434154"/>
            <a:ext cx="373626" cy="373626"/>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00000"/>
              </a:lnSpc>
            </a:pPr>
            <a:endParaRPr lang="en-US"/>
          </a:p>
        </p:txBody>
      </p:sp>
      <p:sp>
        <p:nvSpPr>
          <p:cNvPr id="8" name="Slide Number Placeholder 3">
            <a:extLst>
              <a:ext uri="{FF2B5EF4-FFF2-40B4-BE49-F238E27FC236}">
                <a16:creationId xmlns:a16="http://schemas.microsoft.com/office/drawing/2014/main" id="{CC15BD98-6358-3426-2670-7592E00E0DC4}"/>
              </a:ext>
            </a:extLst>
          </p:cNvPr>
          <p:cNvSpPr txBox="1">
            <a:spLocks/>
          </p:cNvSpPr>
          <p:nvPr/>
        </p:nvSpPr>
        <p:spPr>
          <a:xfrm>
            <a:off x="11265152" y="442655"/>
            <a:ext cx="363794" cy="365125"/>
          </a:xfrm>
          <a:prstGeom prst="rect">
            <a:avLst/>
          </a:prstGeom>
        </p:spPr>
        <p:txBody>
          <a:bodyPr vert="horz" lIns="91440" tIns="45720" rIns="91440" bIns="45720" rtlCol="0" anchor="ctr"/>
          <a:lstStyle>
            <a:defPPr>
              <a:defRPr lang="en-US"/>
            </a:defPPr>
            <a:lvl1pPr marL="0" algn="r" defTabSz="914400" rtl="0" eaLnBrk="1" latinLnBrk="0" hangingPunct="1">
              <a:defRPr sz="800" b="0" i="0" kern="1200">
                <a:solidFill>
                  <a:schemeClr val="tx1">
                    <a:tint val="82000"/>
                  </a:schemeClr>
                </a:solidFill>
                <a:latin typeface="Poppins" pitchFamily="2" charset="77"/>
                <a:ea typeface="+mn-ea"/>
                <a:cs typeface="Poppins" pitchFamily="2" charset="77"/>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00000"/>
              </a:lnSpc>
            </a:pPr>
            <a:fld id="{C348BFD0-04BB-C446-95DC-63B616F87DC9}" type="slidenum">
              <a:rPr lang="en-US" smtClean="0"/>
              <a:pPr algn="ctr">
                <a:lnSpc>
                  <a:spcPct val="100000"/>
                </a:lnSpc>
              </a:pPr>
              <a:t>‹#›</a:t>
            </a:fld>
            <a:endParaRPr lang="en-US"/>
          </a:p>
        </p:txBody>
      </p:sp>
      <p:pic>
        <p:nvPicPr>
          <p:cNvPr id="2" name="Picture 1" descr="A blue text on a black background&#10;&#10;Description automatically generated">
            <a:extLst>
              <a:ext uri="{FF2B5EF4-FFF2-40B4-BE49-F238E27FC236}">
                <a16:creationId xmlns:a16="http://schemas.microsoft.com/office/drawing/2014/main" id="{74F236B1-5248-11AE-54A2-31C2FB1381AD}"/>
              </a:ext>
            </a:extLst>
          </p:cNvPr>
          <p:cNvPicPr>
            <a:picLocks noChangeAspect="1"/>
          </p:cNvPicPr>
          <p:nvPr userDrawn="1"/>
        </p:nvPicPr>
        <p:blipFill>
          <a:blip r:embed="rId2"/>
          <a:stretch>
            <a:fillRect/>
          </a:stretch>
        </p:blipFill>
        <p:spPr>
          <a:xfrm>
            <a:off x="10590972" y="6389938"/>
            <a:ext cx="1037974" cy="276333"/>
          </a:xfrm>
          <a:prstGeom prst="rect">
            <a:avLst/>
          </a:prstGeom>
        </p:spPr>
      </p:pic>
    </p:spTree>
    <p:extLst>
      <p:ext uri="{BB962C8B-B14F-4D97-AF65-F5344CB8AC3E}">
        <p14:creationId xmlns:p14="http://schemas.microsoft.com/office/powerpoint/2010/main" val="87886841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Thank you slide 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Picture 2" descr="A green and blue background with many small dots&#10;&#10;Description automatically generated with medium confidence">
            <a:extLst>
              <a:ext uri="{FF2B5EF4-FFF2-40B4-BE49-F238E27FC236}">
                <a16:creationId xmlns:a16="http://schemas.microsoft.com/office/drawing/2014/main" id="{2178EEEF-2282-C389-D791-F9B4B3A406F7}"/>
              </a:ext>
            </a:extLst>
          </p:cNvPr>
          <p:cNvPicPr>
            <a:picLocks noChangeAspect="1"/>
          </p:cNvPicPr>
          <p:nvPr/>
        </p:nvPicPr>
        <p:blipFill>
          <a:blip r:embed="rId3"/>
          <a:stretch>
            <a:fillRect/>
          </a:stretch>
        </p:blipFill>
        <p:spPr>
          <a:xfrm>
            <a:off x="0" y="0"/>
            <a:ext cx="12192000" cy="6858000"/>
          </a:xfrm>
          <a:prstGeom prst="rect">
            <a:avLst/>
          </a:prstGeom>
        </p:spPr>
      </p:pic>
      <p:pic>
        <p:nvPicPr>
          <p:cNvPr id="5" name="Picture 4" descr="A white text on a black background&#10;&#10;Description automatically generated">
            <a:extLst>
              <a:ext uri="{FF2B5EF4-FFF2-40B4-BE49-F238E27FC236}">
                <a16:creationId xmlns:a16="http://schemas.microsoft.com/office/drawing/2014/main" id="{BB4867BF-DBCE-3193-F78B-E1DBA1255F7F}"/>
              </a:ext>
            </a:extLst>
          </p:cNvPr>
          <p:cNvPicPr>
            <a:picLocks noChangeAspect="1"/>
          </p:cNvPicPr>
          <p:nvPr/>
        </p:nvPicPr>
        <p:blipFill>
          <a:blip r:embed="rId4"/>
          <a:stretch>
            <a:fillRect/>
          </a:stretch>
        </p:blipFill>
        <p:spPr>
          <a:xfrm>
            <a:off x="5467074" y="6240270"/>
            <a:ext cx="1257853" cy="334869"/>
          </a:xfrm>
          <a:prstGeom prst="rect">
            <a:avLst/>
          </a:prstGeom>
        </p:spPr>
      </p:pic>
      <p:sp>
        <p:nvSpPr>
          <p:cNvPr id="7" name="TextBox 6">
            <a:extLst>
              <a:ext uri="{FF2B5EF4-FFF2-40B4-BE49-F238E27FC236}">
                <a16:creationId xmlns:a16="http://schemas.microsoft.com/office/drawing/2014/main" id="{1127A6FE-69F7-26DB-9396-84223DC185C8}"/>
              </a:ext>
            </a:extLst>
          </p:cNvPr>
          <p:cNvSpPr txBox="1"/>
          <p:nvPr/>
        </p:nvSpPr>
        <p:spPr>
          <a:xfrm>
            <a:off x="3819575" y="2921168"/>
            <a:ext cx="4552849" cy="1015663"/>
          </a:xfrm>
          <a:prstGeom prst="rect">
            <a:avLst/>
          </a:prstGeom>
          <a:noFill/>
        </p:spPr>
        <p:txBody>
          <a:bodyPr wrap="none" rtlCol="0">
            <a:spAutoFit/>
          </a:bodyPr>
          <a:lstStyle/>
          <a:p>
            <a:pPr algn="ctr"/>
            <a:r>
              <a:rPr lang="en-US" sz="6000" b="1" i="0">
                <a:solidFill>
                  <a:schemeClr val="bg1"/>
                </a:solidFill>
                <a:latin typeface="Poppins" pitchFamily="2" charset="77"/>
                <a:cs typeface="Poppins" pitchFamily="2" charset="77"/>
              </a:rPr>
              <a:t>Thank you</a:t>
            </a:r>
            <a:r>
              <a:rPr lang="en-US" sz="6000" b="1" i="0">
                <a:solidFill>
                  <a:schemeClr val="accent2"/>
                </a:solidFill>
                <a:latin typeface="Poppins" pitchFamily="2" charset="77"/>
                <a:cs typeface="Poppins" pitchFamily="2" charset="77"/>
              </a:rPr>
              <a:t>.</a:t>
            </a:r>
          </a:p>
        </p:txBody>
      </p:sp>
    </p:spTree>
    <p:extLst>
      <p:ext uri="{BB962C8B-B14F-4D97-AF65-F5344CB8AC3E}">
        <p14:creationId xmlns:p14="http://schemas.microsoft.com/office/powerpoint/2010/main" val="112567057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1_Thank you slide 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4" descr="A white text on a black background&#10;&#10;Description automatically generated">
            <a:extLst>
              <a:ext uri="{FF2B5EF4-FFF2-40B4-BE49-F238E27FC236}">
                <a16:creationId xmlns:a16="http://schemas.microsoft.com/office/drawing/2014/main" id="{BB4867BF-DBCE-3193-F78B-E1DBA1255F7F}"/>
              </a:ext>
            </a:extLst>
          </p:cNvPr>
          <p:cNvPicPr>
            <a:picLocks noChangeAspect="1"/>
          </p:cNvPicPr>
          <p:nvPr/>
        </p:nvPicPr>
        <p:blipFill>
          <a:blip r:embed="rId3"/>
          <a:stretch>
            <a:fillRect/>
          </a:stretch>
        </p:blipFill>
        <p:spPr>
          <a:xfrm>
            <a:off x="5467074" y="6240270"/>
            <a:ext cx="1257853" cy="334869"/>
          </a:xfrm>
          <a:prstGeom prst="rect">
            <a:avLst/>
          </a:prstGeom>
        </p:spPr>
      </p:pic>
      <p:sp>
        <p:nvSpPr>
          <p:cNvPr id="7" name="TextBox 6">
            <a:extLst>
              <a:ext uri="{FF2B5EF4-FFF2-40B4-BE49-F238E27FC236}">
                <a16:creationId xmlns:a16="http://schemas.microsoft.com/office/drawing/2014/main" id="{1127A6FE-69F7-26DB-9396-84223DC185C8}"/>
              </a:ext>
            </a:extLst>
          </p:cNvPr>
          <p:cNvSpPr txBox="1"/>
          <p:nvPr/>
        </p:nvSpPr>
        <p:spPr>
          <a:xfrm>
            <a:off x="3819575" y="2921168"/>
            <a:ext cx="4552849" cy="1015663"/>
          </a:xfrm>
          <a:prstGeom prst="rect">
            <a:avLst/>
          </a:prstGeom>
          <a:noFill/>
        </p:spPr>
        <p:txBody>
          <a:bodyPr wrap="none" rtlCol="0">
            <a:spAutoFit/>
          </a:bodyPr>
          <a:lstStyle/>
          <a:p>
            <a:pPr algn="ctr"/>
            <a:r>
              <a:rPr lang="en-US" sz="6000" b="1" i="0">
                <a:solidFill>
                  <a:schemeClr val="bg1"/>
                </a:solidFill>
                <a:latin typeface="Poppins" pitchFamily="2" charset="77"/>
                <a:cs typeface="Poppins" pitchFamily="2" charset="77"/>
              </a:rPr>
              <a:t>Thank you</a:t>
            </a:r>
            <a:r>
              <a:rPr lang="en-US" sz="6000" b="1" i="0">
                <a:solidFill>
                  <a:schemeClr val="accent5"/>
                </a:solidFill>
                <a:latin typeface="Poppins" pitchFamily="2" charset="77"/>
                <a:cs typeface="Poppins" pitchFamily="2" charset="77"/>
              </a:rPr>
              <a:t>.</a:t>
            </a:r>
          </a:p>
        </p:txBody>
      </p:sp>
    </p:spTree>
    <p:extLst>
      <p:ext uri="{BB962C8B-B14F-4D97-AF65-F5344CB8AC3E}">
        <p14:creationId xmlns:p14="http://schemas.microsoft.com/office/powerpoint/2010/main" val="233682676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Thank you slide B">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6" descr="A blue text on a black background&#10;&#10;Description automatically generated">
            <a:extLst>
              <a:ext uri="{FF2B5EF4-FFF2-40B4-BE49-F238E27FC236}">
                <a16:creationId xmlns:a16="http://schemas.microsoft.com/office/drawing/2014/main" id="{C8D4E232-8DA1-624A-1F18-7C1E0376F818}"/>
              </a:ext>
            </a:extLst>
          </p:cNvPr>
          <p:cNvPicPr>
            <a:picLocks noChangeAspect="1"/>
          </p:cNvPicPr>
          <p:nvPr/>
        </p:nvPicPr>
        <p:blipFill>
          <a:blip r:embed="rId3"/>
          <a:stretch>
            <a:fillRect/>
          </a:stretch>
        </p:blipFill>
        <p:spPr>
          <a:xfrm>
            <a:off x="5166118" y="5964646"/>
            <a:ext cx="1647637" cy="438639"/>
          </a:xfrm>
          <a:prstGeom prst="rect">
            <a:avLst/>
          </a:prstGeom>
        </p:spPr>
      </p:pic>
      <p:pic>
        <p:nvPicPr>
          <p:cNvPr id="9" name="Graphic 8">
            <a:extLst>
              <a:ext uri="{FF2B5EF4-FFF2-40B4-BE49-F238E27FC236}">
                <a16:creationId xmlns:a16="http://schemas.microsoft.com/office/drawing/2014/main" id="{A4EA3347-A6FD-6DDF-45C9-3B6C20CF6A4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881585" y="5081950"/>
            <a:ext cx="1570106" cy="132419"/>
          </a:xfrm>
          <a:prstGeom prst="rect">
            <a:avLst/>
          </a:prstGeom>
        </p:spPr>
      </p:pic>
      <p:sp>
        <p:nvSpPr>
          <p:cNvPr id="4" name="TextBox 3">
            <a:extLst>
              <a:ext uri="{FF2B5EF4-FFF2-40B4-BE49-F238E27FC236}">
                <a16:creationId xmlns:a16="http://schemas.microsoft.com/office/drawing/2014/main" id="{950068FD-311C-B11B-3A8F-AE2508B149B6}"/>
              </a:ext>
            </a:extLst>
          </p:cNvPr>
          <p:cNvSpPr txBox="1"/>
          <p:nvPr/>
        </p:nvSpPr>
        <p:spPr>
          <a:xfrm>
            <a:off x="3385963" y="2828835"/>
            <a:ext cx="5420074" cy="1200329"/>
          </a:xfrm>
          <a:prstGeom prst="rect">
            <a:avLst/>
          </a:prstGeom>
          <a:noFill/>
        </p:spPr>
        <p:txBody>
          <a:bodyPr wrap="none" rtlCol="0">
            <a:spAutoFit/>
          </a:bodyPr>
          <a:lstStyle/>
          <a:p>
            <a:pPr algn="ctr"/>
            <a:r>
              <a:rPr lang="en-US" sz="7200" b="1" i="0">
                <a:latin typeface="Poppins" pitchFamily="2" charset="77"/>
                <a:cs typeface="Poppins" pitchFamily="2" charset="77"/>
              </a:rPr>
              <a:t>Thank you</a:t>
            </a:r>
            <a:r>
              <a:rPr lang="en-US" sz="7200" b="1" i="0">
                <a:solidFill>
                  <a:schemeClr val="accent3"/>
                </a:solidFill>
                <a:latin typeface="Poppins" pitchFamily="2" charset="77"/>
                <a:cs typeface="Poppins" pitchFamily="2" charset="77"/>
              </a:rPr>
              <a:t>.</a:t>
            </a:r>
          </a:p>
        </p:txBody>
      </p:sp>
      <p:pic>
        <p:nvPicPr>
          <p:cNvPr id="10" name="Graphic 9">
            <a:extLst>
              <a:ext uri="{FF2B5EF4-FFF2-40B4-BE49-F238E27FC236}">
                <a16:creationId xmlns:a16="http://schemas.microsoft.com/office/drawing/2014/main" id="{DC77A63A-5278-40E5-9732-A53AEA7C7B1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342364" y="1183827"/>
            <a:ext cx="447108" cy="406461"/>
          </a:xfrm>
          <a:prstGeom prst="rect">
            <a:avLst/>
          </a:prstGeom>
        </p:spPr>
      </p:pic>
      <p:pic>
        <p:nvPicPr>
          <p:cNvPr id="11" name="Graphic 10">
            <a:extLst>
              <a:ext uri="{FF2B5EF4-FFF2-40B4-BE49-F238E27FC236}">
                <a16:creationId xmlns:a16="http://schemas.microsoft.com/office/drawing/2014/main" id="{4E45E3BA-D7B2-CE39-684A-BA56338FA4DB}"/>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0096518" y="1552228"/>
            <a:ext cx="355172" cy="519764"/>
          </a:xfrm>
          <a:prstGeom prst="rect">
            <a:avLst/>
          </a:prstGeom>
        </p:spPr>
      </p:pic>
      <p:pic>
        <p:nvPicPr>
          <p:cNvPr id="12" name="Graphic 11">
            <a:extLst>
              <a:ext uri="{FF2B5EF4-FFF2-40B4-BE49-F238E27FC236}">
                <a16:creationId xmlns:a16="http://schemas.microsoft.com/office/drawing/2014/main" id="{CB5C19E2-9B1D-48DD-2E4B-E5FE3ABF710A}"/>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104710" y="5485323"/>
            <a:ext cx="635600" cy="635600"/>
          </a:xfrm>
          <a:prstGeom prst="rect">
            <a:avLst/>
          </a:prstGeom>
        </p:spPr>
      </p:pic>
      <p:pic>
        <p:nvPicPr>
          <p:cNvPr id="13" name="Graphic 12">
            <a:extLst>
              <a:ext uri="{FF2B5EF4-FFF2-40B4-BE49-F238E27FC236}">
                <a16:creationId xmlns:a16="http://schemas.microsoft.com/office/drawing/2014/main" id="{A5B48777-B017-6EB8-EFA8-B0598198D5F0}"/>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3828090" y="4910027"/>
            <a:ext cx="239366" cy="239366"/>
          </a:xfrm>
          <a:prstGeom prst="rect">
            <a:avLst/>
          </a:prstGeom>
        </p:spPr>
      </p:pic>
      <p:pic>
        <p:nvPicPr>
          <p:cNvPr id="14" name="Graphic 13">
            <a:extLst>
              <a:ext uri="{FF2B5EF4-FFF2-40B4-BE49-F238E27FC236}">
                <a16:creationId xmlns:a16="http://schemas.microsoft.com/office/drawing/2014/main" id="{08B2652E-6372-0C01-7ECA-DBE56753B284}"/>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7955407" y="1042161"/>
            <a:ext cx="173058" cy="152172"/>
          </a:xfrm>
          <a:prstGeom prst="rect">
            <a:avLst/>
          </a:prstGeom>
        </p:spPr>
      </p:pic>
    </p:spTree>
    <p:extLst>
      <p:ext uri="{BB962C8B-B14F-4D97-AF65-F5344CB8AC3E}">
        <p14:creationId xmlns:p14="http://schemas.microsoft.com/office/powerpoint/2010/main" val="7406077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Closing slide dar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4" descr="A white text on a black background&#10;&#10;Description automatically generated">
            <a:extLst>
              <a:ext uri="{FF2B5EF4-FFF2-40B4-BE49-F238E27FC236}">
                <a16:creationId xmlns:a16="http://schemas.microsoft.com/office/drawing/2014/main" id="{BB4867BF-DBCE-3193-F78B-E1DBA1255F7F}"/>
              </a:ext>
            </a:extLst>
          </p:cNvPr>
          <p:cNvPicPr>
            <a:picLocks noChangeAspect="1"/>
          </p:cNvPicPr>
          <p:nvPr/>
        </p:nvPicPr>
        <p:blipFill>
          <a:blip r:embed="rId3"/>
          <a:stretch>
            <a:fillRect/>
          </a:stretch>
        </p:blipFill>
        <p:spPr>
          <a:xfrm>
            <a:off x="4723222" y="3063535"/>
            <a:ext cx="2745556" cy="730930"/>
          </a:xfrm>
          <a:prstGeom prst="rect">
            <a:avLst/>
          </a:prstGeom>
        </p:spPr>
      </p:pic>
    </p:spTree>
    <p:extLst>
      <p:ext uri="{BB962C8B-B14F-4D97-AF65-F5344CB8AC3E}">
        <p14:creationId xmlns:p14="http://schemas.microsoft.com/office/powerpoint/2010/main" val="210794744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Sammenlign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AD106CE-3CB7-DDB8-EEBB-D12CE4955BBE}"/>
              </a:ext>
            </a:extLst>
          </p:cNvPr>
          <p:cNvSpPr>
            <a:spLocks noGrp="1"/>
          </p:cNvSpPr>
          <p:nvPr>
            <p:ph type="title"/>
          </p:nvPr>
        </p:nvSpPr>
        <p:spPr>
          <a:xfrm>
            <a:off x="839788" y="365125"/>
            <a:ext cx="10515600" cy="1325563"/>
          </a:xfrm>
        </p:spPr>
        <p:txBody>
          <a:bodyPr/>
          <a:lstStyle/>
          <a:p>
            <a:r>
              <a:rPr lang="da-DK"/>
              <a:t>Klik for at redigere titeltypografien i masteren</a:t>
            </a:r>
          </a:p>
        </p:txBody>
      </p:sp>
      <p:sp>
        <p:nvSpPr>
          <p:cNvPr id="3" name="Pladsholder til tekst 2">
            <a:extLst>
              <a:ext uri="{FF2B5EF4-FFF2-40B4-BE49-F238E27FC236}">
                <a16:creationId xmlns:a16="http://schemas.microsoft.com/office/drawing/2014/main" id="{6D592A89-AEAB-9205-6F01-0129AE72402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a-DK"/>
              <a:t>Klik for at redigere teksttypografierne i masteren</a:t>
            </a:r>
          </a:p>
        </p:txBody>
      </p:sp>
      <p:sp>
        <p:nvSpPr>
          <p:cNvPr id="4" name="Pladsholder til indhold 3">
            <a:extLst>
              <a:ext uri="{FF2B5EF4-FFF2-40B4-BE49-F238E27FC236}">
                <a16:creationId xmlns:a16="http://schemas.microsoft.com/office/drawing/2014/main" id="{86B2872F-033C-D757-7FA7-EC566BBF101E}"/>
              </a:ext>
            </a:extLst>
          </p:cNvPr>
          <p:cNvSpPr>
            <a:spLocks noGrp="1"/>
          </p:cNvSpPr>
          <p:nvPr>
            <p:ph sz="half" idx="2"/>
          </p:nvPr>
        </p:nvSpPr>
        <p:spPr>
          <a:xfrm>
            <a:off x="839788" y="2505075"/>
            <a:ext cx="5157787" cy="3684588"/>
          </a:xfrm>
        </p:spPr>
        <p:txBody>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5" name="Pladsholder til tekst 4">
            <a:extLst>
              <a:ext uri="{FF2B5EF4-FFF2-40B4-BE49-F238E27FC236}">
                <a16:creationId xmlns:a16="http://schemas.microsoft.com/office/drawing/2014/main" id="{93308BCE-81AF-5D46-E1A5-3EF15AC2BB7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a-DK"/>
              <a:t>Klik for at redigere teksttypografierne i masteren</a:t>
            </a:r>
          </a:p>
        </p:txBody>
      </p:sp>
      <p:sp>
        <p:nvSpPr>
          <p:cNvPr id="6" name="Pladsholder til indhold 5">
            <a:extLst>
              <a:ext uri="{FF2B5EF4-FFF2-40B4-BE49-F238E27FC236}">
                <a16:creationId xmlns:a16="http://schemas.microsoft.com/office/drawing/2014/main" id="{AE3C80D8-7D89-660F-3906-A414D4D0C7AA}"/>
              </a:ext>
            </a:extLst>
          </p:cNvPr>
          <p:cNvSpPr>
            <a:spLocks noGrp="1"/>
          </p:cNvSpPr>
          <p:nvPr>
            <p:ph sz="quarter" idx="4"/>
          </p:nvPr>
        </p:nvSpPr>
        <p:spPr>
          <a:xfrm>
            <a:off x="6172200" y="2505075"/>
            <a:ext cx="5183188" cy="3684588"/>
          </a:xfrm>
        </p:spPr>
        <p:txBody>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7" name="Pladsholder til dato 6">
            <a:extLst>
              <a:ext uri="{FF2B5EF4-FFF2-40B4-BE49-F238E27FC236}">
                <a16:creationId xmlns:a16="http://schemas.microsoft.com/office/drawing/2014/main" id="{B5572012-4F0C-EC5A-E07F-937671772D97}"/>
              </a:ext>
            </a:extLst>
          </p:cNvPr>
          <p:cNvSpPr>
            <a:spLocks noGrp="1"/>
          </p:cNvSpPr>
          <p:nvPr>
            <p:ph type="dt" sz="half" idx="10"/>
          </p:nvPr>
        </p:nvSpPr>
        <p:spPr/>
        <p:txBody>
          <a:bodyPr/>
          <a:lstStyle/>
          <a:p>
            <a:fld id="{19F9D758-E7CF-2D45-9FAE-39E93C9F3FD2}" type="datetimeFigureOut">
              <a:rPr lang="da-DK" smtClean="0"/>
              <a:t>09.05.2025</a:t>
            </a:fld>
            <a:endParaRPr lang="da-DK"/>
          </a:p>
        </p:txBody>
      </p:sp>
      <p:sp>
        <p:nvSpPr>
          <p:cNvPr id="8" name="Pladsholder til sidefod 7">
            <a:extLst>
              <a:ext uri="{FF2B5EF4-FFF2-40B4-BE49-F238E27FC236}">
                <a16:creationId xmlns:a16="http://schemas.microsoft.com/office/drawing/2014/main" id="{19DFD836-F002-0DD3-D4A6-500E832A0D9A}"/>
              </a:ext>
            </a:extLst>
          </p:cNvPr>
          <p:cNvSpPr>
            <a:spLocks noGrp="1"/>
          </p:cNvSpPr>
          <p:nvPr>
            <p:ph type="ftr" sz="quarter" idx="11"/>
          </p:nvPr>
        </p:nvSpPr>
        <p:spPr/>
        <p:txBody>
          <a:bodyPr/>
          <a:lstStyle/>
          <a:p>
            <a:endParaRPr lang="da-DK"/>
          </a:p>
        </p:txBody>
      </p:sp>
      <p:sp>
        <p:nvSpPr>
          <p:cNvPr id="9" name="Pladsholder til slidenummer 8">
            <a:extLst>
              <a:ext uri="{FF2B5EF4-FFF2-40B4-BE49-F238E27FC236}">
                <a16:creationId xmlns:a16="http://schemas.microsoft.com/office/drawing/2014/main" id="{E5D5ED54-B536-E9AC-4899-EDDAC3EA4AE9}"/>
              </a:ext>
            </a:extLst>
          </p:cNvPr>
          <p:cNvSpPr>
            <a:spLocks noGrp="1"/>
          </p:cNvSpPr>
          <p:nvPr>
            <p:ph type="sldNum" sz="quarter" idx="12"/>
          </p:nvPr>
        </p:nvSpPr>
        <p:spPr/>
        <p:txBody>
          <a:bodyPr/>
          <a:lstStyle/>
          <a:p>
            <a:fld id="{B7819D1F-FAE9-E542-9B92-23340F2207B8}" type="slidenum">
              <a:rPr lang="da-DK" smtClean="0"/>
              <a:t>‹#›</a:t>
            </a:fld>
            <a:endParaRPr lang="da-DK"/>
          </a:p>
        </p:txBody>
      </p:sp>
    </p:spTree>
    <p:extLst>
      <p:ext uri="{BB962C8B-B14F-4D97-AF65-F5344CB8AC3E}">
        <p14:creationId xmlns:p14="http://schemas.microsoft.com/office/powerpoint/2010/main" val="3590559855"/>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cSld name="Content slide wide 1col">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F5887288-F74C-AB19-CB2C-05E540D47255}"/>
              </a:ext>
            </a:extLst>
          </p:cNvPr>
          <p:cNvSpPr>
            <a:spLocks noGrp="1"/>
          </p:cNvSpPr>
          <p:nvPr>
            <p:ph sz="quarter" idx="12"/>
          </p:nvPr>
        </p:nvSpPr>
        <p:spPr>
          <a:xfrm>
            <a:off x="488708" y="726215"/>
            <a:ext cx="10267541" cy="322639"/>
          </a:xfrm>
          <a:prstGeom prst="rect">
            <a:avLst/>
          </a:prstGeom>
          <a:ln>
            <a:noFill/>
          </a:ln>
        </p:spPr>
        <p:txBody>
          <a:bodyPr/>
          <a:lstStyle>
            <a:lvl1pPr marL="0" indent="0">
              <a:lnSpc>
                <a:spcPct val="100000"/>
              </a:lnSpc>
              <a:buNone/>
              <a:defRPr sz="2000">
                <a:solidFill>
                  <a:schemeClr val="accent1"/>
                </a:solidFill>
              </a:defRPr>
            </a:lvl1pPr>
          </a:lstStyle>
          <a:p>
            <a:pPr lvl="0"/>
            <a:r>
              <a:rPr lang="en-GB"/>
              <a:t>Click to edit Master text styles</a:t>
            </a:r>
          </a:p>
        </p:txBody>
      </p:sp>
      <p:sp>
        <p:nvSpPr>
          <p:cNvPr id="16" name="Content Placeholder 15">
            <a:extLst>
              <a:ext uri="{FF2B5EF4-FFF2-40B4-BE49-F238E27FC236}">
                <a16:creationId xmlns:a16="http://schemas.microsoft.com/office/drawing/2014/main" id="{0B79B8C5-4DB6-C160-C923-A1FCDA10FF83}"/>
              </a:ext>
            </a:extLst>
          </p:cNvPr>
          <p:cNvSpPr>
            <a:spLocks noGrp="1"/>
          </p:cNvSpPr>
          <p:nvPr>
            <p:ph sz="quarter" idx="13" hasCustomPrompt="1"/>
          </p:nvPr>
        </p:nvSpPr>
        <p:spPr>
          <a:xfrm>
            <a:off x="488950" y="278034"/>
            <a:ext cx="10267540" cy="441480"/>
          </a:xfrm>
          <a:prstGeom prst="rect">
            <a:avLst/>
          </a:prstGeom>
        </p:spPr>
        <p:txBody>
          <a:bodyPr anchor="b"/>
          <a:lstStyle>
            <a:lvl1pPr marL="0" indent="0">
              <a:lnSpc>
                <a:spcPct val="100000"/>
              </a:lnSpc>
              <a:buNone/>
              <a:defRPr b="1"/>
            </a:lvl1pPr>
          </a:lstStyle>
          <a:p>
            <a:r>
              <a:rPr lang="en-GB" sz="2800"/>
              <a:t>Enter slide title</a:t>
            </a:r>
            <a:endParaRPr lang="en-US" sz="2800"/>
          </a:p>
        </p:txBody>
      </p:sp>
      <p:sp>
        <p:nvSpPr>
          <p:cNvPr id="19" name="Content Placeholder 18">
            <a:extLst>
              <a:ext uri="{FF2B5EF4-FFF2-40B4-BE49-F238E27FC236}">
                <a16:creationId xmlns:a16="http://schemas.microsoft.com/office/drawing/2014/main" id="{D1C85119-6EB0-ABEF-D786-8A1C3264D831}"/>
              </a:ext>
            </a:extLst>
          </p:cNvPr>
          <p:cNvSpPr>
            <a:spLocks noGrp="1"/>
          </p:cNvSpPr>
          <p:nvPr>
            <p:ph sz="quarter" idx="14"/>
          </p:nvPr>
        </p:nvSpPr>
        <p:spPr>
          <a:xfrm>
            <a:off x="488950" y="1249680"/>
            <a:ext cx="11214100" cy="4911277"/>
          </a:xfrm>
          <a:prstGeom prst="rect">
            <a:avLst/>
          </a:prstGeom>
        </p:spPr>
        <p:txBody>
          <a:bodyPr/>
          <a:lstStyle>
            <a:lvl1pPr>
              <a:lnSpc>
                <a:spcPct val="100000"/>
              </a:lnSpc>
              <a:buClr>
                <a:schemeClr val="accent2"/>
              </a:buClr>
              <a:defRPr sz="1800"/>
            </a:lvl1pPr>
            <a:lvl2pPr marL="685800" indent="-228600">
              <a:lnSpc>
                <a:spcPct val="100000"/>
              </a:lnSpc>
              <a:buClr>
                <a:schemeClr val="accent3"/>
              </a:buClr>
              <a:buFont typeface="Courier New" panose="02070309020205020404" pitchFamily="49" charset="0"/>
              <a:buChar char="o"/>
              <a:defRPr sz="1600"/>
            </a:lvl2pPr>
            <a:lvl3pPr marL="1143000" indent="-228600">
              <a:lnSpc>
                <a:spcPct val="100000"/>
              </a:lnSpc>
              <a:buClr>
                <a:schemeClr val="accent1"/>
              </a:buClr>
              <a:buFont typeface="Courier New" panose="02070309020205020404" pitchFamily="49" charset="0"/>
              <a:buChar char="o"/>
              <a:defRPr sz="1400"/>
            </a:lvl3pPr>
            <a:lvl4pPr>
              <a:defRPr sz="1050"/>
            </a:lvl4pPr>
            <a:lvl5pPr>
              <a:defRPr sz="1050"/>
            </a:lvl5pPr>
          </a:lstStyle>
          <a:p>
            <a:pPr lvl="0"/>
            <a:r>
              <a:rPr lang="en-GB"/>
              <a:t>Click to edit Master text styles</a:t>
            </a:r>
          </a:p>
          <a:p>
            <a:pPr lvl="1"/>
            <a:r>
              <a:rPr lang="en-GB"/>
              <a:t>Second level</a:t>
            </a:r>
          </a:p>
          <a:p>
            <a:pPr lvl="2"/>
            <a:r>
              <a:rPr lang="en-GB"/>
              <a:t>Third level</a:t>
            </a:r>
          </a:p>
        </p:txBody>
      </p:sp>
      <p:sp>
        <p:nvSpPr>
          <p:cNvPr id="6" name="Text Placeholder 18">
            <a:extLst>
              <a:ext uri="{FF2B5EF4-FFF2-40B4-BE49-F238E27FC236}">
                <a16:creationId xmlns:a16="http://schemas.microsoft.com/office/drawing/2014/main" id="{7752BAD0-0C09-0DDC-2CE2-30BDF256E873}"/>
              </a:ext>
            </a:extLst>
          </p:cNvPr>
          <p:cNvSpPr>
            <a:spLocks noGrp="1"/>
          </p:cNvSpPr>
          <p:nvPr>
            <p:ph type="body" sz="quarter" idx="18" hasCustomPrompt="1"/>
          </p:nvPr>
        </p:nvSpPr>
        <p:spPr>
          <a:xfrm>
            <a:off x="488950" y="6413401"/>
            <a:ext cx="5623856" cy="252870"/>
          </a:xfrm>
          <a:prstGeom prst="rect">
            <a:avLst/>
          </a:prstGeom>
        </p:spPr>
        <p:txBody>
          <a:bodyPr anchor="ctr"/>
          <a:lstStyle>
            <a:lvl1pPr marL="0" indent="0" algn="l">
              <a:buNone/>
              <a:defRPr sz="800" spc="0">
                <a:solidFill>
                  <a:schemeClr val="tx1"/>
                </a:solidFill>
              </a:defRPr>
            </a:lvl1pPr>
          </a:lstStyle>
          <a:p>
            <a:pPr lvl="0"/>
            <a:r>
              <a:rPr lang="en-GB"/>
              <a:t>Is this presentation for CONFIDENTIAL/INTERNAL USE/EXTERNAL USE? Choose the one that applies</a:t>
            </a:r>
            <a:endParaRPr lang="en-US"/>
          </a:p>
        </p:txBody>
      </p:sp>
      <p:sp>
        <p:nvSpPr>
          <p:cNvPr id="7" name="Oval 6">
            <a:extLst>
              <a:ext uri="{FF2B5EF4-FFF2-40B4-BE49-F238E27FC236}">
                <a16:creationId xmlns:a16="http://schemas.microsoft.com/office/drawing/2014/main" id="{99301E34-72AD-2C38-CF74-D4B65F5C5B71}"/>
              </a:ext>
            </a:extLst>
          </p:cNvPr>
          <p:cNvSpPr/>
          <p:nvPr/>
        </p:nvSpPr>
        <p:spPr>
          <a:xfrm>
            <a:off x="11265152" y="434154"/>
            <a:ext cx="373626" cy="373626"/>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00000"/>
              </a:lnSpc>
            </a:pPr>
            <a:endParaRPr lang="en-US"/>
          </a:p>
        </p:txBody>
      </p:sp>
      <p:sp>
        <p:nvSpPr>
          <p:cNvPr id="8" name="Slide Number Placeholder 3">
            <a:extLst>
              <a:ext uri="{FF2B5EF4-FFF2-40B4-BE49-F238E27FC236}">
                <a16:creationId xmlns:a16="http://schemas.microsoft.com/office/drawing/2014/main" id="{CC15BD98-6358-3426-2670-7592E00E0DC4}"/>
              </a:ext>
            </a:extLst>
          </p:cNvPr>
          <p:cNvSpPr txBox="1">
            <a:spLocks/>
          </p:cNvSpPr>
          <p:nvPr/>
        </p:nvSpPr>
        <p:spPr>
          <a:xfrm>
            <a:off x="11265152" y="442655"/>
            <a:ext cx="363794" cy="365125"/>
          </a:xfrm>
          <a:prstGeom prst="rect">
            <a:avLst/>
          </a:prstGeom>
        </p:spPr>
        <p:txBody>
          <a:bodyPr vert="horz" lIns="91440" tIns="45720" rIns="91440" bIns="45720" rtlCol="0" anchor="ctr"/>
          <a:lstStyle>
            <a:defPPr>
              <a:defRPr lang="en-US"/>
            </a:defPPr>
            <a:lvl1pPr marL="0" algn="r" defTabSz="914400" rtl="0" eaLnBrk="1" latinLnBrk="0" hangingPunct="1">
              <a:defRPr sz="800" b="0" i="0" kern="1200">
                <a:solidFill>
                  <a:schemeClr val="tx1">
                    <a:tint val="82000"/>
                  </a:schemeClr>
                </a:solidFill>
                <a:latin typeface="Poppins" pitchFamily="2" charset="77"/>
                <a:ea typeface="+mn-ea"/>
                <a:cs typeface="Poppins" pitchFamily="2" charset="77"/>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00000"/>
              </a:lnSpc>
            </a:pPr>
            <a:fld id="{C348BFD0-04BB-C446-95DC-63B616F87DC9}" type="slidenum">
              <a:rPr lang="en-US" smtClean="0"/>
              <a:pPr algn="ctr">
                <a:lnSpc>
                  <a:spcPct val="100000"/>
                </a:lnSpc>
              </a:pPr>
              <a:t>‹#›</a:t>
            </a:fld>
            <a:endParaRPr lang="en-US"/>
          </a:p>
        </p:txBody>
      </p:sp>
      <p:pic>
        <p:nvPicPr>
          <p:cNvPr id="2" name="Picture 1" descr="A blue text on a black background&#10;&#10;Description automatically generated">
            <a:extLst>
              <a:ext uri="{FF2B5EF4-FFF2-40B4-BE49-F238E27FC236}">
                <a16:creationId xmlns:a16="http://schemas.microsoft.com/office/drawing/2014/main" id="{74F236B1-5248-11AE-54A2-31C2FB1381AD}"/>
              </a:ext>
            </a:extLst>
          </p:cNvPr>
          <p:cNvPicPr>
            <a:picLocks noChangeAspect="1"/>
          </p:cNvPicPr>
          <p:nvPr userDrawn="1"/>
        </p:nvPicPr>
        <p:blipFill>
          <a:blip r:embed="rId2"/>
          <a:stretch>
            <a:fillRect/>
          </a:stretch>
        </p:blipFill>
        <p:spPr>
          <a:xfrm>
            <a:off x="10590972" y="6389938"/>
            <a:ext cx="1037974" cy="276333"/>
          </a:xfrm>
          <a:prstGeom prst="rect">
            <a:avLst/>
          </a:prstGeom>
        </p:spPr>
      </p:pic>
    </p:spTree>
    <p:extLst>
      <p:ext uri="{BB962C8B-B14F-4D97-AF65-F5344CB8AC3E}">
        <p14:creationId xmlns:p14="http://schemas.microsoft.com/office/powerpoint/2010/main" val="179942594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Content slide + comments section">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78E7E0E-1E38-FDD5-E34E-8DFB50698950}"/>
              </a:ext>
            </a:extLst>
          </p:cNvPr>
          <p:cNvSpPr/>
          <p:nvPr/>
        </p:nvSpPr>
        <p:spPr>
          <a:xfrm>
            <a:off x="8246165" y="0"/>
            <a:ext cx="3945835" cy="6858000"/>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9">
            <a:extLst>
              <a:ext uri="{FF2B5EF4-FFF2-40B4-BE49-F238E27FC236}">
                <a16:creationId xmlns:a16="http://schemas.microsoft.com/office/drawing/2014/main" id="{F5887288-F74C-AB19-CB2C-05E540D47255}"/>
              </a:ext>
            </a:extLst>
          </p:cNvPr>
          <p:cNvSpPr>
            <a:spLocks noGrp="1"/>
          </p:cNvSpPr>
          <p:nvPr>
            <p:ph sz="quarter" idx="12"/>
          </p:nvPr>
        </p:nvSpPr>
        <p:spPr>
          <a:xfrm>
            <a:off x="488637" y="959416"/>
            <a:ext cx="7269015" cy="322639"/>
          </a:xfrm>
          <a:prstGeom prst="rect">
            <a:avLst/>
          </a:prstGeom>
        </p:spPr>
        <p:txBody>
          <a:bodyPr/>
          <a:lstStyle>
            <a:lvl1pPr marL="0" indent="0">
              <a:lnSpc>
                <a:spcPct val="100000"/>
              </a:lnSpc>
              <a:buNone/>
              <a:defRPr sz="2000">
                <a:solidFill>
                  <a:schemeClr val="accent1"/>
                </a:solidFill>
              </a:defRPr>
            </a:lvl1pPr>
          </a:lstStyle>
          <a:p>
            <a:pPr lvl="0"/>
            <a:r>
              <a:rPr lang="en-GB"/>
              <a:t>Click to edit Master text styles</a:t>
            </a:r>
          </a:p>
        </p:txBody>
      </p:sp>
      <p:sp>
        <p:nvSpPr>
          <p:cNvPr id="16" name="Content Placeholder 15">
            <a:extLst>
              <a:ext uri="{FF2B5EF4-FFF2-40B4-BE49-F238E27FC236}">
                <a16:creationId xmlns:a16="http://schemas.microsoft.com/office/drawing/2014/main" id="{0B79B8C5-4DB6-C160-C923-A1FCDA10FF83}"/>
              </a:ext>
            </a:extLst>
          </p:cNvPr>
          <p:cNvSpPr>
            <a:spLocks noGrp="1"/>
          </p:cNvSpPr>
          <p:nvPr>
            <p:ph sz="quarter" idx="13" hasCustomPrompt="1"/>
          </p:nvPr>
        </p:nvSpPr>
        <p:spPr>
          <a:xfrm>
            <a:off x="488950" y="278034"/>
            <a:ext cx="7268702" cy="630238"/>
          </a:xfrm>
          <a:prstGeom prst="rect">
            <a:avLst/>
          </a:prstGeom>
        </p:spPr>
        <p:txBody>
          <a:bodyPr anchor="ctr"/>
          <a:lstStyle>
            <a:lvl1pPr marL="0" indent="0">
              <a:lnSpc>
                <a:spcPct val="100000"/>
              </a:lnSpc>
              <a:buNone/>
              <a:defRPr b="1"/>
            </a:lvl1pPr>
          </a:lstStyle>
          <a:p>
            <a:r>
              <a:rPr lang="en-GB" sz="2800"/>
              <a:t>Enter slide title</a:t>
            </a:r>
            <a:endParaRPr lang="en-US" sz="2800"/>
          </a:p>
        </p:txBody>
      </p:sp>
      <p:sp>
        <p:nvSpPr>
          <p:cNvPr id="6" name="Text Placeholder 5">
            <a:extLst>
              <a:ext uri="{FF2B5EF4-FFF2-40B4-BE49-F238E27FC236}">
                <a16:creationId xmlns:a16="http://schemas.microsoft.com/office/drawing/2014/main" id="{1E11C9B0-B4F1-D32B-7984-52F17A72FA9C}"/>
              </a:ext>
            </a:extLst>
          </p:cNvPr>
          <p:cNvSpPr>
            <a:spLocks noGrp="1"/>
          </p:cNvSpPr>
          <p:nvPr>
            <p:ph type="body" sz="quarter" idx="15"/>
          </p:nvPr>
        </p:nvSpPr>
        <p:spPr>
          <a:xfrm>
            <a:off x="8610600" y="1432063"/>
            <a:ext cx="3092450" cy="4728894"/>
          </a:xfrm>
          <a:prstGeom prst="rect">
            <a:avLst/>
          </a:prstGeom>
        </p:spPr>
        <p:txBody>
          <a:bodyPr/>
          <a:lstStyle>
            <a:lvl1pPr marL="0" indent="0">
              <a:lnSpc>
                <a:spcPct val="100000"/>
              </a:lnSpc>
              <a:buNone/>
              <a:defRPr sz="1600"/>
            </a:lvl1pPr>
          </a:lstStyle>
          <a:p>
            <a:pPr lvl="0"/>
            <a:r>
              <a:rPr lang="en-GB"/>
              <a:t>Click to edit Master text styles</a:t>
            </a:r>
          </a:p>
        </p:txBody>
      </p:sp>
      <p:pic>
        <p:nvPicPr>
          <p:cNvPr id="7" name="Graphic 6">
            <a:extLst>
              <a:ext uri="{FF2B5EF4-FFF2-40B4-BE49-F238E27FC236}">
                <a16:creationId xmlns:a16="http://schemas.microsoft.com/office/drawing/2014/main" id="{D8F9662E-0EE1-1EB2-7145-E2D80901635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rot="20473926">
            <a:off x="8587198" y="910207"/>
            <a:ext cx="246972" cy="361422"/>
          </a:xfrm>
          <a:prstGeom prst="rect">
            <a:avLst/>
          </a:prstGeom>
        </p:spPr>
      </p:pic>
      <p:pic>
        <p:nvPicPr>
          <p:cNvPr id="8" name="Graphic 7">
            <a:extLst>
              <a:ext uri="{FF2B5EF4-FFF2-40B4-BE49-F238E27FC236}">
                <a16:creationId xmlns:a16="http://schemas.microsoft.com/office/drawing/2014/main" id="{700651C6-3500-58E8-914A-71F545BB9EF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480872" y="6317177"/>
            <a:ext cx="388717" cy="388717"/>
          </a:xfrm>
          <a:prstGeom prst="rect">
            <a:avLst/>
          </a:prstGeom>
        </p:spPr>
      </p:pic>
      <p:sp>
        <p:nvSpPr>
          <p:cNvPr id="12" name="Text Placeholder 18">
            <a:extLst>
              <a:ext uri="{FF2B5EF4-FFF2-40B4-BE49-F238E27FC236}">
                <a16:creationId xmlns:a16="http://schemas.microsoft.com/office/drawing/2014/main" id="{6B9BDADF-7103-C910-4FB3-5F4139CB75BE}"/>
              </a:ext>
            </a:extLst>
          </p:cNvPr>
          <p:cNvSpPr>
            <a:spLocks noGrp="1"/>
          </p:cNvSpPr>
          <p:nvPr>
            <p:ph type="body" sz="quarter" idx="18" hasCustomPrompt="1"/>
          </p:nvPr>
        </p:nvSpPr>
        <p:spPr>
          <a:xfrm>
            <a:off x="488950" y="6413401"/>
            <a:ext cx="5623856" cy="252870"/>
          </a:xfrm>
          <a:prstGeom prst="rect">
            <a:avLst/>
          </a:prstGeom>
        </p:spPr>
        <p:txBody>
          <a:bodyPr anchor="ctr"/>
          <a:lstStyle>
            <a:lvl1pPr marL="0" indent="0" algn="l">
              <a:buNone/>
              <a:defRPr sz="800" spc="0">
                <a:solidFill>
                  <a:schemeClr val="tx1"/>
                </a:solidFill>
              </a:defRPr>
            </a:lvl1pPr>
          </a:lstStyle>
          <a:p>
            <a:pPr lvl="0"/>
            <a:r>
              <a:rPr lang="en-GB"/>
              <a:t>Is this presentation for CONFIDENTIAL/INTERNAL USE/EXTERNAL USE? Choose the one that applies</a:t>
            </a:r>
            <a:endParaRPr lang="en-US"/>
          </a:p>
        </p:txBody>
      </p:sp>
      <p:sp>
        <p:nvSpPr>
          <p:cNvPr id="13" name="Oval 12">
            <a:extLst>
              <a:ext uri="{FF2B5EF4-FFF2-40B4-BE49-F238E27FC236}">
                <a16:creationId xmlns:a16="http://schemas.microsoft.com/office/drawing/2014/main" id="{F76A56F2-614B-0EBA-9EAF-6D5AEB016317}"/>
              </a:ext>
            </a:extLst>
          </p:cNvPr>
          <p:cNvSpPr/>
          <p:nvPr/>
        </p:nvSpPr>
        <p:spPr>
          <a:xfrm>
            <a:off x="11265152" y="434154"/>
            <a:ext cx="373626" cy="373626"/>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Slide Number Placeholder 3">
            <a:extLst>
              <a:ext uri="{FF2B5EF4-FFF2-40B4-BE49-F238E27FC236}">
                <a16:creationId xmlns:a16="http://schemas.microsoft.com/office/drawing/2014/main" id="{272E6AAA-8E4F-BB45-E4DA-7D0A96CBFADD}"/>
              </a:ext>
            </a:extLst>
          </p:cNvPr>
          <p:cNvSpPr txBox="1">
            <a:spLocks/>
          </p:cNvSpPr>
          <p:nvPr/>
        </p:nvSpPr>
        <p:spPr>
          <a:xfrm>
            <a:off x="11265152" y="442655"/>
            <a:ext cx="363794" cy="365125"/>
          </a:xfrm>
          <a:prstGeom prst="rect">
            <a:avLst/>
          </a:prstGeom>
        </p:spPr>
        <p:txBody>
          <a:bodyPr vert="horz" lIns="91440" tIns="45720" rIns="91440" bIns="45720" rtlCol="0" anchor="ctr"/>
          <a:lstStyle>
            <a:defPPr>
              <a:defRPr lang="en-US"/>
            </a:defPPr>
            <a:lvl1pPr marL="0" algn="r" defTabSz="914400" rtl="0" eaLnBrk="1" latinLnBrk="0" hangingPunct="1">
              <a:defRPr sz="800" b="0" i="0" kern="1200">
                <a:solidFill>
                  <a:schemeClr val="tx1">
                    <a:tint val="82000"/>
                  </a:schemeClr>
                </a:solidFill>
                <a:latin typeface="Poppins" pitchFamily="2" charset="77"/>
                <a:ea typeface="+mn-ea"/>
                <a:cs typeface="Poppins" pitchFamily="2" charset="77"/>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C348BFD0-04BB-C446-95DC-63B616F87DC9}" type="slidenum">
              <a:rPr lang="en-US" smtClean="0"/>
              <a:pPr algn="ctr"/>
              <a:t>‹#›</a:t>
            </a:fld>
            <a:endParaRPr lang="en-US"/>
          </a:p>
        </p:txBody>
      </p:sp>
      <p:pic>
        <p:nvPicPr>
          <p:cNvPr id="3" name="Picture 2" descr="A blue text on a black background&#10;&#10;Description automatically generated">
            <a:extLst>
              <a:ext uri="{FF2B5EF4-FFF2-40B4-BE49-F238E27FC236}">
                <a16:creationId xmlns:a16="http://schemas.microsoft.com/office/drawing/2014/main" id="{217803CB-C88F-21B9-814A-521B12F193FE}"/>
              </a:ext>
            </a:extLst>
          </p:cNvPr>
          <p:cNvPicPr>
            <a:picLocks noChangeAspect="1"/>
          </p:cNvPicPr>
          <p:nvPr userDrawn="1"/>
        </p:nvPicPr>
        <p:blipFill>
          <a:blip r:embed="rId6"/>
          <a:stretch>
            <a:fillRect/>
          </a:stretch>
        </p:blipFill>
        <p:spPr>
          <a:xfrm>
            <a:off x="10590972" y="6389938"/>
            <a:ext cx="1037974" cy="276333"/>
          </a:xfrm>
          <a:prstGeom prst="rect">
            <a:avLst/>
          </a:prstGeom>
        </p:spPr>
      </p:pic>
      <p:sp>
        <p:nvSpPr>
          <p:cNvPr id="4" name="Content Placeholder 9">
            <a:extLst>
              <a:ext uri="{FF2B5EF4-FFF2-40B4-BE49-F238E27FC236}">
                <a16:creationId xmlns:a16="http://schemas.microsoft.com/office/drawing/2014/main" id="{2725C716-CF22-0C4A-987A-C0E05273F693}"/>
              </a:ext>
            </a:extLst>
          </p:cNvPr>
          <p:cNvSpPr>
            <a:spLocks noGrp="1"/>
          </p:cNvSpPr>
          <p:nvPr>
            <p:ph sz="quarter" idx="19"/>
          </p:nvPr>
        </p:nvSpPr>
        <p:spPr>
          <a:xfrm>
            <a:off x="488708" y="1432063"/>
            <a:ext cx="7268507" cy="4690536"/>
          </a:xfrm>
          <a:prstGeom prst="rect">
            <a:avLst/>
          </a:prstGeom>
        </p:spPr>
        <p:txBody>
          <a:bodyPr/>
          <a:lstStyle>
            <a:lvl1pPr>
              <a:lnSpc>
                <a:spcPct val="100000"/>
              </a:lnSpc>
              <a:buClr>
                <a:schemeClr val="accent2"/>
              </a:buClr>
              <a:defRPr sz="1600"/>
            </a:lvl1pPr>
            <a:lvl2pPr marL="685800" indent="-228600">
              <a:lnSpc>
                <a:spcPct val="100000"/>
              </a:lnSpc>
              <a:buClr>
                <a:schemeClr val="accent1"/>
              </a:buClr>
              <a:buFont typeface="Arial" panose="020B0604020202020204" pitchFamily="34" charset="0"/>
              <a:buChar char="•"/>
              <a:defRPr sz="1400"/>
            </a:lvl2pPr>
            <a:lvl3pPr marL="1143000" indent="-228600">
              <a:lnSpc>
                <a:spcPct val="100000"/>
              </a:lnSpc>
              <a:buClr>
                <a:schemeClr val="accent3"/>
              </a:buClr>
              <a:buFont typeface="Arial" panose="020B0604020202020204" pitchFamily="34" charset="0"/>
              <a:buChar char="•"/>
              <a:defRPr sz="1200"/>
            </a:lvl3pPr>
            <a:lvl4pPr>
              <a:defRPr sz="1200"/>
            </a:lvl4pPr>
            <a:lvl5pPr>
              <a:defRPr sz="12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Tree>
    <p:extLst>
      <p:ext uri="{BB962C8B-B14F-4D97-AF65-F5344CB8AC3E}">
        <p14:creationId xmlns:p14="http://schemas.microsoft.com/office/powerpoint/2010/main" val="78633166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cSld name="Section slide 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27D394E-8E01-C165-FBDF-D2A03FB81E66}"/>
              </a:ext>
            </a:extLst>
          </p:cNvPr>
          <p:cNvSpPr>
            <a:spLocks noGrp="1"/>
          </p:cNvSpPr>
          <p:nvPr>
            <p:ph type="body" sz="quarter" idx="16" hasCustomPrompt="1"/>
          </p:nvPr>
        </p:nvSpPr>
        <p:spPr>
          <a:xfrm>
            <a:off x="629130" y="2412362"/>
            <a:ext cx="3795712" cy="2279650"/>
          </a:xfrm>
          <a:prstGeom prst="rect">
            <a:avLst/>
          </a:prstGeom>
        </p:spPr>
        <p:txBody>
          <a:bodyPr/>
          <a:lstStyle>
            <a:lvl1pPr marL="0" indent="0" algn="l">
              <a:buNone/>
              <a:defRPr sz="13800" b="0" i="0">
                <a:solidFill>
                  <a:schemeClr val="accent1">
                    <a:alpha val="39867"/>
                  </a:schemeClr>
                </a:solidFill>
                <a:latin typeface="Poppins" pitchFamily="2" charset="77"/>
                <a:cs typeface="Poppins" pitchFamily="2" charset="77"/>
              </a:defRPr>
            </a:lvl1pPr>
            <a:lvl2pPr marL="457200" indent="0" algn="l">
              <a:buNone/>
              <a:defRPr/>
            </a:lvl2pPr>
            <a:lvl3pPr marL="914400" indent="0" algn="l">
              <a:buNone/>
              <a:defRPr/>
            </a:lvl3pPr>
            <a:lvl4pPr marL="1371600" indent="0" algn="l">
              <a:buNone/>
              <a:defRPr/>
            </a:lvl4pPr>
            <a:lvl5pPr marL="1828800" indent="0" algn="l">
              <a:buNone/>
              <a:defRPr/>
            </a:lvl5pPr>
          </a:lstStyle>
          <a:p>
            <a:pPr lvl="0"/>
            <a:r>
              <a:rPr lang="en-GB"/>
              <a:t>01</a:t>
            </a:r>
            <a:endParaRPr lang="en-US"/>
          </a:p>
        </p:txBody>
      </p:sp>
      <p:sp>
        <p:nvSpPr>
          <p:cNvPr id="22" name="Title 1">
            <a:extLst>
              <a:ext uri="{FF2B5EF4-FFF2-40B4-BE49-F238E27FC236}">
                <a16:creationId xmlns:a16="http://schemas.microsoft.com/office/drawing/2014/main" id="{B5BEB629-D986-5613-F7C1-5BA4A59CAFD0}"/>
              </a:ext>
            </a:extLst>
          </p:cNvPr>
          <p:cNvSpPr>
            <a:spLocks noGrp="1"/>
          </p:cNvSpPr>
          <p:nvPr>
            <p:ph type="title"/>
          </p:nvPr>
        </p:nvSpPr>
        <p:spPr>
          <a:xfrm>
            <a:off x="629130" y="2570922"/>
            <a:ext cx="5052077" cy="1298713"/>
          </a:xfrm>
          <a:prstGeom prst="rect">
            <a:avLst/>
          </a:prstGeom>
        </p:spPr>
        <p:txBody>
          <a:bodyPr anchor="ctr">
            <a:normAutofit/>
          </a:bodyPr>
          <a:lstStyle>
            <a:lvl1pPr>
              <a:lnSpc>
                <a:spcPct val="100000"/>
              </a:lnSpc>
              <a:defRPr sz="3200" b="0" i="0">
                <a:solidFill>
                  <a:schemeClr val="tx1"/>
                </a:solidFill>
                <a:latin typeface="Poppins" pitchFamily="2" charset="77"/>
                <a:cs typeface="Poppins" pitchFamily="2" charset="77"/>
              </a:defRPr>
            </a:lvl1pPr>
          </a:lstStyle>
          <a:p>
            <a:r>
              <a:rPr lang="en-GB"/>
              <a:t>Click to edit Master title style</a:t>
            </a:r>
            <a:endParaRPr lang="en-US"/>
          </a:p>
        </p:txBody>
      </p:sp>
      <p:pic>
        <p:nvPicPr>
          <p:cNvPr id="39" name="Picture 38" descr="A blue text on a black background&#10;&#10;Description automatically generated">
            <a:extLst>
              <a:ext uri="{FF2B5EF4-FFF2-40B4-BE49-F238E27FC236}">
                <a16:creationId xmlns:a16="http://schemas.microsoft.com/office/drawing/2014/main" id="{27135303-0B46-4DC3-BF09-606D496D9AD3}"/>
              </a:ext>
            </a:extLst>
          </p:cNvPr>
          <p:cNvPicPr>
            <a:picLocks noChangeAspect="1"/>
          </p:cNvPicPr>
          <p:nvPr/>
        </p:nvPicPr>
        <p:blipFill>
          <a:blip r:embed="rId3"/>
          <a:stretch>
            <a:fillRect/>
          </a:stretch>
        </p:blipFill>
        <p:spPr>
          <a:xfrm>
            <a:off x="10323230" y="6249301"/>
            <a:ext cx="1355035" cy="360742"/>
          </a:xfrm>
          <a:prstGeom prst="rect">
            <a:avLst/>
          </a:prstGeom>
        </p:spPr>
      </p:pic>
      <p:sp>
        <p:nvSpPr>
          <p:cNvPr id="3" name="Text Placeholder 18">
            <a:extLst>
              <a:ext uri="{FF2B5EF4-FFF2-40B4-BE49-F238E27FC236}">
                <a16:creationId xmlns:a16="http://schemas.microsoft.com/office/drawing/2014/main" id="{E87E4BF1-9674-894E-4FDC-17B5B981B383}"/>
              </a:ext>
            </a:extLst>
          </p:cNvPr>
          <p:cNvSpPr>
            <a:spLocks noGrp="1"/>
          </p:cNvSpPr>
          <p:nvPr>
            <p:ph type="body" sz="quarter" idx="14" hasCustomPrompt="1"/>
          </p:nvPr>
        </p:nvSpPr>
        <p:spPr>
          <a:xfrm>
            <a:off x="633065" y="6423232"/>
            <a:ext cx="5187632" cy="272535"/>
          </a:xfrm>
          <a:prstGeom prst="rect">
            <a:avLst/>
          </a:prstGeom>
        </p:spPr>
        <p:txBody>
          <a:bodyPr anchor="ctr"/>
          <a:lstStyle>
            <a:lvl1pPr marL="0" indent="0" algn="l">
              <a:buNone/>
              <a:defRPr sz="800" b="0" i="0" spc="0">
                <a:solidFill>
                  <a:schemeClr val="tx1"/>
                </a:solidFill>
                <a:latin typeface="Poppins" pitchFamily="2" charset="77"/>
                <a:cs typeface="Poppins" pitchFamily="2" charset="77"/>
              </a:defRPr>
            </a:lvl1pPr>
          </a:lstStyle>
          <a:p>
            <a:pPr lvl="0"/>
            <a:r>
              <a:rPr lang="en-GB"/>
              <a:t>Is this presentation for CONFIDENTIAL/INTERNAL USE/EXTERNAL USE? Choose the one that applies</a:t>
            </a:r>
            <a:endParaRPr lang="en-US"/>
          </a:p>
        </p:txBody>
      </p:sp>
    </p:spTree>
    <p:extLst>
      <p:ext uri="{BB962C8B-B14F-4D97-AF65-F5344CB8AC3E}">
        <p14:creationId xmlns:p14="http://schemas.microsoft.com/office/powerpoint/2010/main" val="210543343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Content slide + laptop mockup">
    <p:spTree>
      <p:nvGrpSpPr>
        <p:cNvPr id="1" name=""/>
        <p:cNvGrpSpPr/>
        <p:nvPr/>
      </p:nvGrpSpPr>
      <p:grpSpPr>
        <a:xfrm>
          <a:off x="0" y="0"/>
          <a:ext cx="0" cy="0"/>
          <a:chOff x="0" y="0"/>
          <a:chExt cx="0" cy="0"/>
        </a:xfrm>
      </p:grpSpPr>
      <p:sp>
        <p:nvSpPr>
          <p:cNvPr id="251" name="Rectangle 250">
            <a:extLst>
              <a:ext uri="{FF2B5EF4-FFF2-40B4-BE49-F238E27FC236}">
                <a16:creationId xmlns:a16="http://schemas.microsoft.com/office/drawing/2014/main" id="{1FDB693B-B4FD-CD92-7CB7-DC39237FFED3}"/>
              </a:ext>
            </a:extLst>
          </p:cNvPr>
          <p:cNvSpPr/>
          <p:nvPr/>
        </p:nvSpPr>
        <p:spPr>
          <a:xfrm>
            <a:off x="8012243" y="0"/>
            <a:ext cx="4189551" cy="6858000"/>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Content Placeholder 9">
            <a:extLst>
              <a:ext uri="{FF2B5EF4-FFF2-40B4-BE49-F238E27FC236}">
                <a16:creationId xmlns:a16="http://schemas.microsoft.com/office/drawing/2014/main" id="{595B009B-1D95-FE4D-56F4-E79F52F7C8D6}"/>
              </a:ext>
            </a:extLst>
          </p:cNvPr>
          <p:cNvSpPr>
            <a:spLocks noGrp="1"/>
          </p:cNvSpPr>
          <p:nvPr>
            <p:ph sz="quarter" idx="12"/>
          </p:nvPr>
        </p:nvSpPr>
        <p:spPr>
          <a:xfrm>
            <a:off x="488709" y="948495"/>
            <a:ext cx="5389624" cy="322639"/>
          </a:xfrm>
          <a:prstGeom prst="rect">
            <a:avLst/>
          </a:prstGeom>
        </p:spPr>
        <p:txBody>
          <a:bodyPr/>
          <a:lstStyle>
            <a:lvl1pPr marL="0" indent="0">
              <a:lnSpc>
                <a:spcPct val="100000"/>
              </a:lnSpc>
              <a:buNone/>
              <a:defRPr sz="2000">
                <a:solidFill>
                  <a:schemeClr val="accent2"/>
                </a:solidFill>
              </a:defRPr>
            </a:lvl1pPr>
          </a:lstStyle>
          <a:p>
            <a:pPr lvl="0"/>
            <a:r>
              <a:rPr lang="en-GB"/>
              <a:t>Click to edit Master text styles</a:t>
            </a:r>
          </a:p>
        </p:txBody>
      </p:sp>
      <p:sp>
        <p:nvSpPr>
          <p:cNvPr id="13" name="Content Placeholder 15">
            <a:extLst>
              <a:ext uri="{FF2B5EF4-FFF2-40B4-BE49-F238E27FC236}">
                <a16:creationId xmlns:a16="http://schemas.microsoft.com/office/drawing/2014/main" id="{3FE7BF15-E793-05D9-94AF-2511B4BD6829}"/>
              </a:ext>
            </a:extLst>
          </p:cNvPr>
          <p:cNvSpPr>
            <a:spLocks noGrp="1"/>
          </p:cNvSpPr>
          <p:nvPr>
            <p:ph sz="quarter" idx="13" hasCustomPrompt="1"/>
          </p:nvPr>
        </p:nvSpPr>
        <p:spPr>
          <a:xfrm>
            <a:off x="488950" y="278034"/>
            <a:ext cx="5389383" cy="630238"/>
          </a:xfrm>
          <a:prstGeom prst="rect">
            <a:avLst/>
          </a:prstGeom>
        </p:spPr>
        <p:txBody>
          <a:bodyPr anchor="ctr"/>
          <a:lstStyle>
            <a:lvl1pPr marL="0" indent="0">
              <a:lnSpc>
                <a:spcPct val="100000"/>
              </a:lnSpc>
              <a:buNone/>
              <a:defRPr b="1"/>
            </a:lvl1pPr>
          </a:lstStyle>
          <a:p>
            <a:r>
              <a:rPr lang="en-GB" sz="2800"/>
              <a:t>Enter slide title</a:t>
            </a:r>
            <a:endParaRPr lang="en-US" sz="2800"/>
          </a:p>
        </p:txBody>
      </p:sp>
      <p:grpSp>
        <p:nvGrpSpPr>
          <p:cNvPr id="10" name="Group 9">
            <a:extLst>
              <a:ext uri="{FF2B5EF4-FFF2-40B4-BE49-F238E27FC236}">
                <a16:creationId xmlns:a16="http://schemas.microsoft.com/office/drawing/2014/main" id="{1587FEC7-89E9-FA90-51E4-F03EBCD1814E}"/>
              </a:ext>
            </a:extLst>
          </p:cNvPr>
          <p:cNvGrpSpPr/>
          <p:nvPr/>
        </p:nvGrpSpPr>
        <p:grpSpPr>
          <a:xfrm>
            <a:off x="5703958" y="1041014"/>
            <a:ext cx="7870920" cy="4775970"/>
            <a:chOff x="5487083" y="1467212"/>
            <a:chExt cx="6504892" cy="3947083"/>
          </a:xfrm>
        </p:grpSpPr>
        <p:sp>
          <p:nvSpPr>
            <p:cNvPr id="220" name="Rectangle: Top Corners Rounded 2">
              <a:extLst>
                <a:ext uri="{FF2B5EF4-FFF2-40B4-BE49-F238E27FC236}">
                  <a16:creationId xmlns:a16="http://schemas.microsoft.com/office/drawing/2014/main" id="{1B749DC1-DF18-0FBB-A4A5-6B95E001392A}"/>
                </a:ext>
              </a:extLst>
            </p:cNvPr>
            <p:cNvSpPr/>
            <p:nvPr/>
          </p:nvSpPr>
          <p:spPr>
            <a:xfrm>
              <a:off x="6009028" y="1467212"/>
              <a:ext cx="5461000" cy="3712464"/>
            </a:xfrm>
            <a:prstGeom prst="round2SameRect">
              <a:avLst>
                <a:gd name="adj1" fmla="val 3864"/>
                <a:gd name="adj2" fmla="val 0"/>
              </a:avLst>
            </a:pr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1" name="Rectangle: Top Corners Rounded 3">
              <a:extLst>
                <a:ext uri="{FF2B5EF4-FFF2-40B4-BE49-F238E27FC236}">
                  <a16:creationId xmlns:a16="http://schemas.microsoft.com/office/drawing/2014/main" id="{147F3E71-44B4-4A11-C52D-6D73ED1D922E}"/>
                </a:ext>
              </a:extLst>
            </p:cNvPr>
            <p:cNvSpPr/>
            <p:nvPr/>
          </p:nvSpPr>
          <p:spPr>
            <a:xfrm>
              <a:off x="5487083" y="5179676"/>
              <a:ext cx="6504892" cy="215209"/>
            </a:xfrm>
            <a:prstGeom prst="round2SameRect">
              <a:avLst>
                <a:gd name="adj1" fmla="val 0"/>
                <a:gd name="adj2" fmla="val 50000"/>
              </a:avLst>
            </a:prstGeom>
            <a:gradFill>
              <a:gsLst>
                <a:gs pos="31858">
                  <a:schemeClr val="bg1">
                    <a:lumMod val="75000"/>
                  </a:schemeClr>
                </a:gs>
                <a:gs pos="68000">
                  <a:schemeClr val="bg1">
                    <a:lumMod val="71000"/>
                  </a:schemeClr>
                </a:gs>
                <a:gs pos="100000">
                  <a:schemeClr val="bg1">
                    <a:lumMod val="85000"/>
                  </a:schemeClr>
                </a:gs>
                <a:gs pos="83000">
                  <a:schemeClr val="bg1">
                    <a:lumMod val="81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2" name="Trapezoid 4">
              <a:extLst>
                <a:ext uri="{FF2B5EF4-FFF2-40B4-BE49-F238E27FC236}">
                  <a16:creationId xmlns:a16="http://schemas.microsoft.com/office/drawing/2014/main" id="{4DD63CED-3179-E8AC-3428-DF4744DAC188}"/>
                </a:ext>
              </a:extLst>
            </p:cNvPr>
            <p:cNvSpPr/>
            <p:nvPr/>
          </p:nvSpPr>
          <p:spPr>
            <a:xfrm rot="10800000" flipH="1">
              <a:off x="11309995" y="5387706"/>
              <a:ext cx="339119" cy="26589"/>
            </a:xfrm>
            <a:prstGeom prst="trapezoid">
              <a:avLst>
                <a:gd name="adj" fmla="val 44328"/>
              </a:avLst>
            </a:prstGeom>
            <a:gradFill>
              <a:gsLst>
                <a:gs pos="28000">
                  <a:schemeClr val="tx1">
                    <a:lumMod val="75000"/>
                    <a:lumOff val="25000"/>
                  </a:schemeClr>
                </a:gs>
                <a:gs pos="100000">
                  <a:schemeClr val="tx1">
                    <a:lumMod val="65000"/>
                    <a:lumOff val="35000"/>
                  </a:schemeClr>
                </a:gs>
                <a:gs pos="75000">
                  <a:schemeClr val="bg1">
                    <a:lumMod val="8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3" name="Trapezoid 5">
              <a:extLst>
                <a:ext uri="{FF2B5EF4-FFF2-40B4-BE49-F238E27FC236}">
                  <a16:creationId xmlns:a16="http://schemas.microsoft.com/office/drawing/2014/main" id="{7CBD2A2F-191F-D849-C939-F2B46B0B5136}"/>
                </a:ext>
              </a:extLst>
            </p:cNvPr>
            <p:cNvSpPr/>
            <p:nvPr/>
          </p:nvSpPr>
          <p:spPr>
            <a:xfrm rot="10800000" flipH="1">
              <a:off x="5829945" y="5387706"/>
              <a:ext cx="339119" cy="26589"/>
            </a:xfrm>
            <a:prstGeom prst="trapezoid">
              <a:avLst>
                <a:gd name="adj" fmla="val 44328"/>
              </a:avLst>
            </a:pr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4" name="Rectangle 223">
              <a:extLst>
                <a:ext uri="{FF2B5EF4-FFF2-40B4-BE49-F238E27FC236}">
                  <a16:creationId xmlns:a16="http://schemas.microsoft.com/office/drawing/2014/main" id="{E8A615C9-B33B-28D6-549D-FB16CE2D3804}"/>
                </a:ext>
              </a:extLst>
            </p:cNvPr>
            <p:cNvSpPr/>
            <p:nvPr/>
          </p:nvSpPr>
          <p:spPr>
            <a:xfrm>
              <a:off x="6085228" y="1612172"/>
              <a:ext cx="5303004" cy="34283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5" name="Oval 224">
              <a:extLst>
                <a:ext uri="{FF2B5EF4-FFF2-40B4-BE49-F238E27FC236}">
                  <a16:creationId xmlns:a16="http://schemas.microsoft.com/office/drawing/2014/main" id="{793471E5-97BC-4BF0-C370-43302B3F173D}"/>
                </a:ext>
              </a:extLst>
            </p:cNvPr>
            <p:cNvSpPr/>
            <p:nvPr/>
          </p:nvSpPr>
          <p:spPr>
            <a:xfrm>
              <a:off x="8710393" y="1510810"/>
              <a:ext cx="58271" cy="57765"/>
            </a:xfrm>
            <a:prstGeom prst="ellipse">
              <a:avLst/>
            </a:prstGeom>
            <a:gradFill flip="none" rotWithShape="1">
              <a:gsLst>
                <a:gs pos="0">
                  <a:schemeClr val="tx1">
                    <a:lumMod val="85000"/>
                    <a:lumOff val="15000"/>
                  </a:schemeClr>
                </a:gs>
                <a:gs pos="100000">
                  <a:schemeClr val="tx1">
                    <a:lumMod val="95000"/>
                    <a:lumOff val="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6" name="Oval 225">
              <a:extLst>
                <a:ext uri="{FF2B5EF4-FFF2-40B4-BE49-F238E27FC236}">
                  <a16:creationId xmlns:a16="http://schemas.microsoft.com/office/drawing/2014/main" id="{CD3155AC-FCCA-4CBE-39BD-671E3B84DD74}"/>
                </a:ext>
              </a:extLst>
            </p:cNvPr>
            <p:cNvSpPr/>
            <p:nvPr/>
          </p:nvSpPr>
          <p:spPr>
            <a:xfrm>
              <a:off x="8730623" y="1530864"/>
              <a:ext cx="17810" cy="17656"/>
            </a:xfrm>
            <a:prstGeom prst="ellipse">
              <a:avLst/>
            </a:prstGeom>
            <a:solidFill>
              <a:schemeClr val="tx1">
                <a:lumMod val="75000"/>
                <a:lumOff val="2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7" name="Rectangle 226">
              <a:extLst>
                <a:ext uri="{FF2B5EF4-FFF2-40B4-BE49-F238E27FC236}">
                  <a16:creationId xmlns:a16="http://schemas.microsoft.com/office/drawing/2014/main" id="{8C97A6F4-7727-73E1-7285-3DF727A2A875}"/>
                </a:ext>
              </a:extLst>
            </p:cNvPr>
            <p:cNvSpPr/>
            <p:nvPr/>
          </p:nvSpPr>
          <p:spPr>
            <a:xfrm>
              <a:off x="6009028" y="5040569"/>
              <a:ext cx="5461000" cy="132815"/>
            </a:xfrm>
            <a:prstGeom prst="rect">
              <a:avLst/>
            </a:pr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8" name="Rectangle: Top Corners Rounded 10">
              <a:extLst>
                <a:ext uri="{FF2B5EF4-FFF2-40B4-BE49-F238E27FC236}">
                  <a16:creationId xmlns:a16="http://schemas.microsoft.com/office/drawing/2014/main" id="{8DE24E1C-AAC0-CEDD-C435-B5E10DFD9D8A}"/>
                </a:ext>
              </a:extLst>
            </p:cNvPr>
            <p:cNvSpPr/>
            <p:nvPr/>
          </p:nvSpPr>
          <p:spPr>
            <a:xfrm>
              <a:off x="5487083" y="5179676"/>
              <a:ext cx="6504892" cy="215209"/>
            </a:xfrm>
            <a:prstGeom prst="round2SameRect">
              <a:avLst>
                <a:gd name="adj1" fmla="val 0"/>
                <a:gd name="adj2" fmla="val 50000"/>
              </a:avLst>
            </a:prstGeom>
            <a:gradFill>
              <a:gsLst>
                <a:gs pos="81000">
                  <a:schemeClr val="bg1">
                    <a:alpha val="0"/>
                  </a:schemeClr>
                </a:gs>
                <a:gs pos="0">
                  <a:schemeClr val="bg1">
                    <a:alpha val="0"/>
                  </a:schemeClr>
                </a:gs>
                <a:gs pos="100000">
                  <a:schemeClr val="bg1">
                    <a:lumMod val="75000"/>
                  </a:schemeClr>
                </a:gs>
                <a:gs pos="90000">
                  <a:schemeClr val="bg1">
                    <a:lumMod val="9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9" name="Rectangle: Top Corners Rounded 11">
              <a:extLst>
                <a:ext uri="{FF2B5EF4-FFF2-40B4-BE49-F238E27FC236}">
                  <a16:creationId xmlns:a16="http://schemas.microsoft.com/office/drawing/2014/main" id="{6944AD6F-C08E-FC58-F468-854AF7781939}"/>
                </a:ext>
              </a:extLst>
            </p:cNvPr>
            <p:cNvSpPr/>
            <p:nvPr/>
          </p:nvSpPr>
          <p:spPr>
            <a:xfrm>
              <a:off x="5487083" y="5179676"/>
              <a:ext cx="6504892" cy="215209"/>
            </a:xfrm>
            <a:prstGeom prst="round2SameRect">
              <a:avLst>
                <a:gd name="adj1" fmla="val 0"/>
                <a:gd name="adj2" fmla="val 50000"/>
              </a:avLst>
            </a:prstGeom>
            <a:gradFill>
              <a:gsLst>
                <a:gs pos="75000">
                  <a:schemeClr val="bg1">
                    <a:alpha val="0"/>
                  </a:schemeClr>
                </a:gs>
                <a:gs pos="25000">
                  <a:schemeClr val="bg1">
                    <a:alpha val="0"/>
                  </a:schemeClr>
                </a:gs>
                <a:gs pos="5000">
                  <a:schemeClr val="bg1">
                    <a:lumMod val="65000"/>
                  </a:schemeClr>
                </a:gs>
                <a:gs pos="100000">
                  <a:schemeClr val="bg1">
                    <a:lumMod val="50000"/>
                  </a:schemeClr>
                </a:gs>
                <a:gs pos="0">
                  <a:schemeClr val="bg1">
                    <a:lumMod val="85000"/>
                  </a:schemeClr>
                </a:gs>
                <a:gs pos="95000">
                  <a:schemeClr val="bg1">
                    <a:lumMod val="6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30" name="Freeform: Shape 12">
              <a:extLst>
                <a:ext uri="{FF2B5EF4-FFF2-40B4-BE49-F238E27FC236}">
                  <a16:creationId xmlns:a16="http://schemas.microsoft.com/office/drawing/2014/main" id="{69565AA9-A471-4B64-66E1-D7C6E02D852B}"/>
                </a:ext>
              </a:extLst>
            </p:cNvPr>
            <p:cNvSpPr/>
            <p:nvPr/>
          </p:nvSpPr>
          <p:spPr>
            <a:xfrm>
              <a:off x="5487083" y="5183506"/>
              <a:ext cx="107246" cy="211379"/>
            </a:xfrm>
            <a:custGeom>
              <a:avLst/>
              <a:gdLst>
                <a:gd name="connsiteX0" fmla="*/ 0 w 88633"/>
                <a:gd name="connsiteY0" fmla="*/ 0 h 211379"/>
                <a:gd name="connsiteX1" fmla="*/ 88633 w 88633"/>
                <a:gd name="connsiteY1" fmla="*/ 0 h 211379"/>
                <a:gd name="connsiteX2" fmla="*/ 88633 w 88633"/>
                <a:gd name="connsiteY2" fmla="*/ 211379 h 211379"/>
                <a:gd name="connsiteX3" fmla="*/ 65720 w 88633"/>
                <a:gd name="connsiteY3" fmla="*/ 206753 h 211379"/>
                <a:gd name="connsiteX4" fmla="*/ 0 w 88633"/>
                <a:gd name="connsiteY4" fmla="*/ 107604 h 2113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633" h="211379">
                  <a:moveTo>
                    <a:pt x="0" y="0"/>
                  </a:moveTo>
                  <a:lnTo>
                    <a:pt x="88633" y="0"/>
                  </a:lnTo>
                  <a:lnTo>
                    <a:pt x="88633" y="211379"/>
                  </a:lnTo>
                  <a:lnTo>
                    <a:pt x="65720" y="206753"/>
                  </a:lnTo>
                  <a:cubicBezTo>
                    <a:pt x="27099" y="190418"/>
                    <a:pt x="0" y="152176"/>
                    <a:pt x="0" y="107604"/>
                  </a:cubicBezTo>
                  <a:close/>
                </a:path>
              </a:pathLst>
            </a:custGeom>
            <a:gradFill>
              <a:gsLst>
                <a:gs pos="54000">
                  <a:schemeClr val="bg1"/>
                </a:gs>
                <a:gs pos="0">
                  <a:schemeClr val="bg1">
                    <a:alpha val="0"/>
                  </a:schemeClr>
                </a:gs>
                <a:gs pos="100000">
                  <a:schemeClr val="bg1">
                    <a:alpha val="0"/>
                  </a:schemeClr>
                </a:gs>
              </a:gsLst>
              <a:lin ang="0" scaled="0"/>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31" name="Freeform: Shape 13">
              <a:extLst>
                <a:ext uri="{FF2B5EF4-FFF2-40B4-BE49-F238E27FC236}">
                  <a16:creationId xmlns:a16="http://schemas.microsoft.com/office/drawing/2014/main" id="{E79E22C2-A0C2-4187-3A60-1E9F68B1518A}"/>
                </a:ext>
              </a:extLst>
            </p:cNvPr>
            <p:cNvSpPr/>
            <p:nvPr/>
          </p:nvSpPr>
          <p:spPr>
            <a:xfrm flipH="1">
              <a:off x="11884729" y="5183506"/>
              <a:ext cx="107246" cy="211379"/>
            </a:xfrm>
            <a:custGeom>
              <a:avLst/>
              <a:gdLst>
                <a:gd name="connsiteX0" fmla="*/ 0 w 88633"/>
                <a:gd name="connsiteY0" fmla="*/ 0 h 211379"/>
                <a:gd name="connsiteX1" fmla="*/ 88633 w 88633"/>
                <a:gd name="connsiteY1" fmla="*/ 0 h 211379"/>
                <a:gd name="connsiteX2" fmla="*/ 88633 w 88633"/>
                <a:gd name="connsiteY2" fmla="*/ 211379 h 211379"/>
                <a:gd name="connsiteX3" fmla="*/ 65720 w 88633"/>
                <a:gd name="connsiteY3" fmla="*/ 206753 h 211379"/>
                <a:gd name="connsiteX4" fmla="*/ 0 w 88633"/>
                <a:gd name="connsiteY4" fmla="*/ 107604 h 2113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633" h="211379">
                  <a:moveTo>
                    <a:pt x="0" y="0"/>
                  </a:moveTo>
                  <a:lnTo>
                    <a:pt x="88633" y="0"/>
                  </a:lnTo>
                  <a:lnTo>
                    <a:pt x="88633" y="211379"/>
                  </a:lnTo>
                  <a:lnTo>
                    <a:pt x="65720" y="206753"/>
                  </a:lnTo>
                  <a:cubicBezTo>
                    <a:pt x="27099" y="190418"/>
                    <a:pt x="0" y="152176"/>
                    <a:pt x="0" y="107604"/>
                  </a:cubicBezTo>
                  <a:close/>
                </a:path>
              </a:pathLst>
            </a:custGeom>
            <a:gradFill>
              <a:gsLst>
                <a:gs pos="54000">
                  <a:schemeClr val="bg1"/>
                </a:gs>
                <a:gs pos="0">
                  <a:schemeClr val="bg1">
                    <a:alpha val="0"/>
                  </a:schemeClr>
                </a:gs>
                <a:gs pos="100000">
                  <a:schemeClr val="bg1">
                    <a:alpha val="0"/>
                  </a:schemeClr>
                </a:gs>
              </a:gsLst>
              <a:lin ang="0" scaled="0"/>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33" name="Freeform: Shape 15">
              <a:extLst>
                <a:ext uri="{FF2B5EF4-FFF2-40B4-BE49-F238E27FC236}">
                  <a16:creationId xmlns:a16="http://schemas.microsoft.com/office/drawing/2014/main" id="{5A94B1FF-EE56-C194-882E-145A3B85B3A8}"/>
                </a:ext>
              </a:extLst>
            </p:cNvPr>
            <p:cNvSpPr/>
            <p:nvPr/>
          </p:nvSpPr>
          <p:spPr>
            <a:xfrm>
              <a:off x="8252371" y="5179676"/>
              <a:ext cx="974314" cy="58046"/>
            </a:xfrm>
            <a:custGeom>
              <a:avLst/>
              <a:gdLst>
                <a:gd name="connsiteX0" fmla="*/ 0 w 1024014"/>
                <a:gd name="connsiteY0" fmla="*/ 0 h 58046"/>
                <a:gd name="connsiteX1" fmla="*/ 120648 w 1024014"/>
                <a:gd name="connsiteY1" fmla="*/ 0 h 58046"/>
                <a:gd name="connsiteX2" fmla="*/ 903366 w 1024014"/>
                <a:gd name="connsiteY2" fmla="*/ 0 h 58046"/>
                <a:gd name="connsiteX3" fmla="*/ 1024014 w 1024014"/>
                <a:gd name="connsiteY3" fmla="*/ 0 h 58046"/>
                <a:gd name="connsiteX4" fmla="*/ 1019804 w 1024014"/>
                <a:gd name="connsiteY4" fmla="*/ 20852 h 58046"/>
                <a:gd name="connsiteX5" fmla="*/ 987395 w 1024014"/>
                <a:gd name="connsiteY5" fmla="*/ 53261 h 58046"/>
                <a:gd name="connsiteX6" fmla="*/ 963695 w 1024014"/>
                <a:gd name="connsiteY6" fmla="*/ 58046 h 58046"/>
                <a:gd name="connsiteX7" fmla="*/ 963685 w 1024014"/>
                <a:gd name="connsiteY7" fmla="*/ 58046 h 58046"/>
                <a:gd name="connsiteX8" fmla="*/ 60329 w 1024014"/>
                <a:gd name="connsiteY8" fmla="*/ 58046 h 58046"/>
                <a:gd name="connsiteX9" fmla="*/ 60319 w 1024014"/>
                <a:gd name="connsiteY9" fmla="*/ 58046 h 58046"/>
                <a:gd name="connsiteX10" fmla="*/ 36619 w 1024014"/>
                <a:gd name="connsiteY10" fmla="*/ 53261 h 58046"/>
                <a:gd name="connsiteX11" fmla="*/ 4210 w 1024014"/>
                <a:gd name="connsiteY11" fmla="*/ 20852 h 58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24014" h="58046">
                  <a:moveTo>
                    <a:pt x="0" y="0"/>
                  </a:moveTo>
                  <a:lnTo>
                    <a:pt x="120648" y="0"/>
                  </a:lnTo>
                  <a:lnTo>
                    <a:pt x="903366" y="0"/>
                  </a:lnTo>
                  <a:lnTo>
                    <a:pt x="1024014" y="0"/>
                  </a:lnTo>
                  <a:lnTo>
                    <a:pt x="1019804" y="20852"/>
                  </a:lnTo>
                  <a:cubicBezTo>
                    <a:pt x="1013641" y="35424"/>
                    <a:pt x="1001967" y="47098"/>
                    <a:pt x="987395" y="53261"/>
                  </a:cubicBezTo>
                  <a:lnTo>
                    <a:pt x="963695" y="58046"/>
                  </a:lnTo>
                  <a:lnTo>
                    <a:pt x="963685" y="58046"/>
                  </a:lnTo>
                  <a:lnTo>
                    <a:pt x="60329" y="58046"/>
                  </a:lnTo>
                  <a:lnTo>
                    <a:pt x="60319" y="58046"/>
                  </a:lnTo>
                  <a:lnTo>
                    <a:pt x="36619" y="53261"/>
                  </a:lnTo>
                  <a:cubicBezTo>
                    <a:pt x="22047" y="47098"/>
                    <a:pt x="10373" y="35424"/>
                    <a:pt x="4210" y="20852"/>
                  </a:cubicBezTo>
                  <a:close/>
                </a:path>
              </a:pathLst>
            </a:custGeom>
            <a:gradFill>
              <a:gsLst>
                <a:gs pos="0">
                  <a:schemeClr val="bg1">
                    <a:lumMod val="65000"/>
                  </a:schemeClr>
                </a:gs>
                <a:gs pos="99000">
                  <a:schemeClr val="bg1">
                    <a:lumMod val="65000"/>
                  </a:schemeClr>
                </a:gs>
                <a:gs pos="95000">
                  <a:schemeClr val="bg1">
                    <a:lumMod val="85000"/>
                  </a:schemeClr>
                </a:gs>
                <a:gs pos="59315">
                  <a:schemeClr val="bg1">
                    <a:lumMod val="95000"/>
                  </a:schemeClr>
                </a:gs>
                <a:gs pos="5000">
                  <a:schemeClr val="bg1">
                    <a:lumMod val="8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
        <p:nvSpPr>
          <p:cNvPr id="234" name="Picture Placeholder 18">
            <a:extLst>
              <a:ext uri="{FF2B5EF4-FFF2-40B4-BE49-F238E27FC236}">
                <a16:creationId xmlns:a16="http://schemas.microsoft.com/office/drawing/2014/main" id="{2CAF372C-10CF-9C71-4E02-8D4612DF0AF6}"/>
              </a:ext>
            </a:extLst>
          </p:cNvPr>
          <p:cNvSpPr>
            <a:spLocks noGrp="1"/>
          </p:cNvSpPr>
          <p:nvPr>
            <p:ph type="pic" sz="quarter" idx="17"/>
          </p:nvPr>
        </p:nvSpPr>
        <p:spPr>
          <a:xfrm>
            <a:off x="6427712" y="1216416"/>
            <a:ext cx="6416635" cy="4148361"/>
          </a:xfrm>
          <a:custGeom>
            <a:avLst/>
            <a:gdLst>
              <a:gd name="connsiteX0" fmla="*/ 0 w 6416635"/>
              <a:gd name="connsiteY0" fmla="*/ 0 h 4148361"/>
              <a:gd name="connsiteX1" fmla="*/ 6416635 w 6416635"/>
              <a:gd name="connsiteY1" fmla="*/ 0 h 4148361"/>
              <a:gd name="connsiteX2" fmla="*/ 6416635 w 6416635"/>
              <a:gd name="connsiteY2" fmla="*/ 4148361 h 4148361"/>
              <a:gd name="connsiteX3" fmla="*/ 0 w 6416635"/>
              <a:gd name="connsiteY3" fmla="*/ 4148361 h 4148361"/>
            </a:gdLst>
            <a:ahLst/>
            <a:cxnLst>
              <a:cxn ang="0">
                <a:pos x="connsiteX0" y="connsiteY0"/>
              </a:cxn>
              <a:cxn ang="0">
                <a:pos x="connsiteX1" y="connsiteY1"/>
              </a:cxn>
              <a:cxn ang="0">
                <a:pos x="connsiteX2" y="connsiteY2"/>
              </a:cxn>
              <a:cxn ang="0">
                <a:pos x="connsiteX3" y="connsiteY3"/>
              </a:cxn>
            </a:cxnLst>
            <a:rect l="l" t="t" r="r" b="b"/>
            <a:pathLst>
              <a:path w="6416635" h="4148361">
                <a:moveTo>
                  <a:pt x="0" y="0"/>
                </a:moveTo>
                <a:lnTo>
                  <a:pt x="6416635" y="0"/>
                </a:lnTo>
                <a:lnTo>
                  <a:pt x="6416635" y="4148361"/>
                </a:lnTo>
                <a:lnTo>
                  <a:pt x="0" y="4148361"/>
                </a:lnTo>
                <a:close/>
              </a:path>
            </a:pathLst>
          </a:custGeom>
        </p:spPr>
        <p:txBody>
          <a:bodyPr/>
          <a:lstStyle>
            <a:lvl1pPr marL="0" indent="0" algn="ctr">
              <a:buNone/>
              <a:defRPr sz="1600"/>
            </a:lvl1pPr>
          </a:lstStyle>
          <a:p>
            <a:endParaRPr lang="en-GB"/>
          </a:p>
          <a:p>
            <a:endParaRPr lang="en-GB"/>
          </a:p>
          <a:p>
            <a:endParaRPr lang="en-GB"/>
          </a:p>
          <a:p>
            <a:endParaRPr lang="en-GB"/>
          </a:p>
          <a:p>
            <a:r>
              <a:rPr lang="en-GB"/>
              <a:t>Click icon to add picture</a:t>
            </a:r>
            <a:endParaRPr lang="en-US"/>
          </a:p>
        </p:txBody>
      </p:sp>
      <p:sp>
        <p:nvSpPr>
          <p:cNvPr id="250" name="Rectangle: Top Corners Rounded 14">
            <a:extLst>
              <a:ext uri="{FF2B5EF4-FFF2-40B4-BE49-F238E27FC236}">
                <a16:creationId xmlns:a16="http://schemas.microsoft.com/office/drawing/2014/main" id="{8B57B479-D2DE-7A4F-82FD-0F3B6FAD0D58}"/>
              </a:ext>
            </a:extLst>
          </p:cNvPr>
          <p:cNvSpPr/>
          <p:nvPr/>
        </p:nvSpPr>
        <p:spPr>
          <a:xfrm>
            <a:off x="5703957" y="5533095"/>
            <a:ext cx="7870920" cy="260403"/>
          </a:xfrm>
          <a:prstGeom prst="round2SameRect">
            <a:avLst>
              <a:gd name="adj1" fmla="val 0"/>
              <a:gd name="adj2" fmla="val 50000"/>
            </a:avLst>
          </a:prstGeom>
          <a:gradFill>
            <a:gsLst>
              <a:gs pos="7000">
                <a:schemeClr val="bg1">
                  <a:lumMod val="85000"/>
                  <a:alpha val="0"/>
                </a:schemeClr>
              </a:gs>
              <a:gs pos="100000">
                <a:schemeClr val="bg1">
                  <a:lumMod val="75000"/>
                </a:schemeClr>
              </a:gs>
              <a:gs pos="90000">
                <a:schemeClr val="bg1">
                  <a:lumMod val="9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52" name="Oval 251">
            <a:extLst>
              <a:ext uri="{FF2B5EF4-FFF2-40B4-BE49-F238E27FC236}">
                <a16:creationId xmlns:a16="http://schemas.microsoft.com/office/drawing/2014/main" id="{7CB7F314-3ABF-E7D2-D252-AB7C84BF3D7A}"/>
              </a:ext>
            </a:extLst>
          </p:cNvPr>
          <p:cNvSpPr/>
          <p:nvPr/>
        </p:nvSpPr>
        <p:spPr>
          <a:xfrm>
            <a:off x="11265152" y="434154"/>
            <a:ext cx="373626" cy="373626"/>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4" name="Text Placeholder 18">
            <a:extLst>
              <a:ext uri="{FF2B5EF4-FFF2-40B4-BE49-F238E27FC236}">
                <a16:creationId xmlns:a16="http://schemas.microsoft.com/office/drawing/2014/main" id="{C5FEAEAD-0D01-E094-45C7-01AF832385BB}"/>
              </a:ext>
            </a:extLst>
          </p:cNvPr>
          <p:cNvSpPr>
            <a:spLocks noGrp="1"/>
          </p:cNvSpPr>
          <p:nvPr>
            <p:ph type="body" sz="quarter" idx="18" hasCustomPrompt="1"/>
          </p:nvPr>
        </p:nvSpPr>
        <p:spPr>
          <a:xfrm>
            <a:off x="488950" y="6413401"/>
            <a:ext cx="5623856" cy="252870"/>
          </a:xfrm>
          <a:prstGeom prst="rect">
            <a:avLst/>
          </a:prstGeom>
        </p:spPr>
        <p:txBody>
          <a:bodyPr anchor="ctr"/>
          <a:lstStyle>
            <a:lvl1pPr marL="0" indent="0" algn="l">
              <a:buNone/>
              <a:defRPr sz="800" spc="0">
                <a:solidFill>
                  <a:schemeClr val="tx1"/>
                </a:solidFill>
              </a:defRPr>
            </a:lvl1pPr>
          </a:lstStyle>
          <a:p>
            <a:pPr lvl="0"/>
            <a:r>
              <a:rPr lang="en-GB"/>
              <a:t>Is this presentation for CONFIDENTIAL/INTERNAL USE/EXTERNAL USE? Choose the one that applies</a:t>
            </a:r>
            <a:endParaRPr lang="en-US"/>
          </a:p>
        </p:txBody>
      </p:sp>
      <p:sp>
        <p:nvSpPr>
          <p:cNvPr id="256" name="Slide Number Placeholder 3">
            <a:extLst>
              <a:ext uri="{FF2B5EF4-FFF2-40B4-BE49-F238E27FC236}">
                <a16:creationId xmlns:a16="http://schemas.microsoft.com/office/drawing/2014/main" id="{EB819A6F-664C-3583-45DF-00926D1835DF}"/>
              </a:ext>
            </a:extLst>
          </p:cNvPr>
          <p:cNvSpPr txBox="1">
            <a:spLocks/>
          </p:cNvSpPr>
          <p:nvPr/>
        </p:nvSpPr>
        <p:spPr>
          <a:xfrm>
            <a:off x="11265152" y="442655"/>
            <a:ext cx="363794" cy="365125"/>
          </a:xfrm>
          <a:prstGeom prst="rect">
            <a:avLst/>
          </a:prstGeom>
        </p:spPr>
        <p:txBody>
          <a:bodyPr vert="horz" lIns="91440" tIns="45720" rIns="91440" bIns="45720" rtlCol="0" anchor="ctr"/>
          <a:lstStyle>
            <a:defPPr>
              <a:defRPr lang="en-US"/>
            </a:defPPr>
            <a:lvl1pPr marL="0" algn="r" defTabSz="914400" rtl="0" eaLnBrk="1" latinLnBrk="0" hangingPunct="1">
              <a:defRPr sz="800" b="0" i="0" kern="1200">
                <a:solidFill>
                  <a:schemeClr val="tx1">
                    <a:tint val="82000"/>
                  </a:schemeClr>
                </a:solidFill>
                <a:latin typeface="Poppins" pitchFamily="2" charset="77"/>
                <a:ea typeface="+mn-ea"/>
                <a:cs typeface="Poppins" pitchFamily="2" charset="77"/>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C348BFD0-04BB-C446-95DC-63B616F87DC9}" type="slidenum">
              <a:rPr lang="en-US" smtClean="0"/>
              <a:pPr algn="ctr"/>
              <a:t>‹#›</a:t>
            </a:fld>
            <a:endParaRPr lang="en-US"/>
          </a:p>
        </p:txBody>
      </p:sp>
      <p:pic>
        <p:nvPicPr>
          <p:cNvPr id="2" name="Picture 1" descr="A blue text on a black background&#10;&#10;Description automatically generated">
            <a:extLst>
              <a:ext uri="{FF2B5EF4-FFF2-40B4-BE49-F238E27FC236}">
                <a16:creationId xmlns:a16="http://schemas.microsoft.com/office/drawing/2014/main" id="{5FEF4827-E0E6-9B38-5731-73A9F7F868FB}"/>
              </a:ext>
            </a:extLst>
          </p:cNvPr>
          <p:cNvPicPr>
            <a:picLocks noChangeAspect="1"/>
          </p:cNvPicPr>
          <p:nvPr userDrawn="1"/>
        </p:nvPicPr>
        <p:blipFill>
          <a:blip r:embed="rId2"/>
          <a:stretch>
            <a:fillRect/>
          </a:stretch>
        </p:blipFill>
        <p:spPr>
          <a:xfrm>
            <a:off x="10590972" y="6389938"/>
            <a:ext cx="1037974" cy="276333"/>
          </a:xfrm>
          <a:prstGeom prst="rect">
            <a:avLst/>
          </a:prstGeom>
        </p:spPr>
      </p:pic>
      <p:sp>
        <p:nvSpPr>
          <p:cNvPr id="3" name="Content Placeholder 9">
            <a:extLst>
              <a:ext uri="{FF2B5EF4-FFF2-40B4-BE49-F238E27FC236}">
                <a16:creationId xmlns:a16="http://schemas.microsoft.com/office/drawing/2014/main" id="{6A01AF86-3C12-762B-43DA-FF6C26D89ECC}"/>
              </a:ext>
            </a:extLst>
          </p:cNvPr>
          <p:cNvSpPr>
            <a:spLocks noGrp="1"/>
          </p:cNvSpPr>
          <p:nvPr>
            <p:ph sz="quarter" idx="16"/>
          </p:nvPr>
        </p:nvSpPr>
        <p:spPr>
          <a:xfrm>
            <a:off x="488709" y="1528175"/>
            <a:ext cx="5389624" cy="4203856"/>
          </a:xfrm>
          <a:prstGeom prst="rect">
            <a:avLst/>
          </a:prstGeom>
        </p:spPr>
        <p:txBody>
          <a:bodyPr/>
          <a:lstStyle>
            <a:lvl1pPr>
              <a:lnSpc>
                <a:spcPct val="100000"/>
              </a:lnSpc>
              <a:buClr>
                <a:schemeClr val="accent2"/>
              </a:buClr>
              <a:defRPr sz="1600"/>
            </a:lvl1pPr>
            <a:lvl2pPr marL="685800" indent="-228600">
              <a:lnSpc>
                <a:spcPct val="100000"/>
              </a:lnSpc>
              <a:buClr>
                <a:schemeClr val="accent1"/>
              </a:buClr>
              <a:buFont typeface="Arial" panose="020B0604020202020204" pitchFamily="34" charset="0"/>
              <a:buChar char="•"/>
              <a:defRPr sz="1400"/>
            </a:lvl2pPr>
            <a:lvl3pPr marL="1143000" indent="-228600">
              <a:lnSpc>
                <a:spcPct val="100000"/>
              </a:lnSpc>
              <a:buClr>
                <a:schemeClr val="accent3"/>
              </a:buClr>
              <a:buFont typeface="Arial" panose="020B0604020202020204" pitchFamily="34" charset="0"/>
              <a:buChar char="•"/>
              <a:defRPr sz="1200"/>
            </a:lvl3pPr>
            <a:lvl4pPr>
              <a:defRPr sz="1200"/>
            </a:lvl4pPr>
            <a:lvl5pPr>
              <a:defRPr sz="12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Tree>
    <p:extLst>
      <p:ext uri="{BB962C8B-B14F-4D97-AF65-F5344CB8AC3E}">
        <p14:creationId xmlns:p14="http://schemas.microsoft.com/office/powerpoint/2010/main" val="219571696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_Content slide + laptop mockup">
    <p:spTree>
      <p:nvGrpSpPr>
        <p:cNvPr id="1" name=""/>
        <p:cNvGrpSpPr/>
        <p:nvPr/>
      </p:nvGrpSpPr>
      <p:grpSpPr>
        <a:xfrm>
          <a:off x="0" y="0"/>
          <a:ext cx="0" cy="0"/>
          <a:chOff x="0" y="0"/>
          <a:chExt cx="0" cy="0"/>
        </a:xfrm>
      </p:grpSpPr>
      <p:sp>
        <p:nvSpPr>
          <p:cNvPr id="251" name="Rectangle 250">
            <a:extLst>
              <a:ext uri="{FF2B5EF4-FFF2-40B4-BE49-F238E27FC236}">
                <a16:creationId xmlns:a16="http://schemas.microsoft.com/office/drawing/2014/main" id="{1FDB693B-B4FD-CD92-7CB7-DC39237FFED3}"/>
              </a:ext>
            </a:extLst>
          </p:cNvPr>
          <p:cNvSpPr/>
          <p:nvPr/>
        </p:nvSpPr>
        <p:spPr>
          <a:xfrm>
            <a:off x="8012243" y="0"/>
            <a:ext cx="4189551" cy="6858000"/>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Content Placeholder 9">
            <a:extLst>
              <a:ext uri="{FF2B5EF4-FFF2-40B4-BE49-F238E27FC236}">
                <a16:creationId xmlns:a16="http://schemas.microsoft.com/office/drawing/2014/main" id="{595B009B-1D95-FE4D-56F4-E79F52F7C8D6}"/>
              </a:ext>
            </a:extLst>
          </p:cNvPr>
          <p:cNvSpPr>
            <a:spLocks noGrp="1"/>
          </p:cNvSpPr>
          <p:nvPr>
            <p:ph sz="quarter" idx="12"/>
          </p:nvPr>
        </p:nvSpPr>
        <p:spPr>
          <a:xfrm>
            <a:off x="488709" y="948495"/>
            <a:ext cx="5389624" cy="322639"/>
          </a:xfrm>
          <a:prstGeom prst="rect">
            <a:avLst/>
          </a:prstGeom>
        </p:spPr>
        <p:txBody>
          <a:bodyPr/>
          <a:lstStyle>
            <a:lvl1pPr marL="0" indent="0">
              <a:lnSpc>
                <a:spcPct val="100000"/>
              </a:lnSpc>
              <a:buNone/>
              <a:defRPr sz="2000">
                <a:solidFill>
                  <a:schemeClr val="accent2"/>
                </a:solidFill>
              </a:defRPr>
            </a:lvl1pPr>
          </a:lstStyle>
          <a:p>
            <a:pPr lvl="0"/>
            <a:r>
              <a:rPr lang="en-GB"/>
              <a:t>Click to edit Master text styles</a:t>
            </a:r>
          </a:p>
        </p:txBody>
      </p:sp>
      <p:sp>
        <p:nvSpPr>
          <p:cNvPr id="13" name="Content Placeholder 15">
            <a:extLst>
              <a:ext uri="{FF2B5EF4-FFF2-40B4-BE49-F238E27FC236}">
                <a16:creationId xmlns:a16="http://schemas.microsoft.com/office/drawing/2014/main" id="{3FE7BF15-E793-05D9-94AF-2511B4BD6829}"/>
              </a:ext>
            </a:extLst>
          </p:cNvPr>
          <p:cNvSpPr>
            <a:spLocks noGrp="1"/>
          </p:cNvSpPr>
          <p:nvPr>
            <p:ph sz="quarter" idx="13" hasCustomPrompt="1"/>
          </p:nvPr>
        </p:nvSpPr>
        <p:spPr>
          <a:xfrm>
            <a:off x="488950" y="278034"/>
            <a:ext cx="5389383" cy="630238"/>
          </a:xfrm>
          <a:prstGeom prst="rect">
            <a:avLst/>
          </a:prstGeom>
        </p:spPr>
        <p:txBody>
          <a:bodyPr anchor="ctr"/>
          <a:lstStyle>
            <a:lvl1pPr marL="0" indent="0">
              <a:lnSpc>
                <a:spcPct val="100000"/>
              </a:lnSpc>
              <a:buNone/>
              <a:defRPr b="1"/>
            </a:lvl1pPr>
          </a:lstStyle>
          <a:p>
            <a:r>
              <a:rPr lang="en-GB" sz="2800"/>
              <a:t>Enter slide title</a:t>
            </a:r>
            <a:endParaRPr lang="en-US" sz="2800"/>
          </a:p>
        </p:txBody>
      </p:sp>
      <p:sp>
        <p:nvSpPr>
          <p:cNvPr id="250" name="Rectangle: Top Corners Rounded 14">
            <a:extLst>
              <a:ext uri="{FF2B5EF4-FFF2-40B4-BE49-F238E27FC236}">
                <a16:creationId xmlns:a16="http://schemas.microsoft.com/office/drawing/2014/main" id="{8B57B479-D2DE-7A4F-82FD-0F3B6FAD0D58}"/>
              </a:ext>
            </a:extLst>
          </p:cNvPr>
          <p:cNvSpPr/>
          <p:nvPr/>
        </p:nvSpPr>
        <p:spPr>
          <a:xfrm>
            <a:off x="5703957" y="5533095"/>
            <a:ext cx="7870920" cy="260403"/>
          </a:xfrm>
          <a:prstGeom prst="round2SameRect">
            <a:avLst>
              <a:gd name="adj1" fmla="val 0"/>
              <a:gd name="adj2" fmla="val 50000"/>
            </a:avLst>
          </a:prstGeom>
          <a:gradFill>
            <a:gsLst>
              <a:gs pos="7000">
                <a:schemeClr val="bg1">
                  <a:lumMod val="85000"/>
                  <a:alpha val="0"/>
                </a:schemeClr>
              </a:gs>
              <a:gs pos="100000">
                <a:schemeClr val="bg1">
                  <a:lumMod val="75000"/>
                </a:schemeClr>
              </a:gs>
              <a:gs pos="90000">
                <a:schemeClr val="bg1">
                  <a:lumMod val="9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52" name="Oval 251">
            <a:extLst>
              <a:ext uri="{FF2B5EF4-FFF2-40B4-BE49-F238E27FC236}">
                <a16:creationId xmlns:a16="http://schemas.microsoft.com/office/drawing/2014/main" id="{7CB7F314-3ABF-E7D2-D252-AB7C84BF3D7A}"/>
              </a:ext>
            </a:extLst>
          </p:cNvPr>
          <p:cNvSpPr/>
          <p:nvPr/>
        </p:nvSpPr>
        <p:spPr>
          <a:xfrm>
            <a:off x="11265152" y="434154"/>
            <a:ext cx="373626" cy="373626"/>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4" name="Text Placeholder 18">
            <a:extLst>
              <a:ext uri="{FF2B5EF4-FFF2-40B4-BE49-F238E27FC236}">
                <a16:creationId xmlns:a16="http://schemas.microsoft.com/office/drawing/2014/main" id="{C5FEAEAD-0D01-E094-45C7-01AF832385BB}"/>
              </a:ext>
            </a:extLst>
          </p:cNvPr>
          <p:cNvSpPr>
            <a:spLocks noGrp="1"/>
          </p:cNvSpPr>
          <p:nvPr>
            <p:ph type="body" sz="quarter" idx="18" hasCustomPrompt="1"/>
          </p:nvPr>
        </p:nvSpPr>
        <p:spPr>
          <a:xfrm>
            <a:off x="488950" y="6413401"/>
            <a:ext cx="5623856" cy="252870"/>
          </a:xfrm>
          <a:prstGeom prst="rect">
            <a:avLst/>
          </a:prstGeom>
        </p:spPr>
        <p:txBody>
          <a:bodyPr anchor="ctr"/>
          <a:lstStyle>
            <a:lvl1pPr marL="0" indent="0" algn="l">
              <a:buNone/>
              <a:defRPr sz="800" spc="0">
                <a:solidFill>
                  <a:schemeClr val="tx1"/>
                </a:solidFill>
              </a:defRPr>
            </a:lvl1pPr>
          </a:lstStyle>
          <a:p>
            <a:pPr lvl="0"/>
            <a:r>
              <a:rPr lang="en-GB"/>
              <a:t>Is this presentation for CONFIDENTIAL/INTERNAL USE/EXTERNAL USE? Choose the one that applies</a:t>
            </a:r>
            <a:endParaRPr lang="en-US"/>
          </a:p>
        </p:txBody>
      </p:sp>
      <p:sp>
        <p:nvSpPr>
          <p:cNvPr id="256" name="Slide Number Placeholder 3">
            <a:extLst>
              <a:ext uri="{FF2B5EF4-FFF2-40B4-BE49-F238E27FC236}">
                <a16:creationId xmlns:a16="http://schemas.microsoft.com/office/drawing/2014/main" id="{EB819A6F-664C-3583-45DF-00926D1835DF}"/>
              </a:ext>
            </a:extLst>
          </p:cNvPr>
          <p:cNvSpPr txBox="1">
            <a:spLocks/>
          </p:cNvSpPr>
          <p:nvPr/>
        </p:nvSpPr>
        <p:spPr>
          <a:xfrm>
            <a:off x="11265152" y="442655"/>
            <a:ext cx="363794" cy="365125"/>
          </a:xfrm>
          <a:prstGeom prst="rect">
            <a:avLst/>
          </a:prstGeom>
        </p:spPr>
        <p:txBody>
          <a:bodyPr vert="horz" lIns="91440" tIns="45720" rIns="91440" bIns="45720" rtlCol="0" anchor="ctr"/>
          <a:lstStyle>
            <a:defPPr>
              <a:defRPr lang="en-US"/>
            </a:defPPr>
            <a:lvl1pPr marL="0" algn="r" defTabSz="914400" rtl="0" eaLnBrk="1" latinLnBrk="0" hangingPunct="1">
              <a:defRPr sz="800" b="0" i="0" kern="1200">
                <a:solidFill>
                  <a:schemeClr val="tx1">
                    <a:tint val="82000"/>
                  </a:schemeClr>
                </a:solidFill>
                <a:latin typeface="Poppins" pitchFamily="2" charset="77"/>
                <a:ea typeface="+mn-ea"/>
                <a:cs typeface="Poppins" pitchFamily="2" charset="77"/>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C348BFD0-04BB-C446-95DC-63B616F87DC9}" type="slidenum">
              <a:rPr lang="en-US" smtClean="0"/>
              <a:pPr algn="ctr"/>
              <a:t>‹#›</a:t>
            </a:fld>
            <a:endParaRPr lang="en-US"/>
          </a:p>
        </p:txBody>
      </p:sp>
      <p:pic>
        <p:nvPicPr>
          <p:cNvPr id="2" name="Picture 1" descr="A blue text on a black background&#10;&#10;Description automatically generated">
            <a:extLst>
              <a:ext uri="{FF2B5EF4-FFF2-40B4-BE49-F238E27FC236}">
                <a16:creationId xmlns:a16="http://schemas.microsoft.com/office/drawing/2014/main" id="{5FEF4827-E0E6-9B38-5731-73A9F7F868FB}"/>
              </a:ext>
            </a:extLst>
          </p:cNvPr>
          <p:cNvPicPr>
            <a:picLocks noChangeAspect="1"/>
          </p:cNvPicPr>
          <p:nvPr userDrawn="1"/>
        </p:nvPicPr>
        <p:blipFill>
          <a:blip r:embed="rId2"/>
          <a:stretch>
            <a:fillRect/>
          </a:stretch>
        </p:blipFill>
        <p:spPr>
          <a:xfrm>
            <a:off x="10590972" y="6389938"/>
            <a:ext cx="1037974" cy="276333"/>
          </a:xfrm>
          <a:prstGeom prst="rect">
            <a:avLst/>
          </a:prstGeom>
        </p:spPr>
      </p:pic>
      <p:sp>
        <p:nvSpPr>
          <p:cNvPr id="3" name="Content Placeholder 9">
            <a:extLst>
              <a:ext uri="{FF2B5EF4-FFF2-40B4-BE49-F238E27FC236}">
                <a16:creationId xmlns:a16="http://schemas.microsoft.com/office/drawing/2014/main" id="{6A01AF86-3C12-762B-43DA-FF6C26D89ECC}"/>
              </a:ext>
            </a:extLst>
          </p:cNvPr>
          <p:cNvSpPr>
            <a:spLocks noGrp="1"/>
          </p:cNvSpPr>
          <p:nvPr>
            <p:ph sz="quarter" idx="16"/>
          </p:nvPr>
        </p:nvSpPr>
        <p:spPr>
          <a:xfrm>
            <a:off x="488709" y="1528175"/>
            <a:ext cx="5389624" cy="4203856"/>
          </a:xfrm>
          <a:prstGeom prst="rect">
            <a:avLst/>
          </a:prstGeom>
        </p:spPr>
        <p:txBody>
          <a:bodyPr/>
          <a:lstStyle>
            <a:lvl1pPr>
              <a:lnSpc>
                <a:spcPct val="100000"/>
              </a:lnSpc>
              <a:buClr>
                <a:schemeClr val="accent2"/>
              </a:buClr>
              <a:defRPr sz="1600"/>
            </a:lvl1pPr>
            <a:lvl2pPr marL="685800" indent="-228600">
              <a:lnSpc>
                <a:spcPct val="100000"/>
              </a:lnSpc>
              <a:buClr>
                <a:schemeClr val="accent1"/>
              </a:buClr>
              <a:buFont typeface="Arial" panose="020B0604020202020204" pitchFamily="34" charset="0"/>
              <a:buChar char="•"/>
              <a:defRPr sz="1400"/>
            </a:lvl2pPr>
            <a:lvl3pPr marL="1143000" indent="-228600">
              <a:lnSpc>
                <a:spcPct val="100000"/>
              </a:lnSpc>
              <a:buClr>
                <a:schemeClr val="accent3"/>
              </a:buClr>
              <a:buFont typeface="Arial" panose="020B0604020202020204" pitchFamily="34" charset="0"/>
              <a:buChar char="•"/>
              <a:defRPr sz="1200"/>
            </a:lvl3pPr>
            <a:lvl4pPr>
              <a:defRPr sz="1200"/>
            </a:lvl4pPr>
            <a:lvl5pPr>
              <a:defRPr sz="12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Tree>
    <p:extLst>
      <p:ext uri="{BB962C8B-B14F-4D97-AF65-F5344CB8AC3E}">
        <p14:creationId xmlns:p14="http://schemas.microsoft.com/office/powerpoint/2010/main" val="2772450640"/>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Icon box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A314C2-07EC-CD6D-E218-D9249D89FC92}"/>
              </a:ext>
            </a:extLst>
          </p:cNvPr>
          <p:cNvSpPr>
            <a:spLocks noGrp="1"/>
          </p:cNvSpPr>
          <p:nvPr>
            <p:ph type="title"/>
          </p:nvPr>
        </p:nvSpPr>
        <p:spPr>
          <a:xfrm>
            <a:off x="838200" y="667813"/>
            <a:ext cx="10515600" cy="583096"/>
          </a:xfrm>
        </p:spPr>
        <p:txBody>
          <a:bodyPr anchor="ctr">
            <a:normAutofit/>
          </a:bodyPr>
          <a:lstStyle>
            <a:lvl1pPr algn="ctr">
              <a:lnSpc>
                <a:spcPct val="100000"/>
              </a:lnSpc>
              <a:defRPr sz="2800"/>
            </a:lvl1pPr>
          </a:lstStyle>
          <a:p>
            <a:r>
              <a:rPr lang="en-GB"/>
              <a:t>Click to edit Master title style</a:t>
            </a:r>
            <a:endParaRPr lang="en-US"/>
          </a:p>
        </p:txBody>
      </p:sp>
      <p:sp>
        <p:nvSpPr>
          <p:cNvPr id="6" name="Text Placeholder 5">
            <a:extLst>
              <a:ext uri="{FF2B5EF4-FFF2-40B4-BE49-F238E27FC236}">
                <a16:creationId xmlns:a16="http://schemas.microsoft.com/office/drawing/2014/main" id="{53A1F512-CEF6-D173-5ABD-56E2E8648266}"/>
              </a:ext>
            </a:extLst>
          </p:cNvPr>
          <p:cNvSpPr>
            <a:spLocks noGrp="1"/>
          </p:cNvSpPr>
          <p:nvPr>
            <p:ph type="body" sz="quarter" idx="12" hasCustomPrompt="1"/>
          </p:nvPr>
        </p:nvSpPr>
        <p:spPr>
          <a:xfrm>
            <a:off x="838200" y="1326195"/>
            <a:ext cx="10515600" cy="365125"/>
          </a:xfrm>
          <a:prstGeom prst="rect">
            <a:avLst/>
          </a:prstGeom>
        </p:spPr>
        <p:txBody>
          <a:bodyPr/>
          <a:lstStyle>
            <a:lvl1pPr marL="0" indent="0" algn="ctr">
              <a:lnSpc>
                <a:spcPct val="100000"/>
              </a:lnSpc>
              <a:buNone/>
              <a:defRPr sz="2000">
                <a:solidFill>
                  <a:schemeClr val="accent1"/>
                </a:solidFill>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lang="en-GB"/>
              <a:t>Second level</a:t>
            </a:r>
            <a:endParaRPr lang="en-US"/>
          </a:p>
        </p:txBody>
      </p:sp>
      <p:sp>
        <p:nvSpPr>
          <p:cNvPr id="7" name="Rounded Rectangle 6">
            <a:extLst>
              <a:ext uri="{FF2B5EF4-FFF2-40B4-BE49-F238E27FC236}">
                <a16:creationId xmlns:a16="http://schemas.microsoft.com/office/drawing/2014/main" id="{7C1918F9-956B-CD07-5966-EF8248BBDB9B}"/>
              </a:ext>
            </a:extLst>
          </p:cNvPr>
          <p:cNvSpPr/>
          <p:nvPr userDrawn="1"/>
        </p:nvSpPr>
        <p:spPr>
          <a:xfrm>
            <a:off x="824948" y="2120348"/>
            <a:ext cx="2342320" cy="3738838"/>
          </a:xfrm>
          <a:prstGeom prst="roundRect">
            <a:avLst>
              <a:gd name="adj" fmla="val 6438"/>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a:extLst>
              <a:ext uri="{FF2B5EF4-FFF2-40B4-BE49-F238E27FC236}">
                <a16:creationId xmlns:a16="http://schemas.microsoft.com/office/drawing/2014/main" id="{81555759-FC1F-E157-D870-A06029E45799}"/>
              </a:ext>
            </a:extLst>
          </p:cNvPr>
          <p:cNvSpPr/>
          <p:nvPr userDrawn="1"/>
        </p:nvSpPr>
        <p:spPr>
          <a:xfrm>
            <a:off x="3564007" y="2120348"/>
            <a:ext cx="2342320" cy="3738838"/>
          </a:xfrm>
          <a:prstGeom prst="roundRect">
            <a:avLst>
              <a:gd name="adj" fmla="val 6438"/>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a:extLst>
              <a:ext uri="{FF2B5EF4-FFF2-40B4-BE49-F238E27FC236}">
                <a16:creationId xmlns:a16="http://schemas.microsoft.com/office/drawing/2014/main" id="{8E193B28-AB52-67AF-0CD6-B0D6E79BC6AF}"/>
              </a:ext>
            </a:extLst>
          </p:cNvPr>
          <p:cNvSpPr/>
          <p:nvPr userDrawn="1"/>
        </p:nvSpPr>
        <p:spPr>
          <a:xfrm>
            <a:off x="6303066" y="2120348"/>
            <a:ext cx="2342320" cy="3738838"/>
          </a:xfrm>
          <a:prstGeom prst="roundRect">
            <a:avLst>
              <a:gd name="adj" fmla="val 6438"/>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9">
            <a:extLst>
              <a:ext uri="{FF2B5EF4-FFF2-40B4-BE49-F238E27FC236}">
                <a16:creationId xmlns:a16="http://schemas.microsoft.com/office/drawing/2014/main" id="{63FBE769-7F85-DA15-97B3-7C6AF512578B}"/>
              </a:ext>
            </a:extLst>
          </p:cNvPr>
          <p:cNvSpPr/>
          <p:nvPr userDrawn="1"/>
        </p:nvSpPr>
        <p:spPr>
          <a:xfrm>
            <a:off x="9042125" y="2120348"/>
            <a:ext cx="2342320" cy="3738838"/>
          </a:xfrm>
          <a:prstGeom prst="roundRect">
            <a:avLst>
              <a:gd name="adj" fmla="val 6438"/>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Graphic 13">
            <a:extLst>
              <a:ext uri="{FF2B5EF4-FFF2-40B4-BE49-F238E27FC236}">
                <a16:creationId xmlns:a16="http://schemas.microsoft.com/office/drawing/2014/main" id="{B974297C-AF87-F13F-2A02-1525DBE707B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7143956" y="2533443"/>
            <a:ext cx="670789" cy="609808"/>
          </a:xfrm>
          <a:prstGeom prst="rect">
            <a:avLst/>
          </a:prstGeom>
        </p:spPr>
      </p:pic>
      <p:pic>
        <p:nvPicPr>
          <p:cNvPr id="16" name="Graphic 15">
            <a:extLst>
              <a:ext uri="{FF2B5EF4-FFF2-40B4-BE49-F238E27FC236}">
                <a16:creationId xmlns:a16="http://schemas.microsoft.com/office/drawing/2014/main" id="{0D106692-88E1-CD03-30FF-38CDC5EF394E}"/>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673914" y="2497446"/>
            <a:ext cx="641489" cy="641489"/>
          </a:xfrm>
          <a:prstGeom prst="rect">
            <a:avLst/>
          </a:prstGeom>
        </p:spPr>
      </p:pic>
      <p:pic>
        <p:nvPicPr>
          <p:cNvPr id="18" name="Graphic 17">
            <a:extLst>
              <a:ext uri="{FF2B5EF4-FFF2-40B4-BE49-F238E27FC236}">
                <a16:creationId xmlns:a16="http://schemas.microsoft.com/office/drawing/2014/main" id="{947BDB10-4DFE-DBFF-BF54-7EF659EEF4DA}"/>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4345607" y="2451655"/>
            <a:ext cx="824116" cy="824116"/>
          </a:xfrm>
          <a:prstGeom prst="rect">
            <a:avLst/>
          </a:prstGeom>
        </p:spPr>
      </p:pic>
      <p:pic>
        <p:nvPicPr>
          <p:cNvPr id="20" name="Graphic 19">
            <a:extLst>
              <a:ext uri="{FF2B5EF4-FFF2-40B4-BE49-F238E27FC236}">
                <a16:creationId xmlns:a16="http://schemas.microsoft.com/office/drawing/2014/main" id="{F952CE8E-6205-0286-A3AD-9B9248AFC86A}"/>
              </a:ext>
            </a:extLst>
          </p:cNvPr>
          <p:cNvPicPr>
            <a:picLocks noChangeAspect="1"/>
          </p:cNvPicPr>
          <p:nvPr userDrawn="1"/>
        </p:nvPicPr>
        <p:blipFill>
          <a:blip r:embed="rId8">
            <a:extLst>
              <a:ext uri="{96DAC541-7B7A-43D3-8B79-37D633B846F1}">
                <asvg:svgBlip xmlns:asvg="http://schemas.microsoft.com/office/drawing/2016/SVG/main" r:embed="rId9"/>
              </a:ext>
            </a:extLst>
          </a:blip>
          <a:stretch>
            <a:fillRect/>
          </a:stretch>
        </p:blipFill>
        <p:spPr>
          <a:xfrm>
            <a:off x="9956956" y="2533443"/>
            <a:ext cx="451368" cy="660539"/>
          </a:xfrm>
          <a:prstGeom prst="rect">
            <a:avLst/>
          </a:prstGeom>
        </p:spPr>
      </p:pic>
      <p:sp>
        <p:nvSpPr>
          <p:cNvPr id="22" name="Text Placeholder 21">
            <a:extLst>
              <a:ext uri="{FF2B5EF4-FFF2-40B4-BE49-F238E27FC236}">
                <a16:creationId xmlns:a16="http://schemas.microsoft.com/office/drawing/2014/main" id="{52B35252-8B37-8884-E696-95259BDE3536}"/>
              </a:ext>
            </a:extLst>
          </p:cNvPr>
          <p:cNvSpPr>
            <a:spLocks noGrp="1"/>
          </p:cNvSpPr>
          <p:nvPr>
            <p:ph type="body" sz="quarter" idx="13"/>
          </p:nvPr>
        </p:nvSpPr>
        <p:spPr>
          <a:xfrm>
            <a:off x="1113595" y="3364792"/>
            <a:ext cx="1762125" cy="532190"/>
          </a:xfrm>
          <a:prstGeom prst="rect">
            <a:avLst/>
          </a:prstGeom>
        </p:spPr>
        <p:txBody>
          <a:bodyPr/>
          <a:lstStyle>
            <a:lvl1pPr marL="0" indent="0" algn="ctr">
              <a:buNone/>
              <a:defRPr sz="1800" b="1"/>
            </a:lvl1pPr>
          </a:lstStyle>
          <a:p>
            <a:pPr lvl="0"/>
            <a:r>
              <a:rPr lang="en-GB"/>
              <a:t>Click to edit Master text</a:t>
            </a:r>
            <a:endParaRPr lang="en-US"/>
          </a:p>
        </p:txBody>
      </p:sp>
      <p:sp>
        <p:nvSpPr>
          <p:cNvPr id="23" name="Text Placeholder 21">
            <a:extLst>
              <a:ext uri="{FF2B5EF4-FFF2-40B4-BE49-F238E27FC236}">
                <a16:creationId xmlns:a16="http://schemas.microsoft.com/office/drawing/2014/main" id="{F1B42969-32A2-C870-2240-D1F97F4ECDD6}"/>
              </a:ext>
            </a:extLst>
          </p:cNvPr>
          <p:cNvSpPr>
            <a:spLocks noGrp="1"/>
          </p:cNvSpPr>
          <p:nvPr>
            <p:ph type="body" sz="quarter" idx="14"/>
          </p:nvPr>
        </p:nvSpPr>
        <p:spPr>
          <a:xfrm>
            <a:off x="1113595" y="4014147"/>
            <a:ext cx="1762125" cy="1651640"/>
          </a:xfrm>
          <a:prstGeom prst="rect">
            <a:avLst/>
          </a:prstGeom>
        </p:spPr>
        <p:txBody>
          <a:bodyPr/>
          <a:lstStyle>
            <a:lvl1pPr marL="0" indent="0" algn="ctr">
              <a:lnSpc>
                <a:spcPct val="100000"/>
              </a:lnSpc>
              <a:buNone/>
              <a:defRPr sz="1400"/>
            </a:lvl1pPr>
          </a:lstStyle>
          <a:p>
            <a:pPr lvl="0"/>
            <a:r>
              <a:rPr lang="en-GB"/>
              <a:t>Click to edit Master text</a:t>
            </a:r>
            <a:endParaRPr lang="en-US"/>
          </a:p>
        </p:txBody>
      </p:sp>
      <p:sp>
        <p:nvSpPr>
          <p:cNvPr id="24" name="Text Placeholder 21">
            <a:extLst>
              <a:ext uri="{FF2B5EF4-FFF2-40B4-BE49-F238E27FC236}">
                <a16:creationId xmlns:a16="http://schemas.microsoft.com/office/drawing/2014/main" id="{5C051BA3-5076-FCB3-567B-2C1CFF7CF1D4}"/>
              </a:ext>
            </a:extLst>
          </p:cNvPr>
          <p:cNvSpPr>
            <a:spLocks noGrp="1"/>
          </p:cNvSpPr>
          <p:nvPr>
            <p:ph type="body" sz="quarter" idx="15"/>
          </p:nvPr>
        </p:nvSpPr>
        <p:spPr>
          <a:xfrm>
            <a:off x="3856795" y="3364792"/>
            <a:ext cx="1762125" cy="532190"/>
          </a:xfrm>
          <a:prstGeom prst="rect">
            <a:avLst/>
          </a:prstGeom>
        </p:spPr>
        <p:txBody>
          <a:bodyPr/>
          <a:lstStyle>
            <a:lvl1pPr marL="0" indent="0" algn="ctr">
              <a:buNone/>
              <a:defRPr sz="1800" b="1"/>
            </a:lvl1pPr>
          </a:lstStyle>
          <a:p>
            <a:pPr lvl="0"/>
            <a:r>
              <a:rPr lang="en-GB"/>
              <a:t>Click to edit Master text</a:t>
            </a:r>
            <a:endParaRPr lang="en-US"/>
          </a:p>
        </p:txBody>
      </p:sp>
      <p:sp>
        <p:nvSpPr>
          <p:cNvPr id="25" name="Text Placeholder 21">
            <a:extLst>
              <a:ext uri="{FF2B5EF4-FFF2-40B4-BE49-F238E27FC236}">
                <a16:creationId xmlns:a16="http://schemas.microsoft.com/office/drawing/2014/main" id="{3B5F6171-CA92-AA93-35F1-1B100A2F88E4}"/>
              </a:ext>
            </a:extLst>
          </p:cNvPr>
          <p:cNvSpPr>
            <a:spLocks noGrp="1"/>
          </p:cNvSpPr>
          <p:nvPr>
            <p:ph type="body" sz="quarter" idx="16"/>
          </p:nvPr>
        </p:nvSpPr>
        <p:spPr>
          <a:xfrm>
            <a:off x="3856795" y="4014147"/>
            <a:ext cx="1762125" cy="1651640"/>
          </a:xfrm>
          <a:prstGeom prst="rect">
            <a:avLst/>
          </a:prstGeom>
        </p:spPr>
        <p:txBody>
          <a:bodyPr/>
          <a:lstStyle>
            <a:lvl1pPr marL="0" indent="0" algn="ctr">
              <a:lnSpc>
                <a:spcPct val="100000"/>
              </a:lnSpc>
              <a:buNone/>
              <a:defRPr sz="1400"/>
            </a:lvl1pPr>
          </a:lstStyle>
          <a:p>
            <a:pPr lvl="0"/>
            <a:r>
              <a:rPr lang="en-GB"/>
              <a:t>Click to edit Master text</a:t>
            </a:r>
            <a:endParaRPr lang="en-US"/>
          </a:p>
        </p:txBody>
      </p:sp>
      <p:sp>
        <p:nvSpPr>
          <p:cNvPr id="26" name="Text Placeholder 21">
            <a:extLst>
              <a:ext uri="{FF2B5EF4-FFF2-40B4-BE49-F238E27FC236}">
                <a16:creationId xmlns:a16="http://schemas.microsoft.com/office/drawing/2014/main" id="{FC0031B4-6069-3DEF-0C9B-F2AB37D3F00B}"/>
              </a:ext>
            </a:extLst>
          </p:cNvPr>
          <p:cNvSpPr>
            <a:spLocks noGrp="1"/>
          </p:cNvSpPr>
          <p:nvPr>
            <p:ph type="body" sz="quarter" idx="17"/>
          </p:nvPr>
        </p:nvSpPr>
        <p:spPr>
          <a:xfrm>
            <a:off x="6599995" y="3364792"/>
            <a:ext cx="1762125" cy="532190"/>
          </a:xfrm>
          <a:prstGeom prst="rect">
            <a:avLst/>
          </a:prstGeom>
        </p:spPr>
        <p:txBody>
          <a:bodyPr/>
          <a:lstStyle>
            <a:lvl1pPr marL="0" indent="0" algn="ctr">
              <a:buNone/>
              <a:defRPr sz="1800" b="1"/>
            </a:lvl1pPr>
          </a:lstStyle>
          <a:p>
            <a:pPr lvl="0"/>
            <a:r>
              <a:rPr lang="en-GB"/>
              <a:t>Click to edit Master text</a:t>
            </a:r>
            <a:endParaRPr lang="en-US"/>
          </a:p>
        </p:txBody>
      </p:sp>
      <p:sp>
        <p:nvSpPr>
          <p:cNvPr id="27" name="Text Placeholder 21">
            <a:extLst>
              <a:ext uri="{FF2B5EF4-FFF2-40B4-BE49-F238E27FC236}">
                <a16:creationId xmlns:a16="http://schemas.microsoft.com/office/drawing/2014/main" id="{79036E56-1F2A-21DE-E5FA-1AA71298E4D1}"/>
              </a:ext>
            </a:extLst>
          </p:cNvPr>
          <p:cNvSpPr>
            <a:spLocks noGrp="1"/>
          </p:cNvSpPr>
          <p:nvPr>
            <p:ph type="body" sz="quarter" idx="18"/>
          </p:nvPr>
        </p:nvSpPr>
        <p:spPr>
          <a:xfrm>
            <a:off x="6599995" y="4014147"/>
            <a:ext cx="1762125" cy="1651640"/>
          </a:xfrm>
          <a:prstGeom prst="rect">
            <a:avLst/>
          </a:prstGeom>
        </p:spPr>
        <p:txBody>
          <a:bodyPr/>
          <a:lstStyle>
            <a:lvl1pPr marL="0" indent="0" algn="ctr">
              <a:lnSpc>
                <a:spcPct val="100000"/>
              </a:lnSpc>
              <a:buNone/>
              <a:defRPr sz="1400"/>
            </a:lvl1pPr>
          </a:lstStyle>
          <a:p>
            <a:pPr lvl="0"/>
            <a:r>
              <a:rPr lang="en-GB"/>
              <a:t>Click to edit Master text</a:t>
            </a:r>
            <a:endParaRPr lang="en-US"/>
          </a:p>
        </p:txBody>
      </p:sp>
      <p:sp>
        <p:nvSpPr>
          <p:cNvPr id="28" name="Text Placeholder 21">
            <a:extLst>
              <a:ext uri="{FF2B5EF4-FFF2-40B4-BE49-F238E27FC236}">
                <a16:creationId xmlns:a16="http://schemas.microsoft.com/office/drawing/2014/main" id="{5A3DB0BA-A96E-7CEB-3651-EFE1472B5768}"/>
              </a:ext>
            </a:extLst>
          </p:cNvPr>
          <p:cNvSpPr>
            <a:spLocks noGrp="1"/>
          </p:cNvSpPr>
          <p:nvPr>
            <p:ph type="body" sz="quarter" idx="19"/>
          </p:nvPr>
        </p:nvSpPr>
        <p:spPr>
          <a:xfrm>
            <a:off x="9343195" y="3364792"/>
            <a:ext cx="1762125" cy="532190"/>
          </a:xfrm>
          <a:prstGeom prst="rect">
            <a:avLst/>
          </a:prstGeom>
        </p:spPr>
        <p:txBody>
          <a:bodyPr/>
          <a:lstStyle>
            <a:lvl1pPr marL="0" indent="0" algn="ctr">
              <a:buNone/>
              <a:defRPr sz="1800" b="1"/>
            </a:lvl1pPr>
          </a:lstStyle>
          <a:p>
            <a:pPr lvl="0"/>
            <a:r>
              <a:rPr lang="en-GB"/>
              <a:t>Click to edit Master text</a:t>
            </a:r>
            <a:endParaRPr lang="en-US"/>
          </a:p>
        </p:txBody>
      </p:sp>
      <p:sp>
        <p:nvSpPr>
          <p:cNvPr id="29" name="Text Placeholder 21">
            <a:extLst>
              <a:ext uri="{FF2B5EF4-FFF2-40B4-BE49-F238E27FC236}">
                <a16:creationId xmlns:a16="http://schemas.microsoft.com/office/drawing/2014/main" id="{75579F29-7E54-147B-CF9C-61DA82E3E108}"/>
              </a:ext>
            </a:extLst>
          </p:cNvPr>
          <p:cNvSpPr>
            <a:spLocks noGrp="1"/>
          </p:cNvSpPr>
          <p:nvPr>
            <p:ph type="body" sz="quarter" idx="20"/>
          </p:nvPr>
        </p:nvSpPr>
        <p:spPr>
          <a:xfrm>
            <a:off x="9343195" y="4014147"/>
            <a:ext cx="1762125" cy="1651640"/>
          </a:xfrm>
          <a:prstGeom prst="rect">
            <a:avLst/>
          </a:prstGeom>
        </p:spPr>
        <p:txBody>
          <a:bodyPr/>
          <a:lstStyle>
            <a:lvl1pPr marL="0" indent="0" algn="ctr">
              <a:lnSpc>
                <a:spcPct val="100000"/>
              </a:lnSpc>
              <a:buNone/>
              <a:defRPr sz="1400"/>
            </a:lvl1pPr>
          </a:lstStyle>
          <a:p>
            <a:pPr lvl="0"/>
            <a:r>
              <a:rPr lang="en-GB"/>
              <a:t>Click to edit Master text</a:t>
            </a:r>
            <a:endParaRPr lang="en-US"/>
          </a:p>
        </p:txBody>
      </p:sp>
      <p:pic>
        <p:nvPicPr>
          <p:cNvPr id="5" name="Picture 4" descr="A blue text on a black background&#10;&#10;Description automatically generated">
            <a:extLst>
              <a:ext uri="{FF2B5EF4-FFF2-40B4-BE49-F238E27FC236}">
                <a16:creationId xmlns:a16="http://schemas.microsoft.com/office/drawing/2014/main" id="{3156CFBD-A8D7-99C7-A1BC-D4874164D44E}"/>
              </a:ext>
            </a:extLst>
          </p:cNvPr>
          <p:cNvPicPr>
            <a:picLocks noChangeAspect="1"/>
          </p:cNvPicPr>
          <p:nvPr userDrawn="1"/>
        </p:nvPicPr>
        <p:blipFill>
          <a:blip r:embed="rId10"/>
          <a:stretch>
            <a:fillRect/>
          </a:stretch>
        </p:blipFill>
        <p:spPr>
          <a:xfrm>
            <a:off x="10590972" y="6389938"/>
            <a:ext cx="1037974" cy="276333"/>
          </a:xfrm>
          <a:prstGeom prst="rect">
            <a:avLst/>
          </a:prstGeom>
        </p:spPr>
      </p:pic>
      <p:sp>
        <p:nvSpPr>
          <p:cNvPr id="11" name="Oval 10">
            <a:extLst>
              <a:ext uri="{FF2B5EF4-FFF2-40B4-BE49-F238E27FC236}">
                <a16:creationId xmlns:a16="http://schemas.microsoft.com/office/drawing/2014/main" id="{D604F19F-6C5B-3DDB-2596-1F78CD37ED3E}"/>
              </a:ext>
            </a:extLst>
          </p:cNvPr>
          <p:cNvSpPr/>
          <p:nvPr userDrawn="1"/>
        </p:nvSpPr>
        <p:spPr>
          <a:xfrm>
            <a:off x="11265152" y="434154"/>
            <a:ext cx="373626" cy="373626"/>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Slide Number Placeholder 3">
            <a:extLst>
              <a:ext uri="{FF2B5EF4-FFF2-40B4-BE49-F238E27FC236}">
                <a16:creationId xmlns:a16="http://schemas.microsoft.com/office/drawing/2014/main" id="{7DAAD8D9-FE5B-DC81-D4D5-01C6C2CB0A6D}"/>
              </a:ext>
            </a:extLst>
          </p:cNvPr>
          <p:cNvSpPr txBox="1">
            <a:spLocks/>
          </p:cNvSpPr>
          <p:nvPr userDrawn="1"/>
        </p:nvSpPr>
        <p:spPr>
          <a:xfrm>
            <a:off x="11265152" y="442655"/>
            <a:ext cx="363794" cy="365125"/>
          </a:xfrm>
          <a:prstGeom prst="rect">
            <a:avLst/>
          </a:prstGeom>
        </p:spPr>
        <p:txBody>
          <a:bodyPr vert="horz" lIns="91440" tIns="45720" rIns="91440" bIns="45720" rtlCol="0" anchor="ctr"/>
          <a:lstStyle>
            <a:defPPr>
              <a:defRPr lang="en-US"/>
            </a:defPPr>
            <a:lvl1pPr marL="0" algn="r" defTabSz="914400" rtl="0" eaLnBrk="1" latinLnBrk="0" hangingPunct="1">
              <a:defRPr sz="800" b="0" i="0" kern="1200">
                <a:solidFill>
                  <a:schemeClr val="tx1">
                    <a:tint val="82000"/>
                  </a:schemeClr>
                </a:solidFill>
                <a:latin typeface="Poppins" pitchFamily="2" charset="77"/>
                <a:ea typeface="+mn-ea"/>
                <a:cs typeface="Poppins" pitchFamily="2" charset="77"/>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C348BFD0-04BB-C446-95DC-63B616F87DC9}" type="slidenum">
              <a:rPr lang="en-US" smtClean="0"/>
              <a:pPr algn="ctr"/>
              <a:t>‹#›</a:t>
            </a:fld>
            <a:endParaRPr lang="en-US"/>
          </a:p>
        </p:txBody>
      </p:sp>
      <p:sp>
        <p:nvSpPr>
          <p:cNvPr id="13" name="Text Placeholder 18">
            <a:extLst>
              <a:ext uri="{FF2B5EF4-FFF2-40B4-BE49-F238E27FC236}">
                <a16:creationId xmlns:a16="http://schemas.microsoft.com/office/drawing/2014/main" id="{51C1A082-DC2E-1546-55ED-7D65FB6A2246}"/>
              </a:ext>
            </a:extLst>
          </p:cNvPr>
          <p:cNvSpPr>
            <a:spLocks noGrp="1"/>
          </p:cNvSpPr>
          <p:nvPr>
            <p:ph type="body" sz="quarter" idx="21" hasCustomPrompt="1"/>
          </p:nvPr>
        </p:nvSpPr>
        <p:spPr>
          <a:xfrm>
            <a:off x="488950" y="6413401"/>
            <a:ext cx="5623856" cy="252870"/>
          </a:xfrm>
          <a:prstGeom prst="rect">
            <a:avLst/>
          </a:prstGeom>
        </p:spPr>
        <p:txBody>
          <a:bodyPr anchor="ctr"/>
          <a:lstStyle>
            <a:lvl1pPr marL="0" indent="0" algn="l">
              <a:buNone/>
              <a:defRPr sz="800" spc="0">
                <a:solidFill>
                  <a:schemeClr val="tx1"/>
                </a:solidFill>
              </a:defRPr>
            </a:lvl1pPr>
          </a:lstStyle>
          <a:p>
            <a:pPr lvl="0"/>
            <a:r>
              <a:rPr lang="en-GB"/>
              <a:t>Is this presentation for CONFIDENTIAL/INTERNAL USE/EXTERNAL USE? Choose the one that applies</a:t>
            </a:r>
            <a:endParaRPr lang="en-US"/>
          </a:p>
        </p:txBody>
      </p:sp>
    </p:spTree>
    <p:extLst>
      <p:ext uri="{BB962C8B-B14F-4D97-AF65-F5344CB8AC3E}">
        <p14:creationId xmlns:p14="http://schemas.microsoft.com/office/powerpoint/2010/main" val="206782602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Title slide 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2" name="Title 1">
            <a:extLst>
              <a:ext uri="{FF2B5EF4-FFF2-40B4-BE49-F238E27FC236}">
                <a16:creationId xmlns:a16="http://schemas.microsoft.com/office/drawing/2014/main" id="{B5BEB629-D986-5613-F7C1-5BA4A59CAFD0}"/>
              </a:ext>
            </a:extLst>
          </p:cNvPr>
          <p:cNvSpPr>
            <a:spLocks noGrp="1"/>
          </p:cNvSpPr>
          <p:nvPr>
            <p:ph type="title"/>
          </p:nvPr>
        </p:nvSpPr>
        <p:spPr>
          <a:xfrm>
            <a:off x="3323495" y="2476599"/>
            <a:ext cx="5545010" cy="1471953"/>
          </a:xfrm>
          <a:prstGeom prst="rect">
            <a:avLst/>
          </a:prstGeom>
        </p:spPr>
        <p:txBody>
          <a:bodyPr anchor="b">
            <a:noAutofit/>
          </a:bodyPr>
          <a:lstStyle>
            <a:lvl1pPr algn="ctr">
              <a:lnSpc>
                <a:spcPct val="100000"/>
              </a:lnSpc>
              <a:defRPr sz="4800" b="1">
                <a:solidFill>
                  <a:schemeClr val="tx1"/>
                </a:solidFill>
              </a:defRPr>
            </a:lvl1pPr>
          </a:lstStyle>
          <a:p>
            <a:r>
              <a:rPr lang="en-GB"/>
              <a:t>Click to edit Master title style</a:t>
            </a:r>
            <a:endParaRPr lang="en-US"/>
          </a:p>
        </p:txBody>
      </p:sp>
      <p:pic>
        <p:nvPicPr>
          <p:cNvPr id="39" name="Picture 38" descr="A blue text on a black background&#10;&#10;Description automatically generated">
            <a:extLst>
              <a:ext uri="{FF2B5EF4-FFF2-40B4-BE49-F238E27FC236}">
                <a16:creationId xmlns:a16="http://schemas.microsoft.com/office/drawing/2014/main" id="{27135303-0B46-4DC3-BF09-606D496D9AD3}"/>
              </a:ext>
            </a:extLst>
          </p:cNvPr>
          <p:cNvPicPr>
            <a:picLocks noChangeAspect="1"/>
          </p:cNvPicPr>
          <p:nvPr/>
        </p:nvPicPr>
        <p:blipFill>
          <a:blip r:embed="rId3"/>
          <a:stretch>
            <a:fillRect/>
          </a:stretch>
        </p:blipFill>
        <p:spPr>
          <a:xfrm>
            <a:off x="5235388" y="681141"/>
            <a:ext cx="1721224" cy="458230"/>
          </a:xfrm>
          <a:prstGeom prst="rect">
            <a:avLst/>
          </a:prstGeom>
        </p:spPr>
      </p:pic>
      <p:pic>
        <p:nvPicPr>
          <p:cNvPr id="6" name="Graphic 5">
            <a:extLst>
              <a:ext uri="{FF2B5EF4-FFF2-40B4-BE49-F238E27FC236}">
                <a16:creationId xmlns:a16="http://schemas.microsoft.com/office/drawing/2014/main" id="{499D8DF1-107B-6AA5-A874-0C2F4CA4194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21064603">
            <a:off x="-210098" y="151377"/>
            <a:ext cx="3085421" cy="1420273"/>
          </a:xfrm>
          <a:prstGeom prst="rect">
            <a:avLst/>
          </a:prstGeom>
        </p:spPr>
      </p:pic>
      <p:pic>
        <p:nvPicPr>
          <p:cNvPr id="8" name="Graphic 7">
            <a:extLst>
              <a:ext uri="{FF2B5EF4-FFF2-40B4-BE49-F238E27FC236}">
                <a16:creationId xmlns:a16="http://schemas.microsoft.com/office/drawing/2014/main" id="{6CBFBCBA-9280-A990-FB45-0146C3BA6BD0}"/>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rot="21064603">
            <a:off x="9622575" y="5570022"/>
            <a:ext cx="2843864" cy="1309080"/>
          </a:xfrm>
          <a:prstGeom prst="rect">
            <a:avLst/>
          </a:prstGeom>
        </p:spPr>
      </p:pic>
      <p:sp>
        <p:nvSpPr>
          <p:cNvPr id="20" name="Text Placeholder 18">
            <a:extLst>
              <a:ext uri="{FF2B5EF4-FFF2-40B4-BE49-F238E27FC236}">
                <a16:creationId xmlns:a16="http://schemas.microsoft.com/office/drawing/2014/main" id="{5CE74663-44C1-1060-FF8D-E437C2082730}"/>
              </a:ext>
            </a:extLst>
          </p:cNvPr>
          <p:cNvSpPr>
            <a:spLocks noGrp="1"/>
          </p:cNvSpPr>
          <p:nvPr>
            <p:ph type="body" sz="quarter" idx="14" hasCustomPrompt="1"/>
          </p:nvPr>
        </p:nvSpPr>
        <p:spPr>
          <a:xfrm>
            <a:off x="3455552" y="6413401"/>
            <a:ext cx="5280896" cy="252870"/>
          </a:xfrm>
          <a:prstGeom prst="rect">
            <a:avLst/>
          </a:prstGeom>
        </p:spPr>
        <p:txBody>
          <a:bodyPr anchor="ctr"/>
          <a:lstStyle>
            <a:lvl1pPr marL="0" indent="0" algn="ctr">
              <a:buNone/>
              <a:defRPr sz="800" spc="0">
                <a:solidFill>
                  <a:schemeClr val="tx1"/>
                </a:solidFill>
              </a:defRPr>
            </a:lvl1pPr>
          </a:lstStyle>
          <a:p>
            <a:pPr lvl="0"/>
            <a:r>
              <a:rPr lang="en-GB"/>
              <a:t>Is this presentation for CONFIDENTIAL/INTERNAL USE/EXTERNAL USE? Choose the one that applies</a:t>
            </a:r>
            <a:endParaRPr lang="en-US"/>
          </a:p>
        </p:txBody>
      </p:sp>
      <p:sp>
        <p:nvSpPr>
          <p:cNvPr id="3" name="Text Placeholder 2">
            <a:extLst>
              <a:ext uri="{FF2B5EF4-FFF2-40B4-BE49-F238E27FC236}">
                <a16:creationId xmlns:a16="http://schemas.microsoft.com/office/drawing/2014/main" id="{27D866E4-3FD0-41F6-CA44-B4A916C64489}"/>
              </a:ext>
            </a:extLst>
          </p:cNvPr>
          <p:cNvSpPr>
            <a:spLocks noGrp="1"/>
          </p:cNvSpPr>
          <p:nvPr>
            <p:ph type="body" sz="quarter" idx="15"/>
          </p:nvPr>
        </p:nvSpPr>
        <p:spPr>
          <a:xfrm>
            <a:off x="3306763" y="4092575"/>
            <a:ext cx="5561012" cy="704850"/>
          </a:xfrm>
          <a:prstGeom prst="rect">
            <a:avLst/>
          </a:prstGeom>
        </p:spPr>
        <p:txBody>
          <a:bodyPr/>
          <a:lstStyle>
            <a:lvl1pPr marL="0" indent="0" algn="ctr">
              <a:lnSpc>
                <a:spcPct val="100000"/>
              </a:lnSpc>
              <a:buNone/>
              <a:defRPr sz="1600"/>
            </a:lvl1pPr>
          </a:lstStyle>
          <a:p>
            <a:pPr lvl="0"/>
            <a:r>
              <a:rPr lang="en-GB"/>
              <a:t>Click to edit Master text styles</a:t>
            </a:r>
          </a:p>
        </p:txBody>
      </p:sp>
    </p:spTree>
    <p:extLst>
      <p:ext uri="{BB962C8B-B14F-4D97-AF65-F5344CB8AC3E}">
        <p14:creationId xmlns:p14="http://schemas.microsoft.com/office/powerpoint/2010/main" val="243510882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Title slide B">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2" name="Title 1">
            <a:extLst>
              <a:ext uri="{FF2B5EF4-FFF2-40B4-BE49-F238E27FC236}">
                <a16:creationId xmlns:a16="http://schemas.microsoft.com/office/drawing/2014/main" id="{B5BEB629-D986-5613-F7C1-5BA4A59CAFD0}"/>
              </a:ext>
            </a:extLst>
          </p:cNvPr>
          <p:cNvSpPr>
            <a:spLocks noGrp="1"/>
          </p:cNvSpPr>
          <p:nvPr>
            <p:ph type="title"/>
          </p:nvPr>
        </p:nvSpPr>
        <p:spPr>
          <a:xfrm>
            <a:off x="3306763" y="2641387"/>
            <a:ext cx="5561012" cy="1325563"/>
          </a:xfrm>
          <a:prstGeom prst="rect">
            <a:avLst/>
          </a:prstGeom>
        </p:spPr>
        <p:txBody>
          <a:bodyPr>
            <a:noAutofit/>
          </a:bodyPr>
          <a:lstStyle>
            <a:lvl1pPr algn="ctr">
              <a:defRPr sz="4800" b="1">
                <a:solidFill>
                  <a:schemeClr val="bg1"/>
                </a:solidFill>
              </a:defRPr>
            </a:lvl1pPr>
          </a:lstStyle>
          <a:p>
            <a:r>
              <a:rPr lang="en-GB"/>
              <a:t>Click to edit Master title style</a:t>
            </a:r>
            <a:endParaRPr lang="en-US"/>
          </a:p>
        </p:txBody>
      </p:sp>
      <p:pic>
        <p:nvPicPr>
          <p:cNvPr id="6" name="Graphic 5">
            <a:extLst>
              <a:ext uri="{FF2B5EF4-FFF2-40B4-BE49-F238E27FC236}">
                <a16:creationId xmlns:a16="http://schemas.microsoft.com/office/drawing/2014/main" id="{499D8DF1-107B-6AA5-A874-0C2F4CA4194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rot="21064603">
            <a:off x="-210098" y="151377"/>
            <a:ext cx="3085421" cy="1420273"/>
          </a:xfrm>
          <a:prstGeom prst="rect">
            <a:avLst/>
          </a:prstGeom>
        </p:spPr>
      </p:pic>
      <p:pic>
        <p:nvPicPr>
          <p:cNvPr id="8" name="Graphic 7">
            <a:extLst>
              <a:ext uri="{FF2B5EF4-FFF2-40B4-BE49-F238E27FC236}">
                <a16:creationId xmlns:a16="http://schemas.microsoft.com/office/drawing/2014/main" id="{6CBFBCBA-9280-A990-FB45-0146C3BA6BD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21064603">
            <a:off x="9622575" y="5570022"/>
            <a:ext cx="2843864" cy="1309080"/>
          </a:xfrm>
          <a:prstGeom prst="rect">
            <a:avLst/>
          </a:prstGeom>
        </p:spPr>
      </p:pic>
      <p:sp>
        <p:nvSpPr>
          <p:cNvPr id="20" name="Text Placeholder 18">
            <a:extLst>
              <a:ext uri="{FF2B5EF4-FFF2-40B4-BE49-F238E27FC236}">
                <a16:creationId xmlns:a16="http://schemas.microsoft.com/office/drawing/2014/main" id="{5CE74663-44C1-1060-FF8D-E437C2082730}"/>
              </a:ext>
            </a:extLst>
          </p:cNvPr>
          <p:cNvSpPr>
            <a:spLocks noGrp="1"/>
          </p:cNvSpPr>
          <p:nvPr>
            <p:ph type="body" sz="quarter" idx="14" hasCustomPrompt="1"/>
          </p:nvPr>
        </p:nvSpPr>
        <p:spPr>
          <a:xfrm>
            <a:off x="3455552" y="6413401"/>
            <a:ext cx="5280896" cy="252870"/>
          </a:xfrm>
          <a:prstGeom prst="rect">
            <a:avLst/>
          </a:prstGeom>
        </p:spPr>
        <p:txBody>
          <a:bodyPr anchor="ctr"/>
          <a:lstStyle>
            <a:lvl1pPr marL="0" indent="0" algn="ctr">
              <a:buNone/>
              <a:defRPr sz="800" spc="0">
                <a:solidFill>
                  <a:schemeClr val="bg1"/>
                </a:solidFill>
              </a:defRPr>
            </a:lvl1pPr>
          </a:lstStyle>
          <a:p>
            <a:pPr lvl="0"/>
            <a:r>
              <a:rPr lang="en-GB"/>
              <a:t>Is this presentation for CONFIDENTIAL/INTERNAL USE/EXTERNAL USE? Choose the one that applies</a:t>
            </a:r>
            <a:endParaRPr lang="en-US"/>
          </a:p>
        </p:txBody>
      </p:sp>
      <p:sp>
        <p:nvSpPr>
          <p:cNvPr id="3" name="Text Placeholder 2">
            <a:extLst>
              <a:ext uri="{FF2B5EF4-FFF2-40B4-BE49-F238E27FC236}">
                <a16:creationId xmlns:a16="http://schemas.microsoft.com/office/drawing/2014/main" id="{27D866E4-3FD0-41F6-CA44-B4A916C64489}"/>
              </a:ext>
            </a:extLst>
          </p:cNvPr>
          <p:cNvSpPr>
            <a:spLocks noGrp="1"/>
          </p:cNvSpPr>
          <p:nvPr>
            <p:ph type="body" sz="quarter" idx="15"/>
          </p:nvPr>
        </p:nvSpPr>
        <p:spPr>
          <a:xfrm>
            <a:off x="3306763" y="4092575"/>
            <a:ext cx="5561012" cy="704850"/>
          </a:xfrm>
          <a:prstGeom prst="rect">
            <a:avLst/>
          </a:prstGeom>
        </p:spPr>
        <p:txBody>
          <a:bodyPr/>
          <a:lstStyle>
            <a:lvl1pPr marL="0" indent="0" algn="ctr">
              <a:buNone/>
              <a:defRPr sz="1600">
                <a:solidFill>
                  <a:schemeClr val="bg1"/>
                </a:solidFill>
              </a:defRPr>
            </a:lvl1pPr>
          </a:lstStyle>
          <a:p>
            <a:pPr lvl="0"/>
            <a:r>
              <a:rPr lang="en-GB"/>
              <a:t>Click to edit Master text styles</a:t>
            </a:r>
          </a:p>
        </p:txBody>
      </p:sp>
      <p:pic>
        <p:nvPicPr>
          <p:cNvPr id="7" name="Picture 6" descr="A white text on a black background&#10;&#10;Description automatically generated">
            <a:extLst>
              <a:ext uri="{FF2B5EF4-FFF2-40B4-BE49-F238E27FC236}">
                <a16:creationId xmlns:a16="http://schemas.microsoft.com/office/drawing/2014/main" id="{8FB274A3-1507-F485-AFD9-6D3C93660FE9}"/>
              </a:ext>
            </a:extLst>
          </p:cNvPr>
          <p:cNvPicPr>
            <a:picLocks noChangeAspect="1"/>
          </p:cNvPicPr>
          <p:nvPr/>
        </p:nvPicPr>
        <p:blipFill>
          <a:blip r:embed="rId7"/>
          <a:stretch>
            <a:fillRect/>
          </a:stretch>
        </p:blipFill>
        <p:spPr>
          <a:xfrm>
            <a:off x="5235388" y="688398"/>
            <a:ext cx="1721226" cy="458230"/>
          </a:xfrm>
          <a:prstGeom prst="rect">
            <a:avLst/>
          </a:prstGeom>
        </p:spPr>
      </p:pic>
    </p:spTree>
    <p:extLst>
      <p:ext uri="{BB962C8B-B14F-4D97-AF65-F5344CB8AC3E}">
        <p14:creationId xmlns:p14="http://schemas.microsoft.com/office/powerpoint/2010/main" val="151227978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Title slide image 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2" name="Title 1">
            <a:extLst>
              <a:ext uri="{FF2B5EF4-FFF2-40B4-BE49-F238E27FC236}">
                <a16:creationId xmlns:a16="http://schemas.microsoft.com/office/drawing/2014/main" id="{B5BEB629-D986-5613-F7C1-5BA4A59CAFD0}"/>
              </a:ext>
            </a:extLst>
          </p:cNvPr>
          <p:cNvSpPr>
            <a:spLocks noGrp="1"/>
          </p:cNvSpPr>
          <p:nvPr>
            <p:ph type="title"/>
          </p:nvPr>
        </p:nvSpPr>
        <p:spPr>
          <a:xfrm>
            <a:off x="629130" y="2407629"/>
            <a:ext cx="5561213" cy="1325563"/>
          </a:xfrm>
          <a:prstGeom prst="rect">
            <a:avLst/>
          </a:prstGeom>
        </p:spPr>
        <p:txBody>
          <a:bodyPr>
            <a:noAutofit/>
          </a:bodyPr>
          <a:lstStyle>
            <a:lvl1pPr>
              <a:defRPr sz="4800" b="1">
                <a:solidFill>
                  <a:schemeClr val="tx1"/>
                </a:solidFill>
              </a:defRPr>
            </a:lvl1pPr>
          </a:lstStyle>
          <a:p>
            <a:r>
              <a:rPr lang="en-GB"/>
              <a:t>Click to edit Master title style</a:t>
            </a:r>
            <a:endParaRPr lang="en-US"/>
          </a:p>
        </p:txBody>
      </p:sp>
      <p:pic>
        <p:nvPicPr>
          <p:cNvPr id="39" name="Picture 38" descr="A blue text on a black background&#10;&#10;Description automatically generated">
            <a:extLst>
              <a:ext uri="{FF2B5EF4-FFF2-40B4-BE49-F238E27FC236}">
                <a16:creationId xmlns:a16="http://schemas.microsoft.com/office/drawing/2014/main" id="{27135303-0B46-4DC3-BF09-606D496D9AD3}"/>
              </a:ext>
            </a:extLst>
          </p:cNvPr>
          <p:cNvPicPr>
            <a:picLocks noChangeAspect="1"/>
          </p:cNvPicPr>
          <p:nvPr/>
        </p:nvPicPr>
        <p:blipFill>
          <a:blip r:embed="rId3"/>
          <a:stretch>
            <a:fillRect/>
          </a:stretch>
        </p:blipFill>
        <p:spPr>
          <a:xfrm>
            <a:off x="629130" y="620967"/>
            <a:ext cx="1756435" cy="467604"/>
          </a:xfrm>
          <a:prstGeom prst="rect">
            <a:avLst/>
          </a:prstGeom>
        </p:spPr>
      </p:pic>
      <p:sp>
        <p:nvSpPr>
          <p:cNvPr id="3" name="Text Placeholder 18">
            <a:extLst>
              <a:ext uri="{FF2B5EF4-FFF2-40B4-BE49-F238E27FC236}">
                <a16:creationId xmlns:a16="http://schemas.microsoft.com/office/drawing/2014/main" id="{E87E4BF1-9674-894E-4FDC-17B5B981B383}"/>
              </a:ext>
            </a:extLst>
          </p:cNvPr>
          <p:cNvSpPr>
            <a:spLocks noGrp="1"/>
          </p:cNvSpPr>
          <p:nvPr>
            <p:ph type="body" sz="quarter" idx="14" hasCustomPrompt="1"/>
          </p:nvPr>
        </p:nvSpPr>
        <p:spPr>
          <a:xfrm>
            <a:off x="633065" y="6423232"/>
            <a:ext cx="5187632" cy="272535"/>
          </a:xfrm>
          <a:prstGeom prst="rect">
            <a:avLst/>
          </a:prstGeom>
        </p:spPr>
        <p:txBody>
          <a:bodyPr anchor="ctr"/>
          <a:lstStyle>
            <a:lvl1pPr marL="0" indent="0" algn="l">
              <a:buNone/>
              <a:defRPr sz="800" spc="0">
                <a:solidFill>
                  <a:schemeClr val="tx1"/>
                </a:solidFill>
              </a:defRPr>
            </a:lvl1pPr>
          </a:lstStyle>
          <a:p>
            <a:pPr lvl="0"/>
            <a:r>
              <a:rPr lang="en-GB"/>
              <a:t>Is this presentation for CONFIDENTIAL/INTERNAL USE/EXTERNAL USE? Choose the one that applies</a:t>
            </a:r>
            <a:endParaRPr lang="en-US"/>
          </a:p>
        </p:txBody>
      </p:sp>
      <p:sp>
        <p:nvSpPr>
          <p:cNvPr id="5" name="Text Placeholder 2">
            <a:extLst>
              <a:ext uri="{FF2B5EF4-FFF2-40B4-BE49-F238E27FC236}">
                <a16:creationId xmlns:a16="http://schemas.microsoft.com/office/drawing/2014/main" id="{A235436E-026D-B364-8471-D77C4228094D}"/>
              </a:ext>
            </a:extLst>
          </p:cNvPr>
          <p:cNvSpPr>
            <a:spLocks noGrp="1"/>
          </p:cNvSpPr>
          <p:nvPr>
            <p:ph type="body" sz="quarter" idx="16"/>
          </p:nvPr>
        </p:nvSpPr>
        <p:spPr>
          <a:xfrm>
            <a:off x="629331" y="3802289"/>
            <a:ext cx="5561012" cy="704850"/>
          </a:xfrm>
          <a:prstGeom prst="rect">
            <a:avLst/>
          </a:prstGeom>
        </p:spPr>
        <p:txBody>
          <a:bodyPr/>
          <a:lstStyle>
            <a:lvl1pPr marL="0" indent="0" algn="l">
              <a:buNone/>
              <a:defRPr sz="1600"/>
            </a:lvl1pPr>
          </a:lstStyle>
          <a:p>
            <a:pPr lvl="0"/>
            <a:r>
              <a:rPr lang="en-GB"/>
              <a:t>Click to edit Master text styles</a:t>
            </a:r>
          </a:p>
        </p:txBody>
      </p:sp>
      <p:sp>
        <p:nvSpPr>
          <p:cNvPr id="6" name="Picture Placeholder 5">
            <a:extLst>
              <a:ext uri="{FF2B5EF4-FFF2-40B4-BE49-F238E27FC236}">
                <a16:creationId xmlns:a16="http://schemas.microsoft.com/office/drawing/2014/main" id="{ED87ADAA-4007-FC41-F793-0A8C6E1A32E3}"/>
              </a:ext>
            </a:extLst>
          </p:cNvPr>
          <p:cNvSpPr>
            <a:spLocks noGrp="1"/>
          </p:cNvSpPr>
          <p:nvPr>
            <p:ph type="pic" sz="quarter" idx="15"/>
          </p:nvPr>
        </p:nvSpPr>
        <p:spPr>
          <a:xfrm>
            <a:off x="7292685" y="1266371"/>
            <a:ext cx="4346093" cy="4325257"/>
          </a:xfrm>
          <a:prstGeom prst="roundRect">
            <a:avLst>
              <a:gd name="adj" fmla="val 6398"/>
            </a:avLst>
          </a:prstGeom>
          <a:pattFill prst="pct5">
            <a:fgClr>
              <a:schemeClr val="accent1"/>
            </a:fgClr>
            <a:bgClr>
              <a:schemeClr val="bg1"/>
            </a:bgClr>
          </a:pattFill>
        </p:spPr>
        <p:txBody>
          <a:bodyPr/>
          <a:lstStyle>
            <a:lvl1pPr marL="0" indent="0">
              <a:buNone/>
              <a:defRPr sz="1050">
                <a:solidFill>
                  <a:schemeClr val="tx1"/>
                </a:solidFill>
              </a:defRPr>
            </a:lvl1pPr>
          </a:lstStyle>
          <a:p>
            <a:r>
              <a:rPr lang="en-GB"/>
              <a:t>Click icon to add picture</a:t>
            </a:r>
            <a:endParaRPr lang="en-US"/>
          </a:p>
        </p:txBody>
      </p:sp>
      <p:pic>
        <p:nvPicPr>
          <p:cNvPr id="9" name="Graphic 8">
            <a:extLst>
              <a:ext uri="{FF2B5EF4-FFF2-40B4-BE49-F238E27FC236}">
                <a16:creationId xmlns:a16="http://schemas.microsoft.com/office/drawing/2014/main" id="{3E90CEE1-B58A-7882-709F-5D0202D343F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36171" y="2675482"/>
            <a:ext cx="1489393" cy="125611"/>
          </a:xfrm>
          <a:prstGeom prst="rect">
            <a:avLst/>
          </a:prstGeom>
        </p:spPr>
      </p:pic>
    </p:spTree>
    <p:extLst>
      <p:ext uri="{BB962C8B-B14F-4D97-AF65-F5344CB8AC3E}">
        <p14:creationId xmlns:p14="http://schemas.microsoft.com/office/powerpoint/2010/main" val="213630984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Title slide image B">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 Placeholder 18">
            <a:extLst>
              <a:ext uri="{FF2B5EF4-FFF2-40B4-BE49-F238E27FC236}">
                <a16:creationId xmlns:a16="http://schemas.microsoft.com/office/drawing/2014/main" id="{7D947923-FF43-63E1-469A-165C40D5AFB1}"/>
              </a:ext>
            </a:extLst>
          </p:cNvPr>
          <p:cNvSpPr>
            <a:spLocks noGrp="1"/>
          </p:cNvSpPr>
          <p:nvPr>
            <p:ph type="body" sz="quarter" idx="14" hasCustomPrompt="1"/>
          </p:nvPr>
        </p:nvSpPr>
        <p:spPr>
          <a:xfrm>
            <a:off x="633065" y="6423232"/>
            <a:ext cx="5187632" cy="272535"/>
          </a:xfrm>
          <a:prstGeom prst="rect">
            <a:avLst/>
          </a:prstGeom>
        </p:spPr>
        <p:txBody>
          <a:bodyPr anchor="ctr"/>
          <a:lstStyle>
            <a:lvl1pPr marL="0" indent="0" algn="l">
              <a:buNone/>
              <a:defRPr sz="800" spc="0">
                <a:solidFill>
                  <a:schemeClr val="tx1"/>
                </a:solidFill>
              </a:defRPr>
            </a:lvl1pPr>
          </a:lstStyle>
          <a:p>
            <a:pPr lvl="0"/>
            <a:r>
              <a:rPr lang="en-GB"/>
              <a:t>Is this presentation for CONFIDENTIAL/INTERNAL USE/EXTERNAL USE? Choose the one that applies</a:t>
            </a:r>
            <a:endParaRPr lang="en-US"/>
          </a:p>
        </p:txBody>
      </p:sp>
      <p:sp>
        <p:nvSpPr>
          <p:cNvPr id="2" name="Title 1">
            <a:extLst>
              <a:ext uri="{FF2B5EF4-FFF2-40B4-BE49-F238E27FC236}">
                <a16:creationId xmlns:a16="http://schemas.microsoft.com/office/drawing/2014/main" id="{7F098634-E20F-9962-58B7-D86F7A16A166}"/>
              </a:ext>
            </a:extLst>
          </p:cNvPr>
          <p:cNvSpPr>
            <a:spLocks noGrp="1"/>
          </p:cNvSpPr>
          <p:nvPr>
            <p:ph type="title"/>
          </p:nvPr>
        </p:nvSpPr>
        <p:spPr>
          <a:xfrm>
            <a:off x="629130" y="2407629"/>
            <a:ext cx="5561213" cy="1325563"/>
          </a:xfrm>
          <a:prstGeom prst="rect">
            <a:avLst/>
          </a:prstGeom>
        </p:spPr>
        <p:txBody>
          <a:bodyPr>
            <a:noAutofit/>
          </a:bodyPr>
          <a:lstStyle>
            <a:lvl1pPr>
              <a:defRPr sz="4800" b="1">
                <a:solidFill>
                  <a:schemeClr val="tx1"/>
                </a:solidFill>
              </a:defRPr>
            </a:lvl1pPr>
          </a:lstStyle>
          <a:p>
            <a:r>
              <a:rPr lang="en-GB"/>
              <a:t>Click to edit Master title style</a:t>
            </a:r>
            <a:endParaRPr lang="en-US"/>
          </a:p>
        </p:txBody>
      </p:sp>
      <p:sp>
        <p:nvSpPr>
          <p:cNvPr id="6" name="Text Placeholder 2">
            <a:extLst>
              <a:ext uri="{FF2B5EF4-FFF2-40B4-BE49-F238E27FC236}">
                <a16:creationId xmlns:a16="http://schemas.microsoft.com/office/drawing/2014/main" id="{D2C618EE-ED81-D27C-DB8B-ADB893B4E9F9}"/>
              </a:ext>
            </a:extLst>
          </p:cNvPr>
          <p:cNvSpPr>
            <a:spLocks noGrp="1"/>
          </p:cNvSpPr>
          <p:nvPr>
            <p:ph type="body" sz="quarter" idx="16"/>
          </p:nvPr>
        </p:nvSpPr>
        <p:spPr>
          <a:xfrm>
            <a:off x="629331" y="3802289"/>
            <a:ext cx="5561012" cy="704850"/>
          </a:xfrm>
          <a:prstGeom prst="rect">
            <a:avLst/>
          </a:prstGeom>
        </p:spPr>
        <p:txBody>
          <a:bodyPr/>
          <a:lstStyle>
            <a:lvl1pPr marL="0" indent="0" algn="l">
              <a:buNone/>
              <a:defRPr sz="1600"/>
            </a:lvl1pPr>
          </a:lstStyle>
          <a:p>
            <a:pPr lvl="0"/>
            <a:r>
              <a:rPr lang="en-GB"/>
              <a:t>Click to edit Master text styles</a:t>
            </a:r>
          </a:p>
        </p:txBody>
      </p:sp>
      <p:sp>
        <p:nvSpPr>
          <p:cNvPr id="7" name="Picture Placeholder 5">
            <a:extLst>
              <a:ext uri="{FF2B5EF4-FFF2-40B4-BE49-F238E27FC236}">
                <a16:creationId xmlns:a16="http://schemas.microsoft.com/office/drawing/2014/main" id="{5D43A1F1-2261-54FC-34D6-D04F1E5FCF8B}"/>
              </a:ext>
            </a:extLst>
          </p:cNvPr>
          <p:cNvSpPr>
            <a:spLocks noGrp="1"/>
          </p:cNvSpPr>
          <p:nvPr>
            <p:ph type="pic" sz="quarter" idx="15"/>
          </p:nvPr>
        </p:nvSpPr>
        <p:spPr>
          <a:xfrm>
            <a:off x="7292685" y="1266371"/>
            <a:ext cx="4346093" cy="4325257"/>
          </a:xfrm>
          <a:prstGeom prst="roundRect">
            <a:avLst>
              <a:gd name="adj" fmla="val 6398"/>
            </a:avLst>
          </a:prstGeom>
          <a:pattFill prst="pct5">
            <a:fgClr>
              <a:schemeClr val="accent1"/>
            </a:fgClr>
            <a:bgClr>
              <a:schemeClr val="bg1"/>
            </a:bgClr>
          </a:pattFill>
        </p:spPr>
        <p:txBody>
          <a:bodyPr/>
          <a:lstStyle>
            <a:lvl1pPr marL="0" indent="0">
              <a:buNone/>
              <a:defRPr sz="1050">
                <a:solidFill>
                  <a:schemeClr val="tx1"/>
                </a:solidFill>
              </a:defRPr>
            </a:lvl1pPr>
          </a:lstStyle>
          <a:p>
            <a:r>
              <a:rPr lang="en-GB"/>
              <a:t>Click icon to add picture</a:t>
            </a:r>
            <a:endParaRPr lang="en-US"/>
          </a:p>
        </p:txBody>
      </p:sp>
      <p:pic>
        <p:nvPicPr>
          <p:cNvPr id="11" name="Picture 10" descr="A blue text on a black background&#10;&#10;Description automatically generated">
            <a:extLst>
              <a:ext uri="{FF2B5EF4-FFF2-40B4-BE49-F238E27FC236}">
                <a16:creationId xmlns:a16="http://schemas.microsoft.com/office/drawing/2014/main" id="{29ED7640-B4E7-4C61-C60C-C8FD655E4640}"/>
              </a:ext>
            </a:extLst>
          </p:cNvPr>
          <p:cNvPicPr>
            <a:picLocks noChangeAspect="1"/>
          </p:cNvPicPr>
          <p:nvPr/>
        </p:nvPicPr>
        <p:blipFill>
          <a:blip r:embed="rId3"/>
          <a:stretch>
            <a:fillRect/>
          </a:stretch>
        </p:blipFill>
        <p:spPr>
          <a:xfrm>
            <a:off x="629130" y="620967"/>
            <a:ext cx="1756435" cy="467604"/>
          </a:xfrm>
          <a:prstGeom prst="rect">
            <a:avLst/>
          </a:prstGeom>
        </p:spPr>
      </p:pic>
      <p:pic>
        <p:nvPicPr>
          <p:cNvPr id="12" name="Graphic 11">
            <a:extLst>
              <a:ext uri="{FF2B5EF4-FFF2-40B4-BE49-F238E27FC236}">
                <a16:creationId xmlns:a16="http://schemas.microsoft.com/office/drawing/2014/main" id="{4F843733-3893-FBF5-0673-2E5E8973EE8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36171" y="2675482"/>
            <a:ext cx="1489393" cy="125611"/>
          </a:xfrm>
          <a:prstGeom prst="rect">
            <a:avLst/>
          </a:prstGeom>
        </p:spPr>
      </p:pic>
    </p:spTree>
    <p:extLst>
      <p:ext uri="{BB962C8B-B14F-4D97-AF65-F5344CB8AC3E}">
        <p14:creationId xmlns:p14="http://schemas.microsoft.com/office/powerpoint/2010/main" val="136197592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Ku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6265B6A-A7C4-EF60-A72F-7FC12E092A4F}"/>
              </a:ext>
            </a:extLst>
          </p:cNvPr>
          <p:cNvSpPr>
            <a:spLocks noGrp="1"/>
          </p:cNvSpPr>
          <p:nvPr>
            <p:ph type="title"/>
          </p:nvPr>
        </p:nvSpPr>
        <p:spPr/>
        <p:txBody>
          <a:bodyPr/>
          <a:lstStyle/>
          <a:p>
            <a:r>
              <a:rPr lang="da-DK"/>
              <a:t>Klik for at redigere titeltypografien i masteren</a:t>
            </a:r>
          </a:p>
        </p:txBody>
      </p:sp>
      <p:sp>
        <p:nvSpPr>
          <p:cNvPr id="3" name="Pladsholder til dato 2">
            <a:extLst>
              <a:ext uri="{FF2B5EF4-FFF2-40B4-BE49-F238E27FC236}">
                <a16:creationId xmlns:a16="http://schemas.microsoft.com/office/drawing/2014/main" id="{4957EF22-55E2-E95D-E17A-180FE48F1935}"/>
              </a:ext>
            </a:extLst>
          </p:cNvPr>
          <p:cNvSpPr>
            <a:spLocks noGrp="1"/>
          </p:cNvSpPr>
          <p:nvPr>
            <p:ph type="dt" sz="half" idx="10"/>
          </p:nvPr>
        </p:nvSpPr>
        <p:spPr/>
        <p:txBody>
          <a:bodyPr/>
          <a:lstStyle/>
          <a:p>
            <a:fld id="{19F9D758-E7CF-2D45-9FAE-39E93C9F3FD2}" type="datetimeFigureOut">
              <a:rPr lang="da-DK" smtClean="0"/>
              <a:t>09.05.2025</a:t>
            </a:fld>
            <a:endParaRPr lang="da-DK"/>
          </a:p>
        </p:txBody>
      </p:sp>
      <p:sp>
        <p:nvSpPr>
          <p:cNvPr id="4" name="Pladsholder til sidefod 3">
            <a:extLst>
              <a:ext uri="{FF2B5EF4-FFF2-40B4-BE49-F238E27FC236}">
                <a16:creationId xmlns:a16="http://schemas.microsoft.com/office/drawing/2014/main" id="{0B8B477F-DCFB-EDC1-E266-09345E3DBC0D}"/>
              </a:ext>
            </a:extLst>
          </p:cNvPr>
          <p:cNvSpPr>
            <a:spLocks noGrp="1"/>
          </p:cNvSpPr>
          <p:nvPr>
            <p:ph type="ftr" sz="quarter" idx="11"/>
          </p:nvPr>
        </p:nvSpPr>
        <p:spPr/>
        <p:txBody>
          <a:bodyPr/>
          <a:lstStyle/>
          <a:p>
            <a:endParaRPr lang="da-DK"/>
          </a:p>
        </p:txBody>
      </p:sp>
      <p:sp>
        <p:nvSpPr>
          <p:cNvPr id="5" name="Pladsholder til slidenummer 4">
            <a:extLst>
              <a:ext uri="{FF2B5EF4-FFF2-40B4-BE49-F238E27FC236}">
                <a16:creationId xmlns:a16="http://schemas.microsoft.com/office/drawing/2014/main" id="{103F2DE8-37B1-BCEC-09D1-3CD21932FDF8}"/>
              </a:ext>
            </a:extLst>
          </p:cNvPr>
          <p:cNvSpPr>
            <a:spLocks noGrp="1"/>
          </p:cNvSpPr>
          <p:nvPr>
            <p:ph type="sldNum" sz="quarter" idx="12"/>
          </p:nvPr>
        </p:nvSpPr>
        <p:spPr/>
        <p:txBody>
          <a:bodyPr/>
          <a:lstStyle/>
          <a:p>
            <a:fld id="{B7819D1F-FAE9-E542-9B92-23340F2207B8}" type="slidenum">
              <a:rPr lang="da-DK" smtClean="0"/>
              <a:t>‹#›</a:t>
            </a:fld>
            <a:endParaRPr lang="da-DK"/>
          </a:p>
        </p:txBody>
      </p:sp>
    </p:spTree>
    <p:extLst>
      <p:ext uri="{BB962C8B-B14F-4D97-AF65-F5344CB8AC3E}">
        <p14:creationId xmlns:p14="http://schemas.microsoft.com/office/powerpoint/2010/main" val="1268962824"/>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Title slide image C">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 Placeholder 18">
            <a:extLst>
              <a:ext uri="{FF2B5EF4-FFF2-40B4-BE49-F238E27FC236}">
                <a16:creationId xmlns:a16="http://schemas.microsoft.com/office/drawing/2014/main" id="{B083814B-93A3-60BE-0C1D-C2CA85AB0792}"/>
              </a:ext>
            </a:extLst>
          </p:cNvPr>
          <p:cNvSpPr>
            <a:spLocks noGrp="1"/>
          </p:cNvSpPr>
          <p:nvPr>
            <p:ph type="body" sz="quarter" idx="14" hasCustomPrompt="1"/>
          </p:nvPr>
        </p:nvSpPr>
        <p:spPr>
          <a:xfrm>
            <a:off x="633065" y="6423232"/>
            <a:ext cx="5187632" cy="272535"/>
          </a:xfrm>
          <a:prstGeom prst="rect">
            <a:avLst/>
          </a:prstGeom>
        </p:spPr>
        <p:txBody>
          <a:bodyPr anchor="ctr"/>
          <a:lstStyle>
            <a:lvl1pPr marL="0" indent="0" algn="l">
              <a:buNone/>
              <a:defRPr sz="800" spc="0">
                <a:solidFill>
                  <a:schemeClr val="bg1"/>
                </a:solidFill>
              </a:defRPr>
            </a:lvl1pPr>
          </a:lstStyle>
          <a:p>
            <a:pPr lvl="0"/>
            <a:r>
              <a:rPr lang="en-GB"/>
              <a:t>Is this presentation for CONFIDENTIAL/INTERNAL USE/EXTERNAL USE? Choose the one that applies</a:t>
            </a:r>
            <a:endParaRPr lang="en-US"/>
          </a:p>
        </p:txBody>
      </p:sp>
      <p:sp>
        <p:nvSpPr>
          <p:cNvPr id="5" name="Picture Placeholder 5">
            <a:extLst>
              <a:ext uri="{FF2B5EF4-FFF2-40B4-BE49-F238E27FC236}">
                <a16:creationId xmlns:a16="http://schemas.microsoft.com/office/drawing/2014/main" id="{E81B2B9A-D700-9160-8B74-BB012669582F}"/>
              </a:ext>
            </a:extLst>
          </p:cNvPr>
          <p:cNvSpPr>
            <a:spLocks noGrp="1"/>
          </p:cNvSpPr>
          <p:nvPr>
            <p:ph type="pic" sz="quarter" idx="15"/>
          </p:nvPr>
        </p:nvSpPr>
        <p:spPr>
          <a:xfrm>
            <a:off x="7292685" y="1266371"/>
            <a:ext cx="4346093" cy="4325257"/>
          </a:xfrm>
          <a:prstGeom prst="roundRect">
            <a:avLst>
              <a:gd name="adj" fmla="val 6398"/>
            </a:avLst>
          </a:prstGeom>
          <a:pattFill prst="pct5">
            <a:fgClr>
              <a:schemeClr val="accent1"/>
            </a:fgClr>
            <a:bgClr>
              <a:schemeClr val="bg1"/>
            </a:bgClr>
          </a:pattFill>
        </p:spPr>
        <p:txBody>
          <a:bodyPr/>
          <a:lstStyle>
            <a:lvl1pPr marL="0" indent="0">
              <a:buNone/>
              <a:defRPr sz="1050">
                <a:solidFill>
                  <a:schemeClr val="tx1"/>
                </a:solidFill>
              </a:defRPr>
            </a:lvl1pPr>
          </a:lstStyle>
          <a:p>
            <a:r>
              <a:rPr lang="en-GB"/>
              <a:t>Click icon to add picture</a:t>
            </a:r>
            <a:endParaRPr lang="en-US"/>
          </a:p>
        </p:txBody>
      </p:sp>
      <p:sp>
        <p:nvSpPr>
          <p:cNvPr id="6" name="Title 1">
            <a:extLst>
              <a:ext uri="{FF2B5EF4-FFF2-40B4-BE49-F238E27FC236}">
                <a16:creationId xmlns:a16="http://schemas.microsoft.com/office/drawing/2014/main" id="{913B5523-F3BE-6449-A35D-E6834D3D33BE}"/>
              </a:ext>
            </a:extLst>
          </p:cNvPr>
          <p:cNvSpPr>
            <a:spLocks noGrp="1"/>
          </p:cNvSpPr>
          <p:nvPr>
            <p:ph type="title"/>
          </p:nvPr>
        </p:nvSpPr>
        <p:spPr>
          <a:xfrm>
            <a:off x="629130" y="2407629"/>
            <a:ext cx="5561213" cy="1325563"/>
          </a:xfrm>
          <a:prstGeom prst="rect">
            <a:avLst/>
          </a:prstGeom>
        </p:spPr>
        <p:txBody>
          <a:bodyPr>
            <a:noAutofit/>
          </a:bodyPr>
          <a:lstStyle>
            <a:lvl1pPr>
              <a:defRPr sz="4800" b="1">
                <a:solidFill>
                  <a:schemeClr val="bg1"/>
                </a:solidFill>
              </a:defRPr>
            </a:lvl1pPr>
          </a:lstStyle>
          <a:p>
            <a:r>
              <a:rPr lang="en-GB"/>
              <a:t>Click to edit Master title style</a:t>
            </a:r>
            <a:endParaRPr lang="en-US"/>
          </a:p>
        </p:txBody>
      </p:sp>
      <p:sp>
        <p:nvSpPr>
          <p:cNvPr id="10" name="Text Placeholder 2">
            <a:extLst>
              <a:ext uri="{FF2B5EF4-FFF2-40B4-BE49-F238E27FC236}">
                <a16:creationId xmlns:a16="http://schemas.microsoft.com/office/drawing/2014/main" id="{8CD6E08D-D8FE-E452-91D3-8019390C07C8}"/>
              </a:ext>
            </a:extLst>
          </p:cNvPr>
          <p:cNvSpPr>
            <a:spLocks noGrp="1"/>
          </p:cNvSpPr>
          <p:nvPr>
            <p:ph type="body" sz="quarter" idx="16"/>
          </p:nvPr>
        </p:nvSpPr>
        <p:spPr>
          <a:xfrm>
            <a:off x="629331" y="3802289"/>
            <a:ext cx="5561012" cy="704850"/>
          </a:xfrm>
          <a:prstGeom prst="rect">
            <a:avLst/>
          </a:prstGeom>
        </p:spPr>
        <p:txBody>
          <a:bodyPr/>
          <a:lstStyle>
            <a:lvl1pPr marL="0" indent="0" algn="l">
              <a:buNone/>
              <a:defRPr sz="1600">
                <a:solidFill>
                  <a:schemeClr val="bg1"/>
                </a:solidFill>
              </a:defRPr>
            </a:lvl1pPr>
          </a:lstStyle>
          <a:p>
            <a:pPr lvl="0"/>
            <a:r>
              <a:rPr lang="en-GB"/>
              <a:t>Click to edit Master text styles</a:t>
            </a:r>
          </a:p>
        </p:txBody>
      </p:sp>
      <p:pic>
        <p:nvPicPr>
          <p:cNvPr id="11" name="Picture 10" descr="A white text on a black background&#10;&#10;Description automatically generated">
            <a:extLst>
              <a:ext uri="{FF2B5EF4-FFF2-40B4-BE49-F238E27FC236}">
                <a16:creationId xmlns:a16="http://schemas.microsoft.com/office/drawing/2014/main" id="{A3853342-7B09-D58E-65D2-D683089F4A15}"/>
              </a:ext>
            </a:extLst>
          </p:cNvPr>
          <p:cNvPicPr>
            <a:picLocks noChangeAspect="1"/>
          </p:cNvPicPr>
          <p:nvPr/>
        </p:nvPicPr>
        <p:blipFill>
          <a:blip r:embed="rId3"/>
          <a:stretch>
            <a:fillRect/>
          </a:stretch>
        </p:blipFill>
        <p:spPr>
          <a:xfrm>
            <a:off x="629130" y="620967"/>
            <a:ext cx="1756437" cy="467604"/>
          </a:xfrm>
          <a:prstGeom prst="rect">
            <a:avLst/>
          </a:prstGeom>
        </p:spPr>
      </p:pic>
      <p:pic>
        <p:nvPicPr>
          <p:cNvPr id="14" name="Graphic 13">
            <a:extLst>
              <a:ext uri="{FF2B5EF4-FFF2-40B4-BE49-F238E27FC236}">
                <a16:creationId xmlns:a16="http://schemas.microsoft.com/office/drawing/2014/main" id="{D64B1F66-BDFB-0E08-9BDE-01BF6A3560C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36171" y="2675482"/>
            <a:ext cx="1489393" cy="125611"/>
          </a:xfrm>
          <a:prstGeom prst="rect">
            <a:avLst/>
          </a:prstGeom>
        </p:spPr>
      </p:pic>
    </p:spTree>
    <p:extLst>
      <p:ext uri="{BB962C8B-B14F-4D97-AF65-F5344CB8AC3E}">
        <p14:creationId xmlns:p14="http://schemas.microsoft.com/office/powerpoint/2010/main" val="379263358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Title slide image 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ext Placeholder 18">
            <a:extLst>
              <a:ext uri="{FF2B5EF4-FFF2-40B4-BE49-F238E27FC236}">
                <a16:creationId xmlns:a16="http://schemas.microsoft.com/office/drawing/2014/main" id="{2EBAD88C-14CE-038B-E7DB-FFFA5527114D}"/>
              </a:ext>
            </a:extLst>
          </p:cNvPr>
          <p:cNvSpPr>
            <a:spLocks noGrp="1"/>
          </p:cNvSpPr>
          <p:nvPr>
            <p:ph type="body" sz="quarter" idx="14" hasCustomPrompt="1"/>
          </p:nvPr>
        </p:nvSpPr>
        <p:spPr>
          <a:xfrm>
            <a:off x="633065" y="6423232"/>
            <a:ext cx="5187632" cy="272535"/>
          </a:xfrm>
          <a:prstGeom prst="rect">
            <a:avLst/>
          </a:prstGeom>
        </p:spPr>
        <p:txBody>
          <a:bodyPr anchor="ctr"/>
          <a:lstStyle>
            <a:lvl1pPr marL="0" indent="0" algn="l">
              <a:buNone/>
              <a:defRPr sz="800" spc="0">
                <a:solidFill>
                  <a:schemeClr val="bg1"/>
                </a:solidFill>
              </a:defRPr>
            </a:lvl1pPr>
          </a:lstStyle>
          <a:p>
            <a:pPr lvl="0"/>
            <a:r>
              <a:rPr lang="en-GB"/>
              <a:t>Is this presentation for CONFIDENTIAL/INTERNAL USE/EXTERNAL USE? Choose the one that applies</a:t>
            </a:r>
            <a:endParaRPr lang="en-US"/>
          </a:p>
        </p:txBody>
      </p:sp>
      <p:sp>
        <p:nvSpPr>
          <p:cNvPr id="2" name="Title 1">
            <a:extLst>
              <a:ext uri="{FF2B5EF4-FFF2-40B4-BE49-F238E27FC236}">
                <a16:creationId xmlns:a16="http://schemas.microsoft.com/office/drawing/2014/main" id="{DA9E0D1F-7D00-5810-3AAB-FDE18CCE9331}"/>
              </a:ext>
            </a:extLst>
          </p:cNvPr>
          <p:cNvSpPr>
            <a:spLocks noGrp="1"/>
          </p:cNvSpPr>
          <p:nvPr>
            <p:ph type="title"/>
          </p:nvPr>
        </p:nvSpPr>
        <p:spPr>
          <a:xfrm>
            <a:off x="629130" y="2407629"/>
            <a:ext cx="5561213" cy="1325563"/>
          </a:xfrm>
          <a:prstGeom prst="rect">
            <a:avLst/>
          </a:prstGeom>
        </p:spPr>
        <p:txBody>
          <a:bodyPr>
            <a:noAutofit/>
          </a:bodyPr>
          <a:lstStyle>
            <a:lvl1pPr>
              <a:defRPr sz="4800" b="1">
                <a:solidFill>
                  <a:schemeClr val="bg1"/>
                </a:solidFill>
              </a:defRPr>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9D7EB956-02EB-9986-3E6B-76178D1FA8E2}"/>
              </a:ext>
            </a:extLst>
          </p:cNvPr>
          <p:cNvSpPr>
            <a:spLocks noGrp="1"/>
          </p:cNvSpPr>
          <p:nvPr>
            <p:ph type="body" sz="quarter" idx="16"/>
          </p:nvPr>
        </p:nvSpPr>
        <p:spPr>
          <a:xfrm>
            <a:off x="629331" y="3802289"/>
            <a:ext cx="5561012" cy="704850"/>
          </a:xfrm>
          <a:prstGeom prst="rect">
            <a:avLst/>
          </a:prstGeom>
        </p:spPr>
        <p:txBody>
          <a:bodyPr/>
          <a:lstStyle>
            <a:lvl1pPr marL="0" indent="0" algn="l">
              <a:buNone/>
              <a:defRPr sz="1600">
                <a:solidFill>
                  <a:schemeClr val="bg1"/>
                </a:solidFill>
              </a:defRPr>
            </a:lvl1pPr>
          </a:lstStyle>
          <a:p>
            <a:pPr lvl="0"/>
            <a:r>
              <a:rPr lang="en-GB"/>
              <a:t>Click to edit Master text styles</a:t>
            </a:r>
          </a:p>
        </p:txBody>
      </p:sp>
      <p:sp>
        <p:nvSpPr>
          <p:cNvPr id="8" name="Picture Placeholder 5">
            <a:extLst>
              <a:ext uri="{FF2B5EF4-FFF2-40B4-BE49-F238E27FC236}">
                <a16:creationId xmlns:a16="http://schemas.microsoft.com/office/drawing/2014/main" id="{75B32161-BCA4-C724-3520-CCD9A72CEB50}"/>
              </a:ext>
            </a:extLst>
          </p:cNvPr>
          <p:cNvSpPr>
            <a:spLocks noGrp="1"/>
          </p:cNvSpPr>
          <p:nvPr>
            <p:ph type="pic" sz="quarter" idx="15"/>
          </p:nvPr>
        </p:nvSpPr>
        <p:spPr>
          <a:xfrm>
            <a:off x="7292685" y="1266371"/>
            <a:ext cx="4346093" cy="4325257"/>
          </a:xfrm>
          <a:prstGeom prst="roundRect">
            <a:avLst>
              <a:gd name="adj" fmla="val 6398"/>
            </a:avLst>
          </a:prstGeom>
          <a:pattFill prst="pct5">
            <a:fgClr>
              <a:schemeClr val="accent1"/>
            </a:fgClr>
            <a:bgClr>
              <a:schemeClr val="bg1"/>
            </a:bgClr>
          </a:pattFill>
        </p:spPr>
        <p:txBody>
          <a:bodyPr/>
          <a:lstStyle>
            <a:lvl1pPr marL="0" indent="0">
              <a:buNone/>
              <a:defRPr sz="1050">
                <a:solidFill>
                  <a:schemeClr val="tx1"/>
                </a:solidFill>
              </a:defRPr>
            </a:lvl1pPr>
          </a:lstStyle>
          <a:p>
            <a:r>
              <a:rPr lang="en-GB"/>
              <a:t>Click icon to add picture</a:t>
            </a:r>
            <a:endParaRPr lang="en-US"/>
          </a:p>
        </p:txBody>
      </p:sp>
      <p:pic>
        <p:nvPicPr>
          <p:cNvPr id="9" name="Picture 8" descr="A white text on a black background&#10;&#10;Description automatically generated">
            <a:extLst>
              <a:ext uri="{FF2B5EF4-FFF2-40B4-BE49-F238E27FC236}">
                <a16:creationId xmlns:a16="http://schemas.microsoft.com/office/drawing/2014/main" id="{17706687-E878-7EDD-3296-917C8CE63907}"/>
              </a:ext>
            </a:extLst>
          </p:cNvPr>
          <p:cNvPicPr>
            <a:picLocks noChangeAspect="1"/>
          </p:cNvPicPr>
          <p:nvPr/>
        </p:nvPicPr>
        <p:blipFill>
          <a:blip r:embed="rId3"/>
          <a:stretch>
            <a:fillRect/>
          </a:stretch>
        </p:blipFill>
        <p:spPr>
          <a:xfrm>
            <a:off x="629130" y="620967"/>
            <a:ext cx="1756437" cy="467604"/>
          </a:xfrm>
          <a:prstGeom prst="rect">
            <a:avLst/>
          </a:prstGeom>
        </p:spPr>
      </p:pic>
      <p:pic>
        <p:nvPicPr>
          <p:cNvPr id="16" name="Graphic 15">
            <a:extLst>
              <a:ext uri="{FF2B5EF4-FFF2-40B4-BE49-F238E27FC236}">
                <a16:creationId xmlns:a16="http://schemas.microsoft.com/office/drawing/2014/main" id="{8FD775D0-C776-454E-0D5E-DD858F55607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36171" y="2675482"/>
            <a:ext cx="1489393" cy="125611"/>
          </a:xfrm>
          <a:prstGeom prst="rect">
            <a:avLst/>
          </a:prstGeom>
        </p:spPr>
      </p:pic>
    </p:spTree>
    <p:extLst>
      <p:ext uri="{BB962C8B-B14F-4D97-AF65-F5344CB8AC3E}">
        <p14:creationId xmlns:p14="http://schemas.microsoft.com/office/powerpoint/2010/main" val="148129533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BAA7F0-A66A-8B76-03E3-59BA7155700D}"/>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B25B2B52-5CF6-226E-46EE-59CEA7CC99C2}"/>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85209741-9BDA-C8BC-9751-367D1057FC90}"/>
              </a:ext>
            </a:extLst>
          </p:cNvPr>
          <p:cNvSpPr>
            <a:spLocks noGrp="1"/>
          </p:cNvSpPr>
          <p:nvPr>
            <p:ph type="dt" sz="half" idx="10"/>
          </p:nvPr>
        </p:nvSpPr>
        <p:spPr/>
        <p:txBody>
          <a:bodyPr/>
          <a:lstStyle/>
          <a:p>
            <a:fld id="{69C8FCBA-4C72-C64E-AEE9-EFAEDF233D83}" type="datetimeFigureOut">
              <a:rPr lang="en-US" smtClean="0"/>
              <a:t>5/9/25</a:t>
            </a:fld>
            <a:endParaRPr lang="en-US"/>
          </a:p>
        </p:txBody>
      </p:sp>
      <p:sp>
        <p:nvSpPr>
          <p:cNvPr id="5" name="Footer Placeholder 4">
            <a:extLst>
              <a:ext uri="{FF2B5EF4-FFF2-40B4-BE49-F238E27FC236}">
                <a16:creationId xmlns:a16="http://schemas.microsoft.com/office/drawing/2014/main" id="{51FC3DD7-1B08-EFAC-27EC-751421F1DF2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9CF8D43-944D-5800-833E-0F2C6093ED4A}"/>
              </a:ext>
            </a:extLst>
          </p:cNvPr>
          <p:cNvSpPr>
            <a:spLocks noGrp="1"/>
          </p:cNvSpPr>
          <p:nvPr>
            <p:ph type="sldNum" sz="quarter" idx="12"/>
          </p:nvPr>
        </p:nvSpPr>
        <p:spPr/>
        <p:txBody>
          <a:bodyPr/>
          <a:lstStyle/>
          <a:p>
            <a:fld id="{1F3AB70C-4ACB-6647-82E2-ED00FC9FFDC0}" type="slidenum">
              <a:rPr lang="en-US" smtClean="0"/>
              <a:t>‹#›</a:t>
            </a:fld>
            <a:endParaRPr lang="en-US"/>
          </a:p>
        </p:txBody>
      </p:sp>
    </p:spTree>
    <p:extLst>
      <p:ext uri="{BB962C8B-B14F-4D97-AF65-F5344CB8AC3E}">
        <p14:creationId xmlns:p14="http://schemas.microsoft.com/office/powerpoint/2010/main" val="708353486"/>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6" name="Picture 5" descr="A cell phone with a white screen&#10;&#10;Description automatically generated">
            <a:extLst>
              <a:ext uri="{FF2B5EF4-FFF2-40B4-BE49-F238E27FC236}">
                <a16:creationId xmlns:a16="http://schemas.microsoft.com/office/drawing/2014/main" id="{930082D5-545D-FFC3-A3DC-1CBD14207E9B}"/>
              </a:ext>
            </a:extLst>
          </p:cNvPr>
          <p:cNvPicPr>
            <a:picLocks noChangeAspect="1"/>
          </p:cNvPicPr>
          <p:nvPr userDrawn="1"/>
        </p:nvPicPr>
        <p:blipFill>
          <a:blip r:embed="rId2"/>
          <a:stretch>
            <a:fillRect/>
          </a:stretch>
        </p:blipFill>
        <p:spPr>
          <a:xfrm>
            <a:off x="6800342" y="622300"/>
            <a:ext cx="6235700" cy="6235700"/>
          </a:xfrm>
          <a:prstGeom prst="rect">
            <a:avLst/>
          </a:prstGeom>
        </p:spPr>
      </p:pic>
      <p:sp>
        <p:nvSpPr>
          <p:cNvPr id="8" name="Picture Placeholder 7">
            <a:extLst>
              <a:ext uri="{FF2B5EF4-FFF2-40B4-BE49-F238E27FC236}">
                <a16:creationId xmlns:a16="http://schemas.microsoft.com/office/drawing/2014/main" id="{E54BC290-253E-A848-D0D3-4C4F9AFDC9FA}"/>
              </a:ext>
            </a:extLst>
          </p:cNvPr>
          <p:cNvSpPr>
            <a:spLocks noGrp="1"/>
          </p:cNvSpPr>
          <p:nvPr>
            <p:ph type="pic" sz="quarter" idx="10"/>
          </p:nvPr>
        </p:nvSpPr>
        <p:spPr>
          <a:xfrm>
            <a:off x="8758238" y="1316038"/>
            <a:ext cx="2327275" cy="4876800"/>
          </a:xfrm>
          <a:prstGeom prst="roundRect">
            <a:avLst>
              <a:gd name="adj" fmla="val 9085"/>
            </a:avLst>
          </a:prstGeom>
          <a:pattFill prst="pct5">
            <a:fgClr>
              <a:schemeClr val="accent1"/>
            </a:fgClr>
            <a:bgClr>
              <a:schemeClr val="bg1"/>
            </a:bgClr>
          </a:pattFill>
        </p:spPr>
        <p:txBody>
          <a:bodyPr/>
          <a:lstStyle/>
          <a:p>
            <a:endParaRPr lang="en-US"/>
          </a:p>
        </p:txBody>
      </p:sp>
    </p:spTree>
    <p:extLst>
      <p:ext uri="{BB962C8B-B14F-4D97-AF65-F5344CB8AC3E}">
        <p14:creationId xmlns:p14="http://schemas.microsoft.com/office/powerpoint/2010/main" val="4097134433"/>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Title slide 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2" name="Title 1">
            <a:extLst>
              <a:ext uri="{FF2B5EF4-FFF2-40B4-BE49-F238E27FC236}">
                <a16:creationId xmlns:a16="http://schemas.microsoft.com/office/drawing/2014/main" id="{B5BEB629-D986-5613-F7C1-5BA4A59CAFD0}"/>
              </a:ext>
            </a:extLst>
          </p:cNvPr>
          <p:cNvSpPr>
            <a:spLocks noGrp="1"/>
          </p:cNvSpPr>
          <p:nvPr>
            <p:ph type="title"/>
          </p:nvPr>
        </p:nvSpPr>
        <p:spPr>
          <a:xfrm>
            <a:off x="3323495" y="2476599"/>
            <a:ext cx="5545010" cy="1471953"/>
          </a:xfrm>
          <a:prstGeom prst="rect">
            <a:avLst/>
          </a:prstGeom>
        </p:spPr>
        <p:txBody>
          <a:bodyPr anchor="b">
            <a:noAutofit/>
          </a:bodyPr>
          <a:lstStyle>
            <a:lvl1pPr algn="ctr">
              <a:lnSpc>
                <a:spcPct val="100000"/>
              </a:lnSpc>
              <a:defRPr sz="4800" b="1">
                <a:solidFill>
                  <a:schemeClr val="tx1"/>
                </a:solidFill>
              </a:defRPr>
            </a:lvl1pPr>
          </a:lstStyle>
          <a:p>
            <a:r>
              <a:rPr lang="en-GB"/>
              <a:t>Click to edit Master title style</a:t>
            </a:r>
            <a:endParaRPr lang="en-US"/>
          </a:p>
        </p:txBody>
      </p:sp>
      <p:pic>
        <p:nvPicPr>
          <p:cNvPr id="39" name="Picture 38" descr="A blue text on a black background&#10;&#10;Description automatically generated">
            <a:extLst>
              <a:ext uri="{FF2B5EF4-FFF2-40B4-BE49-F238E27FC236}">
                <a16:creationId xmlns:a16="http://schemas.microsoft.com/office/drawing/2014/main" id="{27135303-0B46-4DC3-BF09-606D496D9AD3}"/>
              </a:ext>
            </a:extLst>
          </p:cNvPr>
          <p:cNvPicPr>
            <a:picLocks noChangeAspect="1"/>
          </p:cNvPicPr>
          <p:nvPr/>
        </p:nvPicPr>
        <p:blipFill>
          <a:blip r:embed="rId3"/>
          <a:stretch>
            <a:fillRect/>
          </a:stretch>
        </p:blipFill>
        <p:spPr>
          <a:xfrm>
            <a:off x="5235388" y="681141"/>
            <a:ext cx="1721224" cy="458230"/>
          </a:xfrm>
          <a:prstGeom prst="rect">
            <a:avLst/>
          </a:prstGeom>
        </p:spPr>
      </p:pic>
      <p:pic>
        <p:nvPicPr>
          <p:cNvPr id="6" name="Graphic 5">
            <a:extLst>
              <a:ext uri="{FF2B5EF4-FFF2-40B4-BE49-F238E27FC236}">
                <a16:creationId xmlns:a16="http://schemas.microsoft.com/office/drawing/2014/main" id="{499D8DF1-107B-6AA5-A874-0C2F4CA4194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21064603">
            <a:off x="-210098" y="151377"/>
            <a:ext cx="3085421" cy="1420273"/>
          </a:xfrm>
          <a:prstGeom prst="rect">
            <a:avLst/>
          </a:prstGeom>
        </p:spPr>
      </p:pic>
      <p:pic>
        <p:nvPicPr>
          <p:cNvPr id="8" name="Graphic 7">
            <a:extLst>
              <a:ext uri="{FF2B5EF4-FFF2-40B4-BE49-F238E27FC236}">
                <a16:creationId xmlns:a16="http://schemas.microsoft.com/office/drawing/2014/main" id="{6CBFBCBA-9280-A990-FB45-0146C3BA6BD0}"/>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rot="21064603">
            <a:off x="9622575" y="5570022"/>
            <a:ext cx="2843864" cy="1309080"/>
          </a:xfrm>
          <a:prstGeom prst="rect">
            <a:avLst/>
          </a:prstGeom>
        </p:spPr>
      </p:pic>
      <p:sp>
        <p:nvSpPr>
          <p:cNvPr id="20" name="Text Placeholder 18">
            <a:extLst>
              <a:ext uri="{FF2B5EF4-FFF2-40B4-BE49-F238E27FC236}">
                <a16:creationId xmlns:a16="http://schemas.microsoft.com/office/drawing/2014/main" id="{5CE74663-44C1-1060-FF8D-E437C2082730}"/>
              </a:ext>
            </a:extLst>
          </p:cNvPr>
          <p:cNvSpPr>
            <a:spLocks noGrp="1"/>
          </p:cNvSpPr>
          <p:nvPr>
            <p:ph type="body" sz="quarter" idx="14" hasCustomPrompt="1"/>
          </p:nvPr>
        </p:nvSpPr>
        <p:spPr>
          <a:xfrm>
            <a:off x="3455552" y="6413401"/>
            <a:ext cx="5280896" cy="252870"/>
          </a:xfrm>
          <a:prstGeom prst="rect">
            <a:avLst/>
          </a:prstGeom>
        </p:spPr>
        <p:txBody>
          <a:bodyPr anchor="ctr"/>
          <a:lstStyle>
            <a:lvl1pPr marL="0" indent="0" algn="ctr">
              <a:buNone/>
              <a:defRPr sz="800" spc="0">
                <a:solidFill>
                  <a:schemeClr val="tx1"/>
                </a:solidFill>
              </a:defRPr>
            </a:lvl1pPr>
          </a:lstStyle>
          <a:p>
            <a:pPr lvl="0"/>
            <a:r>
              <a:rPr lang="en-GB"/>
              <a:t>Is this presentation for CONFIDENTIAL/INTERNAL USE/EXTERNAL USE? Choose the one that applies</a:t>
            </a:r>
            <a:endParaRPr lang="en-US"/>
          </a:p>
        </p:txBody>
      </p:sp>
      <p:sp>
        <p:nvSpPr>
          <p:cNvPr id="3" name="Text Placeholder 2">
            <a:extLst>
              <a:ext uri="{FF2B5EF4-FFF2-40B4-BE49-F238E27FC236}">
                <a16:creationId xmlns:a16="http://schemas.microsoft.com/office/drawing/2014/main" id="{27D866E4-3FD0-41F6-CA44-B4A916C64489}"/>
              </a:ext>
            </a:extLst>
          </p:cNvPr>
          <p:cNvSpPr>
            <a:spLocks noGrp="1"/>
          </p:cNvSpPr>
          <p:nvPr>
            <p:ph type="body" sz="quarter" idx="15"/>
          </p:nvPr>
        </p:nvSpPr>
        <p:spPr>
          <a:xfrm>
            <a:off x="3306763" y="4092575"/>
            <a:ext cx="5561012" cy="704850"/>
          </a:xfrm>
          <a:prstGeom prst="rect">
            <a:avLst/>
          </a:prstGeom>
        </p:spPr>
        <p:txBody>
          <a:bodyPr/>
          <a:lstStyle>
            <a:lvl1pPr marL="0" indent="0" algn="ctr">
              <a:lnSpc>
                <a:spcPct val="100000"/>
              </a:lnSpc>
              <a:buNone/>
              <a:defRPr sz="1600"/>
            </a:lvl1pPr>
          </a:lstStyle>
          <a:p>
            <a:pPr lvl="0"/>
            <a:r>
              <a:rPr lang="en-GB"/>
              <a:t>Click to edit Master text styles</a:t>
            </a:r>
          </a:p>
        </p:txBody>
      </p:sp>
    </p:spTree>
    <p:extLst>
      <p:ext uri="{BB962C8B-B14F-4D97-AF65-F5344CB8AC3E}">
        <p14:creationId xmlns:p14="http://schemas.microsoft.com/office/powerpoint/2010/main" val="144379968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Title slide B">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2" name="Title 1">
            <a:extLst>
              <a:ext uri="{FF2B5EF4-FFF2-40B4-BE49-F238E27FC236}">
                <a16:creationId xmlns:a16="http://schemas.microsoft.com/office/drawing/2014/main" id="{B5BEB629-D986-5613-F7C1-5BA4A59CAFD0}"/>
              </a:ext>
            </a:extLst>
          </p:cNvPr>
          <p:cNvSpPr>
            <a:spLocks noGrp="1"/>
          </p:cNvSpPr>
          <p:nvPr>
            <p:ph type="title"/>
          </p:nvPr>
        </p:nvSpPr>
        <p:spPr>
          <a:xfrm>
            <a:off x="3306763" y="2641387"/>
            <a:ext cx="5561012" cy="1325563"/>
          </a:xfrm>
          <a:prstGeom prst="rect">
            <a:avLst/>
          </a:prstGeom>
        </p:spPr>
        <p:txBody>
          <a:bodyPr>
            <a:noAutofit/>
          </a:bodyPr>
          <a:lstStyle>
            <a:lvl1pPr algn="ctr">
              <a:defRPr sz="4800" b="1">
                <a:solidFill>
                  <a:schemeClr val="bg1"/>
                </a:solidFill>
              </a:defRPr>
            </a:lvl1pPr>
          </a:lstStyle>
          <a:p>
            <a:r>
              <a:rPr lang="en-GB"/>
              <a:t>Click to edit Master title style</a:t>
            </a:r>
            <a:endParaRPr lang="en-US"/>
          </a:p>
        </p:txBody>
      </p:sp>
      <p:pic>
        <p:nvPicPr>
          <p:cNvPr id="6" name="Graphic 5">
            <a:extLst>
              <a:ext uri="{FF2B5EF4-FFF2-40B4-BE49-F238E27FC236}">
                <a16:creationId xmlns:a16="http://schemas.microsoft.com/office/drawing/2014/main" id="{499D8DF1-107B-6AA5-A874-0C2F4CA4194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rot="21064603">
            <a:off x="-210098" y="151377"/>
            <a:ext cx="3085421" cy="1420273"/>
          </a:xfrm>
          <a:prstGeom prst="rect">
            <a:avLst/>
          </a:prstGeom>
        </p:spPr>
      </p:pic>
      <p:pic>
        <p:nvPicPr>
          <p:cNvPr id="8" name="Graphic 7">
            <a:extLst>
              <a:ext uri="{FF2B5EF4-FFF2-40B4-BE49-F238E27FC236}">
                <a16:creationId xmlns:a16="http://schemas.microsoft.com/office/drawing/2014/main" id="{6CBFBCBA-9280-A990-FB45-0146C3BA6BD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21064603">
            <a:off x="9622575" y="5570022"/>
            <a:ext cx="2843864" cy="1309080"/>
          </a:xfrm>
          <a:prstGeom prst="rect">
            <a:avLst/>
          </a:prstGeom>
        </p:spPr>
      </p:pic>
      <p:sp>
        <p:nvSpPr>
          <p:cNvPr id="20" name="Text Placeholder 18">
            <a:extLst>
              <a:ext uri="{FF2B5EF4-FFF2-40B4-BE49-F238E27FC236}">
                <a16:creationId xmlns:a16="http://schemas.microsoft.com/office/drawing/2014/main" id="{5CE74663-44C1-1060-FF8D-E437C2082730}"/>
              </a:ext>
            </a:extLst>
          </p:cNvPr>
          <p:cNvSpPr>
            <a:spLocks noGrp="1"/>
          </p:cNvSpPr>
          <p:nvPr>
            <p:ph type="body" sz="quarter" idx="14" hasCustomPrompt="1"/>
          </p:nvPr>
        </p:nvSpPr>
        <p:spPr>
          <a:xfrm>
            <a:off x="3455552" y="6413401"/>
            <a:ext cx="5280896" cy="252870"/>
          </a:xfrm>
          <a:prstGeom prst="rect">
            <a:avLst/>
          </a:prstGeom>
        </p:spPr>
        <p:txBody>
          <a:bodyPr anchor="ctr"/>
          <a:lstStyle>
            <a:lvl1pPr marL="0" indent="0" algn="ctr">
              <a:buNone/>
              <a:defRPr sz="800" spc="0">
                <a:solidFill>
                  <a:schemeClr val="bg1"/>
                </a:solidFill>
              </a:defRPr>
            </a:lvl1pPr>
          </a:lstStyle>
          <a:p>
            <a:pPr lvl="0"/>
            <a:r>
              <a:rPr lang="en-GB"/>
              <a:t>Is this presentation for CONFIDENTIAL/INTERNAL USE/EXTERNAL USE? Choose the one that applies</a:t>
            </a:r>
            <a:endParaRPr lang="en-US"/>
          </a:p>
        </p:txBody>
      </p:sp>
      <p:sp>
        <p:nvSpPr>
          <p:cNvPr id="3" name="Text Placeholder 2">
            <a:extLst>
              <a:ext uri="{FF2B5EF4-FFF2-40B4-BE49-F238E27FC236}">
                <a16:creationId xmlns:a16="http://schemas.microsoft.com/office/drawing/2014/main" id="{27D866E4-3FD0-41F6-CA44-B4A916C64489}"/>
              </a:ext>
            </a:extLst>
          </p:cNvPr>
          <p:cNvSpPr>
            <a:spLocks noGrp="1"/>
          </p:cNvSpPr>
          <p:nvPr>
            <p:ph type="body" sz="quarter" idx="15"/>
          </p:nvPr>
        </p:nvSpPr>
        <p:spPr>
          <a:xfrm>
            <a:off x="3306763" y="4092575"/>
            <a:ext cx="5561012" cy="704850"/>
          </a:xfrm>
          <a:prstGeom prst="rect">
            <a:avLst/>
          </a:prstGeom>
        </p:spPr>
        <p:txBody>
          <a:bodyPr/>
          <a:lstStyle>
            <a:lvl1pPr marL="0" indent="0" algn="ctr">
              <a:buNone/>
              <a:defRPr sz="1600">
                <a:solidFill>
                  <a:schemeClr val="bg1"/>
                </a:solidFill>
              </a:defRPr>
            </a:lvl1pPr>
          </a:lstStyle>
          <a:p>
            <a:pPr lvl="0"/>
            <a:r>
              <a:rPr lang="en-GB"/>
              <a:t>Click to edit Master text styles</a:t>
            </a:r>
          </a:p>
        </p:txBody>
      </p:sp>
      <p:pic>
        <p:nvPicPr>
          <p:cNvPr id="7" name="Picture 6" descr="A white text on a black background&#10;&#10;Description automatically generated">
            <a:extLst>
              <a:ext uri="{FF2B5EF4-FFF2-40B4-BE49-F238E27FC236}">
                <a16:creationId xmlns:a16="http://schemas.microsoft.com/office/drawing/2014/main" id="{8FB274A3-1507-F485-AFD9-6D3C93660FE9}"/>
              </a:ext>
            </a:extLst>
          </p:cNvPr>
          <p:cNvPicPr>
            <a:picLocks noChangeAspect="1"/>
          </p:cNvPicPr>
          <p:nvPr/>
        </p:nvPicPr>
        <p:blipFill>
          <a:blip r:embed="rId7"/>
          <a:stretch>
            <a:fillRect/>
          </a:stretch>
        </p:blipFill>
        <p:spPr>
          <a:xfrm>
            <a:off x="5235388" y="688398"/>
            <a:ext cx="1721226" cy="458230"/>
          </a:xfrm>
          <a:prstGeom prst="rect">
            <a:avLst/>
          </a:prstGeom>
        </p:spPr>
      </p:pic>
    </p:spTree>
    <p:extLst>
      <p:ext uri="{BB962C8B-B14F-4D97-AF65-F5344CB8AC3E}">
        <p14:creationId xmlns:p14="http://schemas.microsoft.com/office/powerpoint/2010/main" val="202846823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Title slide image 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2" name="Title 1">
            <a:extLst>
              <a:ext uri="{FF2B5EF4-FFF2-40B4-BE49-F238E27FC236}">
                <a16:creationId xmlns:a16="http://schemas.microsoft.com/office/drawing/2014/main" id="{B5BEB629-D986-5613-F7C1-5BA4A59CAFD0}"/>
              </a:ext>
            </a:extLst>
          </p:cNvPr>
          <p:cNvSpPr>
            <a:spLocks noGrp="1"/>
          </p:cNvSpPr>
          <p:nvPr>
            <p:ph type="title"/>
          </p:nvPr>
        </p:nvSpPr>
        <p:spPr>
          <a:xfrm>
            <a:off x="629130" y="2407629"/>
            <a:ext cx="5561213" cy="1325563"/>
          </a:xfrm>
          <a:prstGeom prst="rect">
            <a:avLst/>
          </a:prstGeom>
        </p:spPr>
        <p:txBody>
          <a:bodyPr>
            <a:noAutofit/>
          </a:bodyPr>
          <a:lstStyle>
            <a:lvl1pPr>
              <a:defRPr sz="4800" b="1">
                <a:solidFill>
                  <a:schemeClr val="tx1"/>
                </a:solidFill>
              </a:defRPr>
            </a:lvl1pPr>
          </a:lstStyle>
          <a:p>
            <a:r>
              <a:rPr lang="en-GB"/>
              <a:t>Click to edit Master title style</a:t>
            </a:r>
            <a:endParaRPr lang="en-US"/>
          </a:p>
        </p:txBody>
      </p:sp>
      <p:pic>
        <p:nvPicPr>
          <p:cNvPr id="39" name="Picture 38" descr="A blue text on a black background&#10;&#10;Description automatically generated">
            <a:extLst>
              <a:ext uri="{FF2B5EF4-FFF2-40B4-BE49-F238E27FC236}">
                <a16:creationId xmlns:a16="http://schemas.microsoft.com/office/drawing/2014/main" id="{27135303-0B46-4DC3-BF09-606D496D9AD3}"/>
              </a:ext>
            </a:extLst>
          </p:cNvPr>
          <p:cNvPicPr>
            <a:picLocks noChangeAspect="1"/>
          </p:cNvPicPr>
          <p:nvPr/>
        </p:nvPicPr>
        <p:blipFill>
          <a:blip r:embed="rId3"/>
          <a:stretch>
            <a:fillRect/>
          </a:stretch>
        </p:blipFill>
        <p:spPr>
          <a:xfrm>
            <a:off x="629130" y="620967"/>
            <a:ext cx="1756435" cy="467604"/>
          </a:xfrm>
          <a:prstGeom prst="rect">
            <a:avLst/>
          </a:prstGeom>
        </p:spPr>
      </p:pic>
      <p:sp>
        <p:nvSpPr>
          <p:cNvPr id="3" name="Text Placeholder 18">
            <a:extLst>
              <a:ext uri="{FF2B5EF4-FFF2-40B4-BE49-F238E27FC236}">
                <a16:creationId xmlns:a16="http://schemas.microsoft.com/office/drawing/2014/main" id="{E87E4BF1-9674-894E-4FDC-17B5B981B383}"/>
              </a:ext>
            </a:extLst>
          </p:cNvPr>
          <p:cNvSpPr>
            <a:spLocks noGrp="1"/>
          </p:cNvSpPr>
          <p:nvPr>
            <p:ph type="body" sz="quarter" idx="14" hasCustomPrompt="1"/>
          </p:nvPr>
        </p:nvSpPr>
        <p:spPr>
          <a:xfrm>
            <a:off x="633065" y="6423232"/>
            <a:ext cx="5187632" cy="272535"/>
          </a:xfrm>
          <a:prstGeom prst="rect">
            <a:avLst/>
          </a:prstGeom>
        </p:spPr>
        <p:txBody>
          <a:bodyPr anchor="ctr"/>
          <a:lstStyle>
            <a:lvl1pPr marL="0" indent="0" algn="l">
              <a:buNone/>
              <a:defRPr sz="800" spc="0">
                <a:solidFill>
                  <a:schemeClr val="tx1"/>
                </a:solidFill>
              </a:defRPr>
            </a:lvl1pPr>
          </a:lstStyle>
          <a:p>
            <a:pPr lvl="0"/>
            <a:r>
              <a:rPr lang="en-GB"/>
              <a:t>Is this presentation for CONFIDENTIAL/INTERNAL USE/EXTERNAL USE? Choose the one that applies</a:t>
            </a:r>
            <a:endParaRPr lang="en-US"/>
          </a:p>
        </p:txBody>
      </p:sp>
      <p:sp>
        <p:nvSpPr>
          <p:cNvPr id="5" name="Text Placeholder 2">
            <a:extLst>
              <a:ext uri="{FF2B5EF4-FFF2-40B4-BE49-F238E27FC236}">
                <a16:creationId xmlns:a16="http://schemas.microsoft.com/office/drawing/2014/main" id="{A235436E-026D-B364-8471-D77C4228094D}"/>
              </a:ext>
            </a:extLst>
          </p:cNvPr>
          <p:cNvSpPr>
            <a:spLocks noGrp="1"/>
          </p:cNvSpPr>
          <p:nvPr>
            <p:ph type="body" sz="quarter" idx="16"/>
          </p:nvPr>
        </p:nvSpPr>
        <p:spPr>
          <a:xfrm>
            <a:off x="629331" y="3802289"/>
            <a:ext cx="5561012" cy="704850"/>
          </a:xfrm>
          <a:prstGeom prst="rect">
            <a:avLst/>
          </a:prstGeom>
        </p:spPr>
        <p:txBody>
          <a:bodyPr/>
          <a:lstStyle>
            <a:lvl1pPr marL="0" indent="0" algn="l">
              <a:buNone/>
              <a:defRPr sz="1600"/>
            </a:lvl1pPr>
          </a:lstStyle>
          <a:p>
            <a:pPr lvl="0"/>
            <a:r>
              <a:rPr lang="en-GB"/>
              <a:t>Click to edit Master text styles</a:t>
            </a:r>
          </a:p>
        </p:txBody>
      </p:sp>
      <p:sp>
        <p:nvSpPr>
          <p:cNvPr id="6" name="Picture Placeholder 5">
            <a:extLst>
              <a:ext uri="{FF2B5EF4-FFF2-40B4-BE49-F238E27FC236}">
                <a16:creationId xmlns:a16="http://schemas.microsoft.com/office/drawing/2014/main" id="{ED87ADAA-4007-FC41-F793-0A8C6E1A32E3}"/>
              </a:ext>
            </a:extLst>
          </p:cNvPr>
          <p:cNvSpPr>
            <a:spLocks noGrp="1"/>
          </p:cNvSpPr>
          <p:nvPr>
            <p:ph type="pic" sz="quarter" idx="15"/>
          </p:nvPr>
        </p:nvSpPr>
        <p:spPr>
          <a:xfrm>
            <a:off x="7292685" y="1266371"/>
            <a:ext cx="4346093" cy="4325257"/>
          </a:xfrm>
          <a:prstGeom prst="roundRect">
            <a:avLst>
              <a:gd name="adj" fmla="val 6398"/>
            </a:avLst>
          </a:prstGeom>
          <a:pattFill prst="pct5">
            <a:fgClr>
              <a:schemeClr val="accent1"/>
            </a:fgClr>
            <a:bgClr>
              <a:schemeClr val="bg1"/>
            </a:bgClr>
          </a:pattFill>
        </p:spPr>
        <p:txBody>
          <a:bodyPr/>
          <a:lstStyle>
            <a:lvl1pPr marL="0" indent="0">
              <a:buNone/>
              <a:defRPr sz="1050">
                <a:solidFill>
                  <a:schemeClr val="tx1"/>
                </a:solidFill>
              </a:defRPr>
            </a:lvl1pPr>
          </a:lstStyle>
          <a:p>
            <a:r>
              <a:rPr lang="en-GB"/>
              <a:t>Click icon to add picture</a:t>
            </a:r>
            <a:endParaRPr lang="en-US"/>
          </a:p>
        </p:txBody>
      </p:sp>
      <p:pic>
        <p:nvPicPr>
          <p:cNvPr id="9" name="Graphic 8">
            <a:extLst>
              <a:ext uri="{FF2B5EF4-FFF2-40B4-BE49-F238E27FC236}">
                <a16:creationId xmlns:a16="http://schemas.microsoft.com/office/drawing/2014/main" id="{3E90CEE1-B58A-7882-709F-5D0202D343F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36171" y="2675482"/>
            <a:ext cx="1489393" cy="125611"/>
          </a:xfrm>
          <a:prstGeom prst="rect">
            <a:avLst/>
          </a:prstGeom>
        </p:spPr>
      </p:pic>
    </p:spTree>
    <p:extLst>
      <p:ext uri="{BB962C8B-B14F-4D97-AF65-F5344CB8AC3E}">
        <p14:creationId xmlns:p14="http://schemas.microsoft.com/office/powerpoint/2010/main" val="298933857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Title slide image B">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 Placeholder 18">
            <a:extLst>
              <a:ext uri="{FF2B5EF4-FFF2-40B4-BE49-F238E27FC236}">
                <a16:creationId xmlns:a16="http://schemas.microsoft.com/office/drawing/2014/main" id="{7D947923-FF43-63E1-469A-165C40D5AFB1}"/>
              </a:ext>
            </a:extLst>
          </p:cNvPr>
          <p:cNvSpPr>
            <a:spLocks noGrp="1"/>
          </p:cNvSpPr>
          <p:nvPr>
            <p:ph type="body" sz="quarter" idx="14" hasCustomPrompt="1"/>
          </p:nvPr>
        </p:nvSpPr>
        <p:spPr>
          <a:xfrm>
            <a:off x="633065" y="6423232"/>
            <a:ext cx="5187632" cy="272535"/>
          </a:xfrm>
          <a:prstGeom prst="rect">
            <a:avLst/>
          </a:prstGeom>
        </p:spPr>
        <p:txBody>
          <a:bodyPr anchor="ctr"/>
          <a:lstStyle>
            <a:lvl1pPr marL="0" indent="0" algn="l">
              <a:buNone/>
              <a:defRPr sz="800" spc="0">
                <a:solidFill>
                  <a:schemeClr val="tx1"/>
                </a:solidFill>
              </a:defRPr>
            </a:lvl1pPr>
          </a:lstStyle>
          <a:p>
            <a:pPr lvl="0"/>
            <a:r>
              <a:rPr lang="en-GB"/>
              <a:t>Is this presentation for CONFIDENTIAL/INTERNAL USE/EXTERNAL USE? Choose the one that applies</a:t>
            </a:r>
            <a:endParaRPr lang="en-US"/>
          </a:p>
        </p:txBody>
      </p:sp>
      <p:sp>
        <p:nvSpPr>
          <p:cNvPr id="2" name="Title 1">
            <a:extLst>
              <a:ext uri="{FF2B5EF4-FFF2-40B4-BE49-F238E27FC236}">
                <a16:creationId xmlns:a16="http://schemas.microsoft.com/office/drawing/2014/main" id="{7F098634-E20F-9962-58B7-D86F7A16A166}"/>
              </a:ext>
            </a:extLst>
          </p:cNvPr>
          <p:cNvSpPr>
            <a:spLocks noGrp="1"/>
          </p:cNvSpPr>
          <p:nvPr>
            <p:ph type="title"/>
          </p:nvPr>
        </p:nvSpPr>
        <p:spPr>
          <a:xfrm>
            <a:off x="629130" y="2407629"/>
            <a:ext cx="5561213" cy="1325563"/>
          </a:xfrm>
          <a:prstGeom prst="rect">
            <a:avLst/>
          </a:prstGeom>
        </p:spPr>
        <p:txBody>
          <a:bodyPr>
            <a:noAutofit/>
          </a:bodyPr>
          <a:lstStyle>
            <a:lvl1pPr>
              <a:defRPr sz="4800" b="1">
                <a:solidFill>
                  <a:schemeClr val="tx1"/>
                </a:solidFill>
              </a:defRPr>
            </a:lvl1pPr>
          </a:lstStyle>
          <a:p>
            <a:r>
              <a:rPr lang="en-GB"/>
              <a:t>Click to edit Master title style</a:t>
            </a:r>
            <a:endParaRPr lang="en-US"/>
          </a:p>
        </p:txBody>
      </p:sp>
      <p:sp>
        <p:nvSpPr>
          <p:cNvPr id="6" name="Text Placeholder 2">
            <a:extLst>
              <a:ext uri="{FF2B5EF4-FFF2-40B4-BE49-F238E27FC236}">
                <a16:creationId xmlns:a16="http://schemas.microsoft.com/office/drawing/2014/main" id="{D2C618EE-ED81-D27C-DB8B-ADB893B4E9F9}"/>
              </a:ext>
            </a:extLst>
          </p:cNvPr>
          <p:cNvSpPr>
            <a:spLocks noGrp="1"/>
          </p:cNvSpPr>
          <p:nvPr>
            <p:ph type="body" sz="quarter" idx="16"/>
          </p:nvPr>
        </p:nvSpPr>
        <p:spPr>
          <a:xfrm>
            <a:off x="629331" y="3802289"/>
            <a:ext cx="5561012" cy="704850"/>
          </a:xfrm>
          <a:prstGeom prst="rect">
            <a:avLst/>
          </a:prstGeom>
        </p:spPr>
        <p:txBody>
          <a:bodyPr/>
          <a:lstStyle>
            <a:lvl1pPr marL="0" indent="0" algn="l">
              <a:buNone/>
              <a:defRPr sz="1600"/>
            </a:lvl1pPr>
          </a:lstStyle>
          <a:p>
            <a:pPr lvl="0"/>
            <a:r>
              <a:rPr lang="en-GB"/>
              <a:t>Click to edit Master text styles</a:t>
            </a:r>
          </a:p>
        </p:txBody>
      </p:sp>
      <p:sp>
        <p:nvSpPr>
          <p:cNvPr id="7" name="Picture Placeholder 5">
            <a:extLst>
              <a:ext uri="{FF2B5EF4-FFF2-40B4-BE49-F238E27FC236}">
                <a16:creationId xmlns:a16="http://schemas.microsoft.com/office/drawing/2014/main" id="{5D43A1F1-2261-54FC-34D6-D04F1E5FCF8B}"/>
              </a:ext>
            </a:extLst>
          </p:cNvPr>
          <p:cNvSpPr>
            <a:spLocks noGrp="1"/>
          </p:cNvSpPr>
          <p:nvPr>
            <p:ph type="pic" sz="quarter" idx="15"/>
          </p:nvPr>
        </p:nvSpPr>
        <p:spPr>
          <a:xfrm>
            <a:off x="7292685" y="1266371"/>
            <a:ext cx="4346093" cy="4325257"/>
          </a:xfrm>
          <a:prstGeom prst="roundRect">
            <a:avLst>
              <a:gd name="adj" fmla="val 6398"/>
            </a:avLst>
          </a:prstGeom>
          <a:pattFill prst="pct5">
            <a:fgClr>
              <a:schemeClr val="accent1"/>
            </a:fgClr>
            <a:bgClr>
              <a:schemeClr val="bg1"/>
            </a:bgClr>
          </a:pattFill>
        </p:spPr>
        <p:txBody>
          <a:bodyPr/>
          <a:lstStyle>
            <a:lvl1pPr marL="0" indent="0">
              <a:buNone/>
              <a:defRPr sz="1050">
                <a:solidFill>
                  <a:schemeClr val="tx1"/>
                </a:solidFill>
              </a:defRPr>
            </a:lvl1pPr>
          </a:lstStyle>
          <a:p>
            <a:r>
              <a:rPr lang="en-GB"/>
              <a:t>Click icon to add picture</a:t>
            </a:r>
            <a:endParaRPr lang="en-US"/>
          </a:p>
        </p:txBody>
      </p:sp>
      <p:pic>
        <p:nvPicPr>
          <p:cNvPr id="11" name="Picture 10" descr="A blue text on a black background&#10;&#10;Description automatically generated">
            <a:extLst>
              <a:ext uri="{FF2B5EF4-FFF2-40B4-BE49-F238E27FC236}">
                <a16:creationId xmlns:a16="http://schemas.microsoft.com/office/drawing/2014/main" id="{29ED7640-B4E7-4C61-C60C-C8FD655E4640}"/>
              </a:ext>
            </a:extLst>
          </p:cNvPr>
          <p:cNvPicPr>
            <a:picLocks noChangeAspect="1"/>
          </p:cNvPicPr>
          <p:nvPr/>
        </p:nvPicPr>
        <p:blipFill>
          <a:blip r:embed="rId3"/>
          <a:stretch>
            <a:fillRect/>
          </a:stretch>
        </p:blipFill>
        <p:spPr>
          <a:xfrm>
            <a:off x="629130" y="620967"/>
            <a:ext cx="1756435" cy="467604"/>
          </a:xfrm>
          <a:prstGeom prst="rect">
            <a:avLst/>
          </a:prstGeom>
        </p:spPr>
      </p:pic>
      <p:pic>
        <p:nvPicPr>
          <p:cNvPr id="12" name="Graphic 11">
            <a:extLst>
              <a:ext uri="{FF2B5EF4-FFF2-40B4-BE49-F238E27FC236}">
                <a16:creationId xmlns:a16="http://schemas.microsoft.com/office/drawing/2014/main" id="{4F843733-3893-FBF5-0673-2E5E8973EE8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36171" y="2675482"/>
            <a:ext cx="1489393" cy="125611"/>
          </a:xfrm>
          <a:prstGeom prst="rect">
            <a:avLst/>
          </a:prstGeom>
        </p:spPr>
      </p:pic>
    </p:spTree>
    <p:extLst>
      <p:ext uri="{BB962C8B-B14F-4D97-AF65-F5344CB8AC3E}">
        <p14:creationId xmlns:p14="http://schemas.microsoft.com/office/powerpoint/2010/main" val="428801379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Title slide image C">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 Placeholder 18">
            <a:extLst>
              <a:ext uri="{FF2B5EF4-FFF2-40B4-BE49-F238E27FC236}">
                <a16:creationId xmlns:a16="http://schemas.microsoft.com/office/drawing/2014/main" id="{B083814B-93A3-60BE-0C1D-C2CA85AB0792}"/>
              </a:ext>
            </a:extLst>
          </p:cNvPr>
          <p:cNvSpPr>
            <a:spLocks noGrp="1"/>
          </p:cNvSpPr>
          <p:nvPr>
            <p:ph type="body" sz="quarter" idx="14" hasCustomPrompt="1"/>
          </p:nvPr>
        </p:nvSpPr>
        <p:spPr>
          <a:xfrm>
            <a:off x="633065" y="6423232"/>
            <a:ext cx="5187632" cy="272535"/>
          </a:xfrm>
          <a:prstGeom prst="rect">
            <a:avLst/>
          </a:prstGeom>
        </p:spPr>
        <p:txBody>
          <a:bodyPr anchor="ctr"/>
          <a:lstStyle>
            <a:lvl1pPr marL="0" indent="0" algn="l">
              <a:buNone/>
              <a:defRPr sz="800" spc="0">
                <a:solidFill>
                  <a:schemeClr val="bg1"/>
                </a:solidFill>
              </a:defRPr>
            </a:lvl1pPr>
          </a:lstStyle>
          <a:p>
            <a:pPr lvl="0"/>
            <a:r>
              <a:rPr lang="en-GB"/>
              <a:t>Is this presentation for CONFIDENTIAL/INTERNAL USE/EXTERNAL USE? Choose the one that applies</a:t>
            </a:r>
            <a:endParaRPr lang="en-US"/>
          </a:p>
        </p:txBody>
      </p:sp>
      <p:sp>
        <p:nvSpPr>
          <p:cNvPr id="5" name="Picture Placeholder 5">
            <a:extLst>
              <a:ext uri="{FF2B5EF4-FFF2-40B4-BE49-F238E27FC236}">
                <a16:creationId xmlns:a16="http://schemas.microsoft.com/office/drawing/2014/main" id="{E81B2B9A-D700-9160-8B74-BB012669582F}"/>
              </a:ext>
            </a:extLst>
          </p:cNvPr>
          <p:cNvSpPr>
            <a:spLocks noGrp="1"/>
          </p:cNvSpPr>
          <p:nvPr>
            <p:ph type="pic" sz="quarter" idx="15"/>
          </p:nvPr>
        </p:nvSpPr>
        <p:spPr>
          <a:xfrm>
            <a:off x="7292685" y="1266371"/>
            <a:ext cx="4346093" cy="4325257"/>
          </a:xfrm>
          <a:prstGeom prst="roundRect">
            <a:avLst>
              <a:gd name="adj" fmla="val 6398"/>
            </a:avLst>
          </a:prstGeom>
          <a:pattFill prst="pct5">
            <a:fgClr>
              <a:schemeClr val="accent1"/>
            </a:fgClr>
            <a:bgClr>
              <a:schemeClr val="bg1"/>
            </a:bgClr>
          </a:pattFill>
        </p:spPr>
        <p:txBody>
          <a:bodyPr/>
          <a:lstStyle>
            <a:lvl1pPr marL="0" indent="0">
              <a:buNone/>
              <a:defRPr sz="1050">
                <a:solidFill>
                  <a:schemeClr val="tx1"/>
                </a:solidFill>
              </a:defRPr>
            </a:lvl1pPr>
          </a:lstStyle>
          <a:p>
            <a:r>
              <a:rPr lang="en-GB"/>
              <a:t>Click icon to add picture</a:t>
            </a:r>
            <a:endParaRPr lang="en-US"/>
          </a:p>
        </p:txBody>
      </p:sp>
      <p:sp>
        <p:nvSpPr>
          <p:cNvPr id="6" name="Title 1">
            <a:extLst>
              <a:ext uri="{FF2B5EF4-FFF2-40B4-BE49-F238E27FC236}">
                <a16:creationId xmlns:a16="http://schemas.microsoft.com/office/drawing/2014/main" id="{913B5523-F3BE-6449-A35D-E6834D3D33BE}"/>
              </a:ext>
            </a:extLst>
          </p:cNvPr>
          <p:cNvSpPr>
            <a:spLocks noGrp="1"/>
          </p:cNvSpPr>
          <p:nvPr>
            <p:ph type="title"/>
          </p:nvPr>
        </p:nvSpPr>
        <p:spPr>
          <a:xfrm>
            <a:off x="629130" y="2407629"/>
            <a:ext cx="5561213" cy="1325563"/>
          </a:xfrm>
          <a:prstGeom prst="rect">
            <a:avLst/>
          </a:prstGeom>
        </p:spPr>
        <p:txBody>
          <a:bodyPr>
            <a:noAutofit/>
          </a:bodyPr>
          <a:lstStyle>
            <a:lvl1pPr>
              <a:defRPr sz="4800" b="1">
                <a:solidFill>
                  <a:schemeClr val="bg1"/>
                </a:solidFill>
              </a:defRPr>
            </a:lvl1pPr>
          </a:lstStyle>
          <a:p>
            <a:r>
              <a:rPr lang="en-GB"/>
              <a:t>Click to edit Master title style</a:t>
            </a:r>
            <a:endParaRPr lang="en-US"/>
          </a:p>
        </p:txBody>
      </p:sp>
      <p:sp>
        <p:nvSpPr>
          <p:cNvPr id="10" name="Text Placeholder 2">
            <a:extLst>
              <a:ext uri="{FF2B5EF4-FFF2-40B4-BE49-F238E27FC236}">
                <a16:creationId xmlns:a16="http://schemas.microsoft.com/office/drawing/2014/main" id="{8CD6E08D-D8FE-E452-91D3-8019390C07C8}"/>
              </a:ext>
            </a:extLst>
          </p:cNvPr>
          <p:cNvSpPr>
            <a:spLocks noGrp="1"/>
          </p:cNvSpPr>
          <p:nvPr>
            <p:ph type="body" sz="quarter" idx="16"/>
          </p:nvPr>
        </p:nvSpPr>
        <p:spPr>
          <a:xfrm>
            <a:off x="629331" y="3802289"/>
            <a:ext cx="5561012" cy="704850"/>
          </a:xfrm>
          <a:prstGeom prst="rect">
            <a:avLst/>
          </a:prstGeom>
        </p:spPr>
        <p:txBody>
          <a:bodyPr/>
          <a:lstStyle>
            <a:lvl1pPr marL="0" indent="0" algn="l">
              <a:buNone/>
              <a:defRPr sz="1600">
                <a:solidFill>
                  <a:schemeClr val="bg1"/>
                </a:solidFill>
              </a:defRPr>
            </a:lvl1pPr>
          </a:lstStyle>
          <a:p>
            <a:pPr lvl="0"/>
            <a:r>
              <a:rPr lang="en-GB"/>
              <a:t>Click to edit Master text styles</a:t>
            </a:r>
          </a:p>
        </p:txBody>
      </p:sp>
      <p:pic>
        <p:nvPicPr>
          <p:cNvPr id="11" name="Picture 10" descr="A white text on a black background&#10;&#10;Description automatically generated">
            <a:extLst>
              <a:ext uri="{FF2B5EF4-FFF2-40B4-BE49-F238E27FC236}">
                <a16:creationId xmlns:a16="http://schemas.microsoft.com/office/drawing/2014/main" id="{A3853342-7B09-D58E-65D2-D683089F4A15}"/>
              </a:ext>
            </a:extLst>
          </p:cNvPr>
          <p:cNvPicPr>
            <a:picLocks noChangeAspect="1"/>
          </p:cNvPicPr>
          <p:nvPr/>
        </p:nvPicPr>
        <p:blipFill>
          <a:blip r:embed="rId3"/>
          <a:stretch>
            <a:fillRect/>
          </a:stretch>
        </p:blipFill>
        <p:spPr>
          <a:xfrm>
            <a:off x="629130" y="620967"/>
            <a:ext cx="1756437" cy="467604"/>
          </a:xfrm>
          <a:prstGeom prst="rect">
            <a:avLst/>
          </a:prstGeom>
        </p:spPr>
      </p:pic>
      <p:pic>
        <p:nvPicPr>
          <p:cNvPr id="14" name="Graphic 13">
            <a:extLst>
              <a:ext uri="{FF2B5EF4-FFF2-40B4-BE49-F238E27FC236}">
                <a16:creationId xmlns:a16="http://schemas.microsoft.com/office/drawing/2014/main" id="{D64B1F66-BDFB-0E08-9BDE-01BF6A3560C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36171" y="2675482"/>
            <a:ext cx="1489393" cy="125611"/>
          </a:xfrm>
          <a:prstGeom prst="rect">
            <a:avLst/>
          </a:prstGeom>
        </p:spPr>
      </p:pic>
    </p:spTree>
    <p:extLst>
      <p:ext uri="{BB962C8B-B14F-4D97-AF65-F5344CB8AC3E}">
        <p14:creationId xmlns:p14="http://schemas.microsoft.com/office/powerpoint/2010/main" val="35049914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Title slide image 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ext Placeholder 18">
            <a:extLst>
              <a:ext uri="{FF2B5EF4-FFF2-40B4-BE49-F238E27FC236}">
                <a16:creationId xmlns:a16="http://schemas.microsoft.com/office/drawing/2014/main" id="{2EBAD88C-14CE-038B-E7DB-FFFA5527114D}"/>
              </a:ext>
            </a:extLst>
          </p:cNvPr>
          <p:cNvSpPr>
            <a:spLocks noGrp="1"/>
          </p:cNvSpPr>
          <p:nvPr>
            <p:ph type="body" sz="quarter" idx="14" hasCustomPrompt="1"/>
          </p:nvPr>
        </p:nvSpPr>
        <p:spPr>
          <a:xfrm>
            <a:off x="633065" y="6423232"/>
            <a:ext cx="5187632" cy="272535"/>
          </a:xfrm>
          <a:prstGeom prst="rect">
            <a:avLst/>
          </a:prstGeom>
        </p:spPr>
        <p:txBody>
          <a:bodyPr anchor="ctr"/>
          <a:lstStyle>
            <a:lvl1pPr marL="0" indent="0" algn="l">
              <a:buNone/>
              <a:defRPr sz="800" spc="0">
                <a:solidFill>
                  <a:schemeClr val="bg1"/>
                </a:solidFill>
              </a:defRPr>
            </a:lvl1pPr>
          </a:lstStyle>
          <a:p>
            <a:pPr lvl="0"/>
            <a:r>
              <a:rPr lang="en-GB"/>
              <a:t>Is this presentation for CONFIDENTIAL/INTERNAL USE/EXTERNAL USE? Choose the one that applies</a:t>
            </a:r>
            <a:endParaRPr lang="en-US"/>
          </a:p>
        </p:txBody>
      </p:sp>
      <p:sp>
        <p:nvSpPr>
          <p:cNvPr id="2" name="Title 1">
            <a:extLst>
              <a:ext uri="{FF2B5EF4-FFF2-40B4-BE49-F238E27FC236}">
                <a16:creationId xmlns:a16="http://schemas.microsoft.com/office/drawing/2014/main" id="{DA9E0D1F-7D00-5810-3AAB-FDE18CCE9331}"/>
              </a:ext>
            </a:extLst>
          </p:cNvPr>
          <p:cNvSpPr>
            <a:spLocks noGrp="1"/>
          </p:cNvSpPr>
          <p:nvPr>
            <p:ph type="title"/>
          </p:nvPr>
        </p:nvSpPr>
        <p:spPr>
          <a:xfrm>
            <a:off x="629130" y="2407629"/>
            <a:ext cx="5561213" cy="1325563"/>
          </a:xfrm>
          <a:prstGeom prst="rect">
            <a:avLst/>
          </a:prstGeom>
        </p:spPr>
        <p:txBody>
          <a:bodyPr>
            <a:noAutofit/>
          </a:bodyPr>
          <a:lstStyle>
            <a:lvl1pPr>
              <a:defRPr sz="4800" b="1">
                <a:solidFill>
                  <a:schemeClr val="bg1"/>
                </a:solidFill>
              </a:defRPr>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9D7EB956-02EB-9986-3E6B-76178D1FA8E2}"/>
              </a:ext>
            </a:extLst>
          </p:cNvPr>
          <p:cNvSpPr>
            <a:spLocks noGrp="1"/>
          </p:cNvSpPr>
          <p:nvPr>
            <p:ph type="body" sz="quarter" idx="16"/>
          </p:nvPr>
        </p:nvSpPr>
        <p:spPr>
          <a:xfrm>
            <a:off x="629331" y="3802289"/>
            <a:ext cx="5561012" cy="704850"/>
          </a:xfrm>
          <a:prstGeom prst="rect">
            <a:avLst/>
          </a:prstGeom>
        </p:spPr>
        <p:txBody>
          <a:bodyPr/>
          <a:lstStyle>
            <a:lvl1pPr marL="0" indent="0" algn="l">
              <a:buNone/>
              <a:defRPr sz="1600">
                <a:solidFill>
                  <a:schemeClr val="bg1"/>
                </a:solidFill>
              </a:defRPr>
            </a:lvl1pPr>
          </a:lstStyle>
          <a:p>
            <a:pPr lvl="0"/>
            <a:r>
              <a:rPr lang="en-GB"/>
              <a:t>Click to edit Master text styles</a:t>
            </a:r>
          </a:p>
        </p:txBody>
      </p:sp>
      <p:sp>
        <p:nvSpPr>
          <p:cNvPr id="8" name="Picture Placeholder 5">
            <a:extLst>
              <a:ext uri="{FF2B5EF4-FFF2-40B4-BE49-F238E27FC236}">
                <a16:creationId xmlns:a16="http://schemas.microsoft.com/office/drawing/2014/main" id="{75B32161-BCA4-C724-3520-CCD9A72CEB50}"/>
              </a:ext>
            </a:extLst>
          </p:cNvPr>
          <p:cNvSpPr>
            <a:spLocks noGrp="1"/>
          </p:cNvSpPr>
          <p:nvPr>
            <p:ph type="pic" sz="quarter" idx="15"/>
          </p:nvPr>
        </p:nvSpPr>
        <p:spPr>
          <a:xfrm>
            <a:off x="7292685" y="1266371"/>
            <a:ext cx="4346093" cy="4325257"/>
          </a:xfrm>
          <a:prstGeom prst="roundRect">
            <a:avLst>
              <a:gd name="adj" fmla="val 6398"/>
            </a:avLst>
          </a:prstGeom>
          <a:pattFill prst="pct5">
            <a:fgClr>
              <a:schemeClr val="accent1"/>
            </a:fgClr>
            <a:bgClr>
              <a:schemeClr val="bg1"/>
            </a:bgClr>
          </a:pattFill>
        </p:spPr>
        <p:txBody>
          <a:bodyPr/>
          <a:lstStyle>
            <a:lvl1pPr marL="0" indent="0">
              <a:buNone/>
              <a:defRPr sz="1050">
                <a:solidFill>
                  <a:schemeClr val="tx1"/>
                </a:solidFill>
              </a:defRPr>
            </a:lvl1pPr>
          </a:lstStyle>
          <a:p>
            <a:r>
              <a:rPr lang="en-GB"/>
              <a:t>Click icon to add picture</a:t>
            </a:r>
            <a:endParaRPr lang="en-US"/>
          </a:p>
        </p:txBody>
      </p:sp>
      <p:pic>
        <p:nvPicPr>
          <p:cNvPr id="9" name="Picture 8" descr="A white text on a black background&#10;&#10;Description automatically generated">
            <a:extLst>
              <a:ext uri="{FF2B5EF4-FFF2-40B4-BE49-F238E27FC236}">
                <a16:creationId xmlns:a16="http://schemas.microsoft.com/office/drawing/2014/main" id="{17706687-E878-7EDD-3296-917C8CE63907}"/>
              </a:ext>
            </a:extLst>
          </p:cNvPr>
          <p:cNvPicPr>
            <a:picLocks noChangeAspect="1"/>
          </p:cNvPicPr>
          <p:nvPr/>
        </p:nvPicPr>
        <p:blipFill>
          <a:blip r:embed="rId3"/>
          <a:stretch>
            <a:fillRect/>
          </a:stretch>
        </p:blipFill>
        <p:spPr>
          <a:xfrm>
            <a:off x="629130" y="620967"/>
            <a:ext cx="1756437" cy="467604"/>
          </a:xfrm>
          <a:prstGeom prst="rect">
            <a:avLst/>
          </a:prstGeom>
        </p:spPr>
      </p:pic>
      <p:pic>
        <p:nvPicPr>
          <p:cNvPr id="16" name="Graphic 15">
            <a:extLst>
              <a:ext uri="{FF2B5EF4-FFF2-40B4-BE49-F238E27FC236}">
                <a16:creationId xmlns:a16="http://schemas.microsoft.com/office/drawing/2014/main" id="{8FD775D0-C776-454E-0D5E-DD858F55607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36171" y="2675482"/>
            <a:ext cx="1489393" cy="125611"/>
          </a:xfrm>
          <a:prstGeom prst="rect">
            <a:avLst/>
          </a:prstGeom>
        </p:spPr>
      </p:pic>
    </p:spTree>
    <p:extLst>
      <p:ext uri="{BB962C8B-B14F-4D97-AF65-F5344CB8AC3E}">
        <p14:creationId xmlns:p14="http://schemas.microsoft.com/office/powerpoint/2010/main" val="25636468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om">
    <p:spTree>
      <p:nvGrpSpPr>
        <p:cNvPr id="1" name=""/>
        <p:cNvGrpSpPr/>
        <p:nvPr/>
      </p:nvGrpSpPr>
      <p:grpSpPr>
        <a:xfrm>
          <a:off x="0" y="0"/>
          <a:ext cx="0" cy="0"/>
          <a:chOff x="0" y="0"/>
          <a:chExt cx="0" cy="0"/>
        </a:xfrm>
      </p:grpSpPr>
      <p:sp>
        <p:nvSpPr>
          <p:cNvPr id="2" name="Pladsholder til dato 1">
            <a:extLst>
              <a:ext uri="{FF2B5EF4-FFF2-40B4-BE49-F238E27FC236}">
                <a16:creationId xmlns:a16="http://schemas.microsoft.com/office/drawing/2014/main" id="{7F7CDA8E-76E9-040D-28C0-2A2CAEC17AFD}"/>
              </a:ext>
            </a:extLst>
          </p:cNvPr>
          <p:cNvSpPr>
            <a:spLocks noGrp="1"/>
          </p:cNvSpPr>
          <p:nvPr>
            <p:ph type="dt" sz="half" idx="10"/>
          </p:nvPr>
        </p:nvSpPr>
        <p:spPr/>
        <p:txBody>
          <a:bodyPr/>
          <a:lstStyle/>
          <a:p>
            <a:fld id="{19F9D758-E7CF-2D45-9FAE-39E93C9F3FD2}" type="datetimeFigureOut">
              <a:rPr lang="da-DK" smtClean="0"/>
              <a:t>09.05.2025</a:t>
            </a:fld>
            <a:endParaRPr lang="da-DK"/>
          </a:p>
        </p:txBody>
      </p:sp>
      <p:sp>
        <p:nvSpPr>
          <p:cNvPr id="3" name="Pladsholder til sidefod 2">
            <a:extLst>
              <a:ext uri="{FF2B5EF4-FFF2-40B4-BE49-F238E27FC236}">
                <a16:creationId xmlns:a16="http://schemas.microsoft.com/office/drawing/2014/main" id="{4FEA0701-BA23-999A-C6C6-4AB29C83C8E0}"/>
              </a:ext>
            </a:extLst>
          </p:cNvPr>
          <p:cNvSpPr>
            <a:spLocks noGrp="1"/>
          </p:cNvSpPr>
          <p:nvPr>
            <p:ph type="ftr" sz="quarter" idx="11"/>
          </p:nvPr>
        </p:nvSpPr>
        <p:spPr/>
        <p:txBody>
          <a:bodyPr/>
          <a:lstStyle/>
          <a:p>
            <a:endParaRPr lang="da-DK"/>
          </a:p>
        </p:txBody>
      </p:sp>
      <p:sp>
        <p:nvSpPr>
          <p:cNvPr id="4" name="Pladsholder til slidenummer 3">
            <a:extLst>
              <a:ext uri="{FF2B5EF4-FFF2-40B4-BE49-F238E27FC236}">
                <a16:creationId xmlns:a16="http://schemas.microsoft.com/office/drawing/2014/main" id="{4E889D84-1890-2ABF-0145-8DA6372B7538}"/>
              </a:ext>
            </a:extLst>
          </p:cNvPr>
          <p:cNvSpPr>
            <a:spLocks noGrp="1"/>
          </p:cNvSpPr>
          <p:nvPr>
            <p:ph type="sldNum" sz="quarter" idx="12"/>
          </p:nvPr>
        </p:nvSpPr>
        <p:spPr/>
        <p:txBody>
          <a:bodyPr/>
          <a:lstStyle/>
          <a:p>
            <a:fld id="{B7819D1F-FAE9-E542-9B92-23340F2207B8}" type="slidenum">
              <a:rPr lang="da-DK" smtClean="0"/>
              <a:t>‹#›</a:t>
            </a:fld>
            <a:endParaRPr lang="da-DK"/>
          </a:p>
        </p:txBody>
      </p:sp>
    </p:spTree>
    <p:extLst>
      <p:ext uri="{BB962C8B-B14F-4D97-AF65-F5344CB8AC3E}">
        <p14:creationId xmlns:p14="http://schemas.microsoft.com/office/powerpoint/2010/main" val="3349336608"/>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userDrawn="1">
  <p:cSld name="Content slide + laptop mockup">
    <p:spTree>
      <p:nvGrpSpPr>
        <p:cNvPr id="1" name=""/>
        <p:cNvGrpSpPr/>
        <p:nvPr/>
      </p:nvGrpSpPr>
      <p:grpSpPr>
        <a:xfrm>
          <a:off x="0" y="0"/>
          <a:ext cx="0" cy="0"/>
          <a:chOff x="0" y="0"/>
          <a:chExt cx="0" cy="0"/>
        </a:xfrm>
      </p:grpSpPr>
      <p:sp>
        <p:nvSpPr>
          <p:cNvPr id="251" name="Rectangle 250">
            <a:extLst>
              <a:ext uri="{FF2B5EF4-FFF2-40B4-BE49-F238E27FC236}">
                <a16:creationId xmlns:a16="http://schemas.microsoft.com/office/drawing/2014/main" id="{1FDB693B-B4FD-CD92-7CB7-DC39237FFED3}"/>
              </a:ext>
            </a:extLst>
          </p:cNvPr>
          <p:cNvSpPr/>
          <p:nvPr/>
        </p:nvSpPr>
        <p:spPr>
          <a:xfrm>
            <a:off x="8012243" y="0"/>
            <a:ext cx="4189551" cy="6858000"/>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Content Placeholder 9">
            <a:extLst>
              <a:ext uri="{FF2B5EF4-FFF2-40B4-BE49-F238E27FC236}">
                <a16:creationId xmlns:a16="http://schemas.microsoft.com/office/drawing/2014/main" id="{595B009B-1D95-FE4D-56F4-E79F52F7C8D6}"/>
              </a:ext>
            </a:extLst>
          </p:cNvPr>
          <p:cNvSpPr>
            <a:spLocks noGrp="1"/>
          </p:cNvSpPr>
          <p:nvPr>
            <p:ph sz="quarter" idx="12"/>
          </p:nvPr>
        </p:nvSpPr>
        <p:spPr>
          <a:xfrm>
            <a:off x="488709" y="948495"/>
            <a:ext cx="5389624" cy="322639"/>
          </a:xfrm>
          <a:prstGeom prst="rect">
            <a:avLst/>
          </a:prstGeom>
        </p:spPr>
        <p:txBody>
          <a:bodyPr/>
          <a:lstStyle>
            <a:lvl1pPr marL="0" indent="0">
              <a:lnSpc>
                <a:spcPct val="100000"/>
              </a:lnSpc>
              <a:buNone/>
              <a:defRPr sz="2000">
                <a:solidFill>
                  <a:schemeClr val="accent2"/>
                </a:solidFill>
              </a:defRPr>
            </a:lvl1pPr>
          </a:lstStyle>
          <a:p>
            <a:pPr lvl="0"/>
            <a:r>
              <a:rPr lang="en-GB"/>
              <a:t>Click to edit Master text styles</a:t>
            </a:r>
          </a:p>
        </p:txBody>
      </p:sp>
      <p:sp>
        <p:nvSpPr>
          <p:cNvPr id="13" name="Content Placeholder 15">
            <a:extLst>
              <a:ext uri="{FF2B5EF4-FFF2-40B4-BE49-F238E27FC236}">
                <a16:creationId xmlns:a16="http://schemas.microsoft.com/office/drawing/2014/main" id="{3FE7BF15-E793-05D9-94AF-2511B4BD6829}"/>
              </a:ext>
            </a:extLst>
          </p:cNvPr>
          <p:cNvSpPr>
            <a:spLocks noGrp="1"/>
          </p:cNvSpPr>
          <p:nvPr>
            <p:ph sz="quarter" idx="13" hasCustomPrompt="1"/>
          </p:nvPr>
        </p:nvSpPr>
        <p:spPr>
          <a:xfrm>
            <a:off x="488950" y="278034"/>
            <a:ext cx="5389383" cy="630238"/>
          </a:xfrm>
          <a:prstGeom prst="rect">
            <a:avLst/>
          </a:prstGeom>
        </p:spPr>
        <p:txBody>
          <a:bodyPr anchor="ctr"/>
          <a:lstStyle>
            <a:lvl1pPr marL="0" indent="0">
              <a:lnSpc>
                <a:spcPct val="100000"/>
              </a:lnSpc>
              <a:buNone/>
              <a:defRPr b="1"/>
            </a:lvl1pPr>
          </a:lstStyle>
          <a:p>
            <a:r>
              <a:rPr lang="en-GB" sz="2800"/>
              <a:t>Enter slide title</a:t>
            </a:r>
            <a:endParaRPr lang="en-US" sz="2800"/>
          </a:p>
        </p:txBody>
      </p:sp>
      <p:grpSp>
        <p:nvGrpSpPr>
          <p:cNvPr id="10" name="Group 9">
            <a:extLst>
              <a:ext uri="{FF2B5EF4-FFF2-40B4-BE49-F238E27FC236}">
                <a16:creationId xmlns:a16="http://schemas.microsoft.com/office/drawing/2014/main" id="{1587FEC7-89E9-FA90-51E4-F03EBCD1814E}"/>
              </a:ext>
            </a:extLst>
          </p:cNvPr>
          <p:cNvGrpSpPr/>
          <p:nvPr/>
        </p:nvGrpSpPr>
        <p:grpSpPr>
          <a:xfrm>
            <a:off x="5703958" y="1041014"/>
            <a:ext cx="7870920" cy="4775970"/>
            <a:chOff x="5487083" y="1467212"/>
            <a:chExt cx="6504892" cy="3947083"/>
          </a:xfrm>
        </p:grpSpPr>
        <p:sp>
          <p:nvSpPr>
            <p:cNvPr id="220" name="Rectangle: Top Corners Rounded 2">
              <a:extLst>
                <a:ext uri="{FF2B5EF4-FFF2-40B4-BE49-F238E27FC236}">
                  <a16:creationId xmlns:a16="http://schemas.microsoft.com/office/drawing/2014/main" id="{1B749DC1-DF18-0FBB-A4A5-6B95E001392A}"/>
                </a:ext>
              </a:extLst>
            </p:cNvPr>
            <p:cNvSpPr/>
            <p:nvPr/>
          </p:nvSpPr>
          <p:spPr>
            <a:xfrm>
              <a:off x="6009028" y="1467212"/>
              <a:ext cx="5461000" cy="3712464"/>
            </a:xfrm>
            <a:prstGeom prst="round2SameRect">
              <a:avLst>
                <a:gd name="adj1" fmla="val 3864"/>
                <a:gd name="adj2" fmla="val 0"/>
              </a:avLst>
            </a:pr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1" name="Rectangle: Top Corners Rounded 3">
              <a:extLst>
                <a:ext uri="{FF2B5EF4-FFF2-40B4-BE49-F238E27FC236}">
                  <a16:creationId xmlns:a16="http://schemas.microsoft.com/office/drawing/2014/main" id="{147F3E71-44B4-4A11-C52D-6D73ED1D922E}"/>
                </a:ext>
              </a:extLst>
            </p:cNvPr>
            <p:cNvSpPr/>
            <p:nvPr/>
          </p:nvSpPr>
          <p:spPr>
            <a:xfrm>
              <a:off x="5487083" y="5179676"/>
              <a:ext cx="6504892" cy="215209"/>
            </a:xfrm>
            <a:prstGeom prst="round2SameRect">
              <a:avLst>
                <a:gd name="adj1" fmla="val 0"/>
                <a:gd name="adj2" fmla="val 50000"/>
              </a:avLst>
            </a:prstGeom>
            <a:gradFill>
              <a:gsLst>
                <a:gs pos="31858">
                  <a:schemeClr val="bg1">
                    <a:lumMod val="75000"/>
                  </a:schemeClr>
                </a:gs>
                <a:gs pos="68000">
                  <a:schemeClr val="bg1">
                    <a:lumMod val="71000"/>
                  </a:schemeClr>
                </a:gs>
                <a:gs pos="100000">
                  <a:schemeClr val="bg1">
                    <a:lumMod val="85000"/>
                  </a:schemeClr>
                </a:gs>
                <a:gs pos="83000">
                  <a:schemeClr val="bg1">
                    <a:lumMod val="81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2" name="Trapezoid 4">
              <a:extLst>
                <a:ext uri="{FF2B5EF4-FFF2-40B4-BE49-F238E27FC236}">
                  <a16:creationId xmlns:a16="http://schemas.microsoft.com/office/drawing/2014/main" id="{4DD63CED-3179-E8AC-3428-DF4744DAC188}"/>
                </a:ext>
              </a:extLst>
            </p:cNvPr>
            <p:cNvSpPr/>
            <p:nvPr/>
          </p:nvSpPr>
          <p:spPr>
            <a:xfrm rot="10800000" flipH="1">
              <a:off x="11309995" y="5387706"/>
              <a:ext cx="339119" cy="26589"/>
            </a:xfrm>
            <a:prstGeom prst="trapezoid">
              <a:avLst>
                <a:gd name="adj" fmla="val 44328"/>
              </a:avLst>
            </a:prstGeom>
            <a:gradFill>
              <a:gsLst>
                <a:gs pos="28000">
                  <a:schemeClr val="tx1">
                    <a:lumMod val="75000"/>
                    <a:lumOff val="25000"/>
                  </a:schemeClr>
                </a:gs>
                <a:gs pos="100000">
                  <a:schemeClr val="tx1">
                    <a:lumMod val="65000"/>
                    <a:lumOff val="35000"/>
                  </a:schemeClr>
                </a:gs>
                <a:gs pos="75000">
                  <a:schemeClr val="bg1">
                    <a:lumMod val="8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3" name="Trapezoid 5">
              <a:extLst>
                <a:ext uri="{FF2B5EF4-FFF2-40B4-BE49-F238E27FC236}">
                  <a16:creationId xmlns:a16="http://schemas.microsoft.com/office/drawing/2014/main" id="{7CBD2A2F-191F-D849-C939-F2B46B0B5136}"/>
                </a:ext>
              </a:extLst>
            </p:cNvPr>
            <p:cNvSpPr/>
            <p:nvPr/>
          </p:nvSpPr>
          <p:spPr>
            <a:xfrm rot="10800000" flipH="1">
              <a:off x="5829945" y="5387706"/>
              <a:ext cx="339119" cy="26589"/>
            </a:xfrm>
            <a:prstGeom prst="trapezoid">
              <a:avLst>
                <a:gd name="adj" fmla="val 44328"/>
              </a:avLst>
            </a:pr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4" name="Rectangle 223">
              <a:extLst>
                <a:ext uri="{FF2B5EF4-FFF2-40B4-BE49-F238E27FC236}">
                  <a16:creationId xmlns:a16="http://schemas.microsoft.com/office/drawing/2014/main" id="{E8A615C9-B33B-28D6-549D-FB16CE2D3804}"/>
                </a:ext>
              </a:extLst>
            </p:cNvPr>
            <p:cNvSpPr/>
            <p:nvPr/>
          </p:nvSpPr>
          <p:spPr>
            <a:xfrm>
              <a:off x="6085228" y="1612172"/>
              <a:ext cx="5303004" cy="34283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5" name="Oval 224">
              <a:extLst>
                <a:ext uri="{FF2B5EF4-FFF2-40B4-BE49-F238E27FC236}">
                  <a16:creationId xmlns:a16="http://schemas.microsoft.com/office/drawing/2014/main" id="{793471E5-97BC-4BF0-C370-43302B3F173D}"/>
                </a:ext>
              </a:extLst>
            </p:cNvPr>
            <p:cNvSpPr/>
            <p:nvPr/>
          </p:nvSpPr>
          <p:spPr>
            <a:xfrm>
              <a:off x="8710393" y="1510810"/>
              <a:ext cx="58271" cy="57765"/>
            </a:xfrm>
            <a:prstGeom prst="ellipse">
              <a:avLst/>
            </a:prstGeom>
            <a:gradFill flip="none" rotWithShape="1">
              <a:gsLst>
                <a:gs pos="0">
                  <a:schemeClr val="tx1">
                    <a:lumMod val="85000"/>
                    <a:lumOff val="15000"/>
                  </a:schemeClr>
                </a:gs>
                <a:gs pos="100000">
                  <a:schemeClr val="tx1">
                    <a:lumMod val="95000"/>
                    <a:lumOff val="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6" name="Oval 225">
              <a:extLst>
                <a:ext uri="{FF2B5EF4-FFF2-40B4-BE49-F238E27FC236}">
                  <a16:creationId xmlns:a16="http://schemas.microsoft.com/office/drawing/2014/main" id="{CD3155AC-FCCA-4CBE-39BD-671E3B84DD74}"/>
                </a:ext>
              </a:extLst>
            </p:cNvPr>
            <p:cNvSpPr/>
            <p:nvPr/>
          </p:nvSpPr>
          <p:spPr>
            <a:xfrm>
              <a:off x="8730623" y="1530864"/>
              <a:ext cx="17810" cy="17656"/>
            </a:xfrm>
            <a:prstGeom prst="ellipse">
              <a:avLst/>
            </a:prstGeom>
            <a:solidFill>
              <a:schemeClr val="tx1">
                <a:lumMod val="75000"/>
                <a:lumOff val="2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7" name="Rectangle 226">
              <a:extLst>
                <a:ext uri="{FF2B5EF4-FFF2-40B4-BE49-F238E27FC236}">
                  <a16:creationId xmlns:a16="http://schemas.microsoft.com/office/drawing/2014/main" id="{8C97A6F4-7727-73E1-7285-3DF727A2A875}"/>
                </a:ext>
              </a:extLst>
            </p:cNvPr>
            <p:cNvSpPr/>
            <p:nvPr/>
          </p:nvSpPr>
          <p:spPr>
            <a:xfrm>
              <a:off x="6009028" y="5040569"/>
              <a:ext cx="5461000" cy="132815"/>
            </a:xfrm>
            <a:prstGeom prst="rect">
              <a:avLst/>
            </a:pr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8" name="Rectangle: Top Corners Rounded 10">
              <a:extLst>
                <a:ext uri="{FF2B5EF4-FFF2-40B4-BE49-F238E27FC236}">
                  <a16:creationId xmlns:a16="http://schemas.microsoft.com/office/drawing/2014/main" id="{8DE24E1C-AAC0-CEDD-C435-B5E10DFD9D8A}"/>
                </a:ext>
              </a:extLst>
            </p:cNvPr>
            <p:cNvSpPr/>
            <p:nvPr/>
          </p:nvSpPr>
          <p:spPr>
            <a:xfrm>
              <a:off x="5487083" y="5179676"/>
              <a:ext cx="6504892" cy="215209"/>
            </a:xfrm>
            <a:prstGeom prst="round2SameRect">
              <a:avLst>
                <a:gd name="adj1" fmla="val 0"/>
                <a:gd name="adj2" fmla="val 50000"/>
              </a:avLst>
            </a:prstGeom>
            <a:gradFill>
              <a:gsLst>
                <a:gs pos="81000">
                  <a:schemeClr val="bg1">
                    <a:alpha val="0"/>
                  </a:schemeClr>
                </a:gs>
                <a:gs pos="0">
                  <a:schemeClr val="bg1">
                    <a:alpha val="0"/>
                  </a:schemeClr>
                </a:gs>
                <a:gs pos="100000">
                  <a:schemeClr val="bg1">
                    <a:lumMod val="75000"/>
                  </a:schemeClr>
                </a:gs>
                <a:gs pos="90000">
                  <a:schemeClr val="bg1">
                    <a:lumMod val="9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9" name="Rectangle: Top Corners Rounded 11">
              <a:extLst>
                <a:ext uri="{FF2B5EF4-FFF2-40B4-BE49-F238E27FC236}">
                  <a16:creationId xmlns:a16="http://schemas.microsoft.com/office/drawing/2014/main" id="{6944AD6F-C08E-FC58-F468-854AF7781939}"/>
                </a:ext>
              </a:extLst>
            </p:cNvPr>
            <p:cNvSpPr/>
            <p:nvPr/>
          </p:nvSpPr>
          <p:spPr>
            <a:xfrm>
              <a:off x="5487083" y="5179676"/>
              <a:ext cx="6504892" cy="215209"/>
            </a:xfrm>
            <a:prstGeom prst="round2SameRect">
              <a:avLst>
                <a:gd name="adj1" fmla="val 0"/>
                <a:gd name="adj2" fmla="val 50000"/>
              </a:avLst>
            </a:prstGeom>
            <a:gradFill>
              <a:gsLst>
                <a:gs pos="75000">
                  <a:schemeClr val="bg1">
                    <a:alpha val="0"/>
                  </a:schemeClr>
                </a:gs>
                <a:gs pos="25000">
                  <a:schemeClr val="bg1">
                    <a:alpha val="0"/>
                  </a:schemeClr>
                </a:gs>
                <a:gs pos="5000">
                  <a:schemeClr val="bg1">
                    <a:lumMod val="65000"/>
                  </a:schemeClr>
                </a:gs>
                <a:gs pos="100000">
                  <a:schemeClr val="bg1">
                    <a:lumMod val="50000"/>
                  </a:schemeClr>
                </a:gs>
                <a:gs pos="0">
                  <a:schemeClr val="bg1">
                    <a:lumMod val="85000"/>
                  </a:schemeClr>
                </a:gs>
                <a:gs pos="95000">
                  <a:schemeClr val="bg1">
                    <a:lumMod val="6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30" name="Freeform: Shape 12">
              <a:extLst>
                <a:ext uri="{FF2B5EF4-FFF2-40B4-BE49-F238E27FC236}">
                  <a16:creationId xmlns:a16="http://schemas.microsoft.com/office/drawing/2014/main" id="{69565AA9-A471-4B64-66E1-D7C6E02D852B}"/>
                </a:ext>
              </a:extLst>
            </p:cNvPr>
            <p:cNvSpPr/>
            <p:nvPr/>
          </p:nvSpPr>
          <p:spPr>
            <a:xfrm>
              <a:off x="5487083" y="5183506"/>
              <a:ext cx="107246" cy="211379"/>
            </a:xfrm>
            <a:custGeom>
              <a:avLst/>
              <a:gdLst>
                <a:gd name="connsiteX0" fmla="*/ 0 w 88633"/>
                <a:gd name="connsiteY0" fmla="*/ 0 h 211379"/>
                <a:gd name="connsiteX1" fmla="*/ 88633 w 88633"/>
                <a:gd name="connsiteY1" fmla="*/ 0 h 211379"/>
                <a:gd name="connsiteX2" fmla="*/ 88633 w 88633"/>
                <a:gd name="connsiteY2" fmla="*/ 211379 h 211379"/>
                <a:gd name="connsiteX3" fmla="*/ 65720 w 88633"/>
                <a:gd name="connsiteY3" fmla="*/ 206753 h 211379"/>
                <a:gd name="connsiteX4" fmla="*/ 0 w 88633"/>
                <a:gd name="connsiteY4" fmla="*/ 107604 h 2113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633" h="211379">
                  <a:moveTo>
                    <a:pt x="0" y="0"/>
                  </a:moveTo>
                  <a:lnTo>
                    <a:pt x="88633" y="0"/>
                  </a:lnTo>
                  <a:lnTo>
                    <a:pt x="88633" y="211379"/>
                  </a:lnTo>
                  <a:lnTo>
                    <a:pt x="65720" y="206753"/>
                  </a:lnTo>
                  <a:cubicBezTo>
                    <a:pt x="27099" y="190418"/>
                    <a:pt x="0" y="152176"/>
                    <a:pt x="0" y="107604"/>
                  </a:cubicBezTo>
                  <a:close/>
                </a:path>
              </a:pathLst>
            </a:custGeom>
            <a:gradFill>
              <a:gsLst>
                <a:gs pos="54000">
                  <a:schemeClr val="bg1"/>
                </a:gs>
                <a:gs pos="0">
                  <a:schemeClr val="bg1">
                    <a:alpha val="0"/>
                  </a:schemeClr>
                </a:gs>
                <a:gs pos="100000">
                  <a:schemeClr val="bg1">
                    <a:alpha val="0"/>
                  </a:schemeClr>
                </a:gs>
              </a:gsLst>
              <a:lin ang="0" scaled="0"/>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31" name="Freeform: Shape 13">
              <a:extLst>
                <a:ext uri="{FF2B5EF4-FFF2-40B4-BE49-F238E27FC236}">
                  <a16:creationId xmlns:a16="http://schemas.microsoft.com/office/drawing/2014/main" id="{E79E22C2-A0C2-4187-3A60-1E9F68B1518A}"/>
                </a:ext>
              </a:extLst>
            </p:cNvPr>
            <p:cNvSpPr/>
            <p:nvPr/>
          </p:nvSpPr>
          <p:spPr>
            <a:xfrm flipH="1">
              <a:off x="11884729" y="5183506"/>
              <a:ext cx="107246" cy="211379"/>
            </a:xfrm>
            <a:custGeom>
              <a:avLst/>
              <a:gdLst>
                <a:gd name="connsiteX0" fmla="*/ 0 w 88633"/>
                <a:gd name="connsiteY0" fmla="*/ 0 h 211379"/>
                <a:gd name="connsiteX1" fmla="*/ 88633 w 88633"/>
                <a:gd name="connsiteY1" fmla="*/ 0 h 211379"/>
                <a:gd name="connsiteX2" fmla="*/ 88633 w 88633"/>
                <a:gd name="connsiteY2" fmla="*/ 211379 h 211379"/>
                <a:gd name="connsiteX3" fmla="*/ 65720 w 88633"/>
                <a:gd name="connsiteY3" fmla="*/ 206753 h 211379"/>
                <a:gd name="connsiteX4" fmla="*/ 0 w 88633"/>
                <a:gd name="connsiteY4" fmla="*/ 107604 h 2113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633" h="211379">
                  <a:moveTo>
                    <a:pt x="0" y="0"/>
                  </a:moveTo>
                  <a:lnTo>
                    <a:pt x="88633" y="0"/>
                  </a:lnTo>
                  <a:lnTo>
                    <a:pt x="88633" y="211379"/>
                  </a:lnTo>
                  <a:lnTo>
                    <a:pt x="65720" y="206753"/>
                  </a:lnTo>
                  <a:cubicBezTo>
                    <a:pt x="27099" y="190418"/>
                    <a:pt x="0" y="152176"/>
                    <a:pt x="0" y="107604"/>
                  </a:cubicBezTo>
                  <a:close/>
                </a:path>
              </a:pathLst>
            </a:custGeom>
            <a:gradFill>
              <a:gsLst>
                <a:gs pos="54000">
                  <a:schemeClr val="bg1"/>
                </a:gs>
                <a:gs pos="0">
                  <a:schemeClr val="bg1">
                    <a:alpha val="0"/>
                  </a:schemeClr>
                </a:gs>
                <a:gs pos="100000">
                  <a:schemeClr val="bg1">
                    <a:alpha val="0"/>
                  </a:schemeClr>
                </a:gs>
              </a:gsLst>
              <a:lin ang="0" scaled="0"/>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33" name="Freeform: Shape 15">
              <a:extLst>
                <a:ext uri="{FF2B5EF4-FFF2-40B4-BE49-F238E27FC236}">
                  <a16:creationId xmlns:a16="http://schemas.microsoft.com/office/drawing/2014/main" id="{5A94B1FF-EE56-C194-882E-145A3B85B3A8}"/>
                </a:ext>
              </a:extLst>
            </p:cNvPr>
            <p:cNvSpPr/>
            <p:nvPr/>
          </p:nvSpPr>
          <p:spPr>
            <a:xfrm>
              <a:off x="8252371" y="5179676"/>
              <a:ext cx="974314" cy="58046"/>
            </a:xfrm>
            <a:custGeom>
              <a:avLst/>
              <a:gdLst>
                <a:gd name="connsiteX0" fmla="*/ 0 w 1024014"/>
                <a:gd name="connsiteY0" fmla="*/ 0 h 58046"/>
                <a:gd name="connsiteX1" fmla="*/ 120648 w 1024014"/>
                <a:gd name="connsiteY1" fmla="*/ 0 h 58046"/>
                <a:gd name="connsiteX2" fmla="*/ 903366 w 1024014"/>
                <a:gd name="connsiteY2" fmla="*/ 0 h 58046"/>
                <a:gd name="connsiteX3" fmla="*/ 1024014 w 1024014"/>
                <a:gd name="connsiteY3" fmla="*/ 0 h 58046"/>
                <a:gd name="connsiteX4" fmla="*/ 1019804 w 1024014"/>
                <a:gd name="connsiteY4" fmla="*/ 20852 h 58046"/>
                <a:gd name="connsiteX5" fmla="*/ 987395 w 1024014"/>
                <a:gd name="connsiteY5" fmla="*/ 53261 h 58046"/>
                <a:gd name="connsiteX6" fmla="*/ 963695 w 1024014"/>
                <a:gd name="connsiteY6" fmla="*/ 58046 h 58046"/>
                <a:gd name="connsiteX7" fmla="*/ 963685 w 1024014"/>
                <a:gd name="connsiteY7" fmla="*/ 58046 h 58046"/>
                <a:gd name="connsiteX8" fmla="*/ 60329 w 1024014"/>
                <a:gd name="connsiteY8" fmla="*/ 58046 h 58046"/>
                <a:gd name="connsiteX9" fmla="*/ 60319 w 1024014"/>
                <a:gd name="connsiteY9" fmla="*/ 58046 h 58046"/>
                <a:gd name="connsiteX10" fmla="*/ 36619 w 1024014"/>
                <a:gd name="connsiteY10" fmla="*/ 53261 h 58046"/>
                <a:gd name="connsiteX11" fmla="*/ 4210 w 1024014"/>
                <a:gd name="connsiteY11" fmla="*/ 20852 h 58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24014" h="58046">
                  <a:moveTo>
                    <a:pt x="0" y="0"/>
                  </a:moveTo>
                  <a:lnTo>
                    <a:pt x="120648" y="0"/>
                  </a:lnTo>
                  <a:lnTo>
                    <a:pt x="903366" y="0"/>
                  </a:lnTo>
                  <a:lnTo>
                    <a:pt x="1024014" y="0"/>
                  </a:lnTo>
                  <a:lnTo>
                    <a:pt x="1019804" y="20852"/>
                  </a:lnTo>
                  <a:cubicBezTo>
                    <a:pt x="1013641" y="35424"/>
                    <a:pt x="1001967" y="47098"/>
                    <a:pt x="987395" y="53261"/>
                  </a:cubicBezTo>
                  <a:lnTo>
                    <a:pt x="963695" y="58046"/>
                  </a:lnTo>
                  <a:lnTo>
                    <a:pt x="963685" y="58046"/>
                  </a:lnTo>
                  <a:lnTo>
                    <a:pt x="60329" y="58046"/>
                  </a:lnTo>
                  <a:lnTo>
                    <a:pt x="60319" y="58046"/>
                  </a:lnTo>
                  <a:lnTo>
                    <a:pt x="36619" y="53261"/>
                  </a:lnTo>
                  <a:cubicBezTo>
                    <a:pt x="22047" y="47098"/>
                    <a:pt x="10373" y="35424"/>
                    <a:pt x="4210" y="20852"/>
                  </a:cubicBezTo>
                  <a:close/>
                </a:path>
              </a:pathLst>
            </a:custGeom>
            <a:gradFill>
              <a:gsLst>
                <a:gs pos="0">
                  <a:schemeClr val="bg1">
                    <a:lumMod val="65000"/>
                  </a:schemeClr>
                </a:gs>
                <a:gs pos="99000">
                  <a:schemeClr val="bg1">
                    <a:lumMod val="65000"/>
                  </a:schemeClr>
                </a:gs>
                <a:gs pos="95000">
                  <a:schemeClr val="bg1">
                    <a:lumMod val="85000"/>
                  </a:schemeClr>
                </a:gs>
                <a:gs pos="59315">
                  <a:schemeClr val="bg1">
                    <a:lumMod val="95000"/>
                  </a:schemeClr>
                </a:gs>
                <a:gs pos="5000">
                  <a:schemeClr val="bg1">
                    <a:lumMod val="8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
        <p:nvSpPr>
          <p:cNvPr id="234" name="Picture Placeholder 18">
            <a:extLst>
              <a:ext uri="{FF2B5EF4-FFF2-40B4-BE49-F238E27FC236}">
                <a16:creationId xmlns:a16="http://schemas.microsoft.com/office/drawing/2014/main" id="{2CAF372C-10CF-9C71-4E02-8D4612DF0AF6}"/>
              </a:ext>
            </a:extLst>
          </p:cNvPr>
          <p:cNvSpPr>
            <a:spLocks noGrp="1"/>
          </p:cNvSpPr>
          <p:nvPr>
            <p:ph type="pic" sz="quarter" idx="17"/>
          </p:nvPr>
        </p:nvSpPr>
        <p:spPr>
          <a:xfrm>
            <a:off x="6427712" y="1216416"/>
            <a:ext cx="6416635" cy="4148361"/>
          </a:xfrm>
          <a:custGeom>
            <a:avLst/>
            <a:gdLst>
              <a:gd name="connsiteX0" fmla="*/ 0 w 6416635"/>
              <a:gd name="connsiteY0" fmla="*/ 0 h 4148361"/>
              <a:gd name="connsiteX1" fmla="*/ 6416635 w 6416635"/>
              <a:gd name="connsiteY1" fmla="*/ 0 h 4148361"/>
              <a:gd name="connsiteX2" fmla="*/ 6416635 w 6416635"/>
              <a:gd name="connsiteY2" fmla="*/ 4148361 h 4148361"/>
              <a:gd name="connsiteX3" fmla="*/ 0 w 6416635"/>
              <a:gd name="connsiteY3" fmla="*/ 4148361 h 4148361"/>
            </a:gdLst>
            <a:ahLst/>
            <a:cxnLst>
              <a:cxn ang="0">
                <a:pos x="connsiteX0" y="connsiteY0"/>
              </a:cxn>
              <a:cxn ang="0">
                <a:pos x="connsiteX1" y="connsiteY1"/>
              </a:cxn>
              <a:cxn ang="0">
                <a:pos x="connsiteX2" y="connsiteY2"/>
              </a:cxn>
              <a:cxn ang="0">
                <a:pos x="connsiteX3" y="connsiteY3"/>
              </a:cxn>
            </a:cxnLst>
            <a:rect l="l" t="t" r="r" b="b"/>
            <a:pathLst>
              <a:path w="6416635" h="4148361">
                <a:moveTo>
                  <a:pt x="0" y="0"/>
                </a:moveTo>
                <a:lnTo>
                  <a:pt x="6416635" y="0"/>
                </a:lnTo>
                <a:lnTo>
                  <a:pt x="6416635" y="4148361"/>
                </a:lnTo>
                <a:lnTo>
                  <a:pt x="0" y="4148361"/>
                </a:lnTo>
                <a:close/>
              </a:path>
            </a:pathLst>
          </a:custGeom>
        </p:spPr>
        <p:txBody>
          <a:bodyPr/>
          <a:lstStyle>
            <a:lvl1pPr marL="0" indent="0" algn="ctr">
              <a:buNone/>
              <a:defRPr sz="1600"/>
            </a:lvl1pPr>
          </a:lstStyle>
          <a:p>
            <a:endParaRPr lang="en-GB"/>
          </a:p>
          <a:p>
            <a:endParaRPr lang="en-GB"/>
          </a:p>
          <a:p>
            <a:endParaRPr lang="en-GB"/>
          </a:p>
          <a:p>
            <a:endParaRPr lang="en-GB"/>
          </a:p>
          <a:p>
            <a:r>
              <a:rPr lang="en-GB"/>
              <a:t>Click icon to add picture</a:t>
            </a:r>
            <a:endParaRPr lang="en-US"/>
          </a:p>
        </p:txBody>
      </p:sp>
      <p:sp>
        <p:nvSpPr>
          <p:cNvPr id="250" name="Rectangle: Top Corners Rounded 14">
            <a:extLst>
              <a:ext uri="{FF2B5EF4-FFF2-40B4-BE49-F238E27FC236}">
                <a16:creationId xmlns:a16="http://schemas.microsoft.com/office/drawing/2014/main" id="{8B57B479-D2DE-7A4F-82FD-0F3B6FAD0D58}"/>
              </a:ext>
            </a:extLst>
          </p:cNvPr>
          <p:cNvSpPr/>
          <p:nvPr/>
        </p:nvSpPr>
        <p:spPr>
          <a:xfrm>
            <a:off x="5703957" y="5533095"/>
            <a:ext cx="7870920" cy="260403"/>
          </a:xfrm>
          <a:prstGeom prst="round2SameRect">
            <a:avLst>
              <a:gd name="adj1" fmla="val 0"/>
              <a:gd name="adj2" fmla="val 50000"/>
            </a:avLst>
          </a:prstGeom>
          <a:gradFill>
            <a:gsLst>
              <a:gs pos="7000">
                <a:schemeClr val="bg1">
                  <a:lumMod val="85000"/>
                  <a:alpha val="0"/>
                </a:schemeClr>
              </a:gs>
              <a:gs pos="100000">
                <a:schemeClr val="bg1">
                  <a:lumMod val="75000"/>
                </a:schemeClr>
              </a:gs>
              <a:gs pos="90000">
                <a:schemeClr val="bg1">
                  <a:lumMod val="9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52" name="Oval 251">
            <a:extLst>
              <a:ext uri="{FF2B5EF4-FFF2-40B4-BE49-F238E27FC236}">
                <a16:creationId xmlns:a16="http://schemas.microsoft.com/office/drawing/2014/main" id="{7CB7F314-3ABF-E7D2-D252-AB7C84BF3D7A}"/>
              </a:ext>
            </a:extLst>
          </p:cNvPr>
          <p:cNvSpPr/>
          <p:nvPr/>
        </p:nvSpPr>
        <p:spPr>
          <a:xfrm>
            <a:off x="11265152" y="434154"/>
            <a:ext cx="373626" cy="373626"/>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4" name="Text Placeholder 18">
            <a:extLst>
              <a:ext uri="{FF2B5EF4-FFF2-40B4-BE49-F238E27FC236}">
                <a16:creationId xmlns:a16="http://schemas.microsoft.com/office/drawing/2014/main" id="{C5FEAEAD-0D01-E094-45C7-01AF832385BB}"/>
              </a:ext>
            </a:extLst>
          </p:cNvPr>
          <p:cNvSpPr>
            <a:spLocks noGrp="1"/>
          </p:cNvSpPr>
          <p:nvPr>
            <p:ph type="body" sz="quarter" idx="18" hasCustomPrompt="1"/>
          </p:nvPr>
        </p:nvSpPr>
        <p:spPr>
          <a:xfrm>
            <a:off x="488950" y="6413401"/>
            <a:ext cx="5623856" cy="252870"/>
          </a:xfrm>
          <a:prstGeom prst="rect">
            <a:avLst/>
          </a:prstGeom>
        </p:spPr>
        <p:txBody>
          <a:bodyPr anchor="ctr"/>
          <a:lstStyle>
            <a:lvl1pPr marL="0" indent="0" algn="l">
              <a:buNone/>
              <a:defRPr sz="800" spc="0">
                <a:solidFill>
                  <a:schemeClr val="tx1"/>
                </a:solidFill>
              </a:defRPr>
            </a:lvl1pPr>
          </a:lstStyle>
          <a:p>
            <a:pPr lvl="0"/>
            <a:r>
              <a:rPr lang="en-GB"/>
              <a:t>Is this presentation for CONFIDENTIAL/INTERNAL USE/EXTERNAL USE? Choose the one that applies</a:t>
            </a:r>
            <a:endParaRPr lang="en-US"/>
          </a:p>
        </p:txBody>
      </p:sp>
      <p:sp>
        <p:nvSpPr>
          <p:cNvPr id="256" name="Slide Number Placeholder 3">
            <a:extLst>
              <a:ext uri="{FF2B5EF4-FFF2-40B4-BE49-F238E27FC236}">
                <a16:creationId xmlns:a16="http://schemas.microsoft.com/office/drawing/2014/main" id="{EB819A6F-664C-3583-45DF-00926D1835DF}"/>
              </a:ext>
            </a:extLst>
          </p:cNvPr>
          <p:cNvSpPr txBox="1">
            <a:spLocks/>
          </p:cNvSpPr>
          <p:nvPr/>
        </p:nvSpPr>
        <p:spPr>
          <a:xfrm>
            <a:off x="11265152" y="442655"/>
            <a:ext cx="363794" cy="365125"/>
          </a:xfrm>
          <a:prstGeom prst="rect">
            <a:avLst/>
          </a:prstGeom>
        </p:spPr>
        <p:txBody>
          <a:bodyPr vert="horz" lIns="91440" tIns="45720" rIns="91440" bIns="45720" rtlCol="0" anchor="ctr"/>
          <a:lstStyle>
            <a:defPPr>
              <a:defRPr lang="en-US"/>
            </a:defPPr>
            <a:lvl1pPr marL="0" algn="r" defTabSz="914400" rtl="0" eaLnBrk="1" latinLnBrk="0" hangingPunct="1">
              <a:defRPr sz="800" b="0" i="0" kern="1200">
                <a:solidFill>
                  <a:schemeClr val="tx1">
                    <a:tint val="82000"/>
                  </a:schemeClr>
                </a:solidFill>
                <a:latin typeface="Poppins" pitchFamily="2" charset="77"/>
                <a:ea typeface="+mn-ea"/>
                <a:cs typeface="Poppins" pitchFamily="2" charset="77"/>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C348BFD0-04BB-C446-95DC-63B616F87DC9}" type="slidenum">
              <a:rPr lang="en-US" smtClean="0"/>
              <a:pPr algn="ctr"/>
              <a:t>‹#›</a:t>
            </a:fld>
            <a:endParaRPr lang="en-US"/>
          </a:p>
        </p:txBody>
      </p:sp>
      <p:pic>
        <p:nvPicPr>
          <p:cNvPr id="2" name="Picture 1" descr="A blue text on a black background&#10;&#10;Description automatically generated">
            <a:extLst>
              <a:ext uri="{FF2B5EF4-FFF2-40B4-BE49-F238E27FC236}">
                <a16:creationId xmlns:a16="http://schemas.microsoft.com/office/drawing/2014/main" id="{5FEF4827-E0E6-9B38-5731-73A9F7F868FB}"/>
              </a:ext>
            </a:extLst>
          </p:cNvPr>
          <p:cNvPicPr>
            <a:picLocks noChangeAspect="1"/>
          </p:cNvPicPr>
          <p:nvPr userDrawn="1"/>
        </p:nvPicPr>
        <p:blipFill>
          <a:blip r:embed="rId2"/>
          <a:stretch>
            <a:fillRect/>
          </a:stretch>
        </p:blipFill>
        <p:spPr>
          <a:xfrm>
            <a:off x="10590972" y="6389938"/>
            <a:ext cx="1037974" cy="276333"/>
          </a:xfrm>
          <a:prstGeom prst="rect">
            <a:avLst/>
          </a:prstGeom>
        </p:spPr>
      </p:pic>
      <p:sp>
        <p:nvSpPr>
          <p:cNvPr id="3" name="Content Placeholder 9">
            <a:extLst>
              <a:ext uri="{FF2B5EF4-FFF2-40B4-BE49-F238E27FC236}">
                <a16:creationId xmlns:a16="http://schemas.microsoft.com/office/drawing/2014/main" id="{6A01AF86-3C12-762B-43DA-FF6C26D89ECC}"/>
              </a:ext>
            </a:extLst>
          </p:cNvPr>
          <p:cNvSpPr>
            <a:spLocks noGrp="1"/>
          </p:cNvSpPr>
          <p:nvPr>
            <p:ph sz="quarter" idx="16"/>
          </p:nvPr>
        </p:nvSpPr>
        <p:spPr>
          <a:xfrm>
            <a:off x="488709" y="1528175"/>
            <a:ext cx="5389624" cy="4203856"/>
          </a:xfrm>
          <a:prstGeom prst="rect">
            <a:avLst/>
          </a:prstGeom>
        </p:spPr>
        <p:txBody>
          <a:bodyPr/>
          <a:lstStyle>
            <a:lvl1pPr>
              <a:lnSpc>
                <a:spcPct val="100000"/>
              </a:lnSpc>
              <a:buClr>
                <a:schemeClr val="accent2"/>
              </a:buClr>
              <a:defRPr sz="1600"/>
            </a:lvl1pPr>
            <a:lvl2pPr marL="685800" indent="-228600">
              <a:lnSpc>
                <a:spcPct val="100000"/>
              </a:lnSpc>
              <a:buClr>
                <a:schemeClr val="accent1"/>
              </a:buClr>
              <a:buFont typeface="Arial" panose="020B0604020202020204" pitchFamily="34" charset="0"/>
              <a:buChar char="•"/>
              <a:defRPr sz="1400"/>
            </a:lvl2pPr>
            <a:lvl3pPr marL="1143000" indent="-228600">
              <a:lnSpc>
                <a:spcPct val="100000"/>
              </a:lnSpc>
              <a:buClr>
                <a:schemeClr val="accent3"/>
              </a:buClr>
              <a:buFont typeface="Arial" panose="020B0604020202020204" pitchFamily="34" charset="0"/>
              <a:buChar char="•"/>
              <a:defRPr sz="1200"/>
            </a:lvl3pPr>
            <a:lvl4pPr>
              <a:defRPr sz="1200"/>
            </a:lvl4pPr>
            <a:lvl5pPr>
              <a:defRPr sz="12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Tree>
    <p:extLst>
      <p:ext uri="{BB962C8B-B14F-4D97-AF65-F5344CB8AC3E}">
        <p14:creationId xmlns:p14="http://schemas.microsoft.com/office/powerpoint/2010/main" val="3353641163"/>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cSld name="Section slide C">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27D394E-8E01-C165-FBDF-D2A03FB81E66}"/>
              </a:ext>
            </a:extLst>
          </p:cNvPr>
          <p:cNvSpPr>
            <a:spLocks noGrp="1"/>
          </p:cNvSpPr>
          <p:nvPr>
            <p:ph type="body" sz="quarter" idx="16" hasCustomPrompt="1"/>
          </p:nvPr>
        </p:nvSpPr>
        <p:spPr>
          <a:xfrm>
            <a:off x="629130" y="2412362"/>
            <a:ext cx="3795712" cy="2279650"/>
          </a:xfrm>
          <a:prstGeom prst="rect">
            <a:avLst/>
          </a:prstGeom>
        </p:spPr>
        <p:txBody>
          <a:bodyPr/>
          <a:lstStyle>
            <a:lvl1pPr marL="0" indent="0" algn="l">
              <a:buNone/>
              <a:defRPr sz="13800" b="1">
                <a:solidFill>
                  <a:schemeClr val="bg1">
                    <a:alpha val="19877"/>
                  </a:schemeClr>
                </a:solidFill>
              </a:defRPr>
            </a:lvl1pPr>
            <a:lvl2pPr marL="457200" indent="0" algn="l">
              <a:buNone/>
              <a:defRPr/>
            </a:lvl2pPr>
            <a:lvl3pPr marL="914400" indent="0" algn="l">
              <a:buNone/>
              <a:defRPr/>
            </a:lvl3pPr>
            <a:lvl4pPr marL="1371600" indent="0" algn="l">
              <a:buNone/>
              <a:defRPr/>
            </a:lvl4pPr>
            <a:lvl5pPr marL="1828800" indent="0" algn="l">
              <a:buNone/>
              <a:defRPr/>
            </a:lvl5pPr>
          </a:lstStyle>
          <a:p>
            <a:pPr lvl="0"/>
            <a:r>
              <a:rPr lang="en-GB"/>
              <a:t>01</a:t>
            </a:r>
            <a:endParaRPr lang="en-US"/>
          </a:p>
        </p:txBody>
      </p:sp>
      <p:sp>
        <p:nvSpPr>
          <p:cNvPr id="22" name="Title 1">
            <a:extLst>
              <a:ext uri="{FF2B5EF4-FFF2-40B4-BE49-F238E27FC236}">
                <a16:creationId xmlns:a16="http://schemas.microsoft.com/office/drawing/2014/main" id="{B5BEB629-D986-5613-F7C1-5BA4A59CAFD0}"/>
              </a:ext>
            </a:extLst>
          </p:cNvPr>
          <p:cNvSpPr>
            <a:spLocks noGrp="1"/>
          </p:cNvSpPr>
          <p:nvPr>
            <p:ph type="title"/>
          </p:nvPr>
        </p:nvSpPr>
        <p:spPr>
          <a:xfrm>
            <a:off x="629130" y="2544418"/>
            <a:ext cx="5052077" cy="1325217"/>
          </a:xfrm>
          <a:prstGeom prst="rect">
            <a:avLst/>
          </a:prstGeom>
        </p:spPr>
        <p:txBody>
          <a:bodyPr anchor="ctr">
            <a:normAutofit/>
          </a:bodyPr>
          <a:lstStyle>
            <a:lvl1pPr>
              <a:lnSpc>
                <a:spcPct val="100000"/>
              </a:lnSpc>
              <a:defRPr sz="3200" b="1">
                <a:solidFill>
                  <a:schemeClr val="bg1"/>
                </a:solidFill>
              </a:defRPr>
            </a:lvl1pPr>
          </a:lstStyle>
          <a:p>
            <a:r>
              <a:rPr lang="en-GB"/>
              <a:t>Click to edit Master title style</a:t>
            </a:r>
            <a:endParaRPr lang="en-US"/>
          </a:p>
        </p:txBody>
      </p:sp>
      <p:pic>
        <p:nvPicPr>
          <p:cNvPr id="7" name="Picture 6" descr="A white text on a black background&#10;&#10;Description automatically generated">
            <a:extLst>
              <a:ext uri="{FF2B5EF4-FFF2-40B4-BE49-F238E27FC236}">
                <a16:creationId xmlns:a16="http://schemas.microsoft.com/office/drawing/2014/main" id="{37F6C4A2-ADAB-17CB-241E-E15BEDAB008C}"/>
              </a:ext>
            </a:extLst>
          </p:cNvPr>
          <p:cNvPicPr>
            <a:picLocks noChangeAspect="1"/>
          </p:cNvPicPr>
          <p:nvPr/>
        </p:nvPicPr>
        <p:blipFill>
          <a:blip r:embed="rId3"/>
          <a:stretch>
            <a:fillRect/>
          </a:stretch>
        </p:blipFill>
        <p:spPr>
          <a:xfrm>
            <a:off x="10323228" y="6242861"/>
            <a:ext cx="1355037" cy="360742"/>
          </a:xfrm>
          <a:prstGeom prst="rect">
            <a:avLst/>
          </a:prstGeom>
        </p:spPr>
      </p:pic>
      <p:sp>
        <p:nvSpPr>
          <p:cNvPr id="3" name="Text Placeholder 18">
            <a:extLst>
              <a:ext uri="{FF2B5EF4-FFF2-40B4-BE49-F238E27FC236}">
                <a16:creationId xmlns:a16="http://schemas.microsoft.com/office/drawing/2014/main" id="{B083814B-93A3-60BE-0C1D-C2CA85AB0792}"/>
              </a:ext>
            </a:extLst>
          </p:cNvPr>
          <p:cNvSpPr>
            <a:spLocks noGrp="1"/>
          </p:cNvSpPr>
          <p:nvPr>
            <p:ph type="body" sz="quarter" idx="14" hasCustomPrompt="1"/>
          </p:nvPr>
        </p:nvSpPr>
        <p:spPr>
          <a:xfrm>
            <a:off x="633065" y="6423232"/>
            <a:ext cx="5187632" cy="272535"/>
          </a:xfrm>
          <a:prstGeom prst="rect">
            <a:avLst/>
          </a:prstGeom>
        </p:spPr>
        <p:txBody>
          <a:bodyPr anchor="ctr"/>
          <a:lstStyle>
            <a:lvl1pPr marL="0" indent="0" algn="l">
              <a:buNone/>
              <a:defRPr sz="800" spc="0">
                <a:solidFill>
                  <a:schemeClr val="bg1"/>
                </a:solidFill>
              </a:defRPr>
            </a:lvl1pPr>
          </a:lstStyle>
          <a:p>
            <a:pPr lvl="0"/>
            <a:r>
              <a:rPr lang="en-GB"/>
              <a:t>Is this presentation for CONFIDENTIAL/INTERNAL USE/EXTERNAL USE? Choose the one that applies</a:t>
            </a:r>
            <a:endParaRPr lang="en-US"/>
          </a:p>
        </p:txBody>
      </p:sp>
    </p:spTree>
    <p:extLst>
      <p:ext uri="{BB962C8B-B14F-4D97-AF65-F5344CB8AC3E}">
        <p14:creationId xmlns:p14="http://schemas.microsoft.com/office/powerpoint/2010/main" val="138946108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p:cSld name="Content slide wide 1col">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F5887288-F74C-AB19-CB2C-05E540D47255}"/>
              </a:ext>
            </a:extLst>
          </p:cNvPr>
          <p:cNvSpPr>
            <a:spLocks noGrp="1"/>
          </p:cNvSpPr>
          <p:nvPr>
            <p:ph sz="quarter" idx="12"/>
          </p:nvPr>
        </p:nvSpPr>
        <p:spPr>
          <a:xfrm>
            <a:off x="488708" y="726215"/>
            <a:ext cx="10267541" cy="322639"/>
          </a:xfrm>
          <a:prstGeom prst="rect">
            <a:avLst/>
          </a:prstGeom>
          <a:ln>
            <a:noFill/>
          </a:ln>
        </p:spPr>
        <p:txBody>
          <a:bodyPr/>
          <a:lstStyle>
            <a:lvl1pPr marL="0" indent="0">
              <a:lnSpc>
                <a:spcPct val="100000"/>
              </a:lnSpc>
              <a:buNone/>
              <a:defRPr sz="2000">
                <a:solidFill>
                  <a:schemeClr val="accent1"/>
                </a:solidFill>
              </a:defRPr>
            </a:lvl1pPr>
          </a:lstStyle>
          <a:p>
            <a:pPr lvl="0"/>
            <a:r>
              <a:rPr lang="en-GB"/>
              <a:t>Click to edit Master text styles</a:t>
            </a:r>
          </a:p>
        </p:txBody>
      </p:sp>
      <p:sp>
        <p:nvSpPr>
          <p:cNvPr id="16" name="Content Placeholder 15">
            <a:extLst>
              <a:ext uri="{FF2B5EF4-FFF2-40B4-BE49-F238E27FC236}">
                <a16:creationId xmlns:a16="http://schemas.microsoft.com/office/drawing/2014/main" id="{0B79B8C5-4DB6-C160-C923-A1FCDA10FF83}"/>
              </a:ext>
            </a:extLst>
          </p:cNvPr>
          <p:cNvSpPr>
            <a:spLocks noGrp="1"/>
          </p:cNvSpPr>
          <p:nvPr>
            <p:ph sz="quarter" idx="13" hasCustomPrompt="1"/>
          </p:nvPr>
        </p:nvSpPr>
        <p:spPr>
          <a:xfrm>
            <a:off x="488950" y="278034"/>
            <a:ext cx="10267540" cy="441480"/>
          </a:xfrm>
          <a:prstGeom prst="rect">
            <a:avLst/>
          </a:prstGeom>
        </p:spPr>
        <p:txBody>
          <a:bodyPr anchor="b"/>
          <a:lstStyle>
            <a:lvl1pPr marL="0" indent="0">
              <a:lnSpc>
                <a:spcPct val="100000"/>
              </a:lnSpc>
              <a:buNone/>
              <a:defRPr b="1"/>
            </a:lvl1pPr>
          </a:lstStyle>
          <a:p>
            <a:r>
              <a:rPr lang="en-GB" sz="2800"/>
              <a:t>Enter slide title</a:t>
            </a:r>
            <a:endParaRPr lang="en-US" sz="2800"/>
          </a:p>
        </p:txBody>
      </p:sp>
      <p:sp>
        <p:nvSpPr>
          <p:cNvPr id="19" name="Content Placeholder 18">
            <a:extLst>
              <a:ext uri="{FF2B5EF4-FFF2-40B4-BE49-F238E27FC236}">
                <a16:creationId xmlns:a16="http://schemas.microsoft.com/office/drawing/2014/main" id="{D1C85119-6EB0-ABEF-D786-8A1C3264D831}"/>
              </a:ext>
            </a:extLst>
          </p:cNvPr>
          <p:cNvSpPr>
            <a:spLocks noGrp="1"/>
          </p:cNvSpPr>
          <p:nvPr>
            <p:ph sz="quarter" idx="14"/>
          </p:nvPr>
        </p:nvSpPr>
        <p:spPr>
          <a:xfrm>
            <a:off x="488950" y="1249680"/>
            <a:ext cx="11214100" cy="4911277"/>
          </a:xfrm>
          <a:prstGeom prst="rect">
            <a:avLst/>
          </a:prstGeom>
        </p:spPr>
        <p:txBody>
          <a:bodyPr/>
          <a:lstStyle>
            <a:lvl1pPr>
              <a:lnSpc>
                <a:spcPct val="100000"/>
              </a:lnSpc>
              <a:buClr>
                <a:schemeClr val="accent2"/>
              </a:buClr>
              <a:defRPr sz="1800"/>
            </a:lvl1pPr>
            <a:lvl2pPr marL="685800" indent="-228600">
              <a:lnSpc>
                <a:spcPct val="100000"/>
              </a:lnSpc>
              <a:buClr>
                <a:schemeClr val="accent3"/>
              </a:buClr>
              <a:buFont typeface="Courier New" panose="02070309020205020404" pitchFamily="49" charset="0"/>
              <a:buChar char="o"/>
              <a:defRPr sz="1600"/>
            </a:lvl2pPr>
            <a:lvl3pPr marL="1143000" indent="-228600">
              <a:lnSpc>
                <a:spcPct val="100000"/>
              </a:lnSpc>
              <a:buClr>
                <a:schemeClr val="accent1"/>
              </a:buClr>
              <a:buFont typeface="Courier New" panose="02070309020205020404" pitchFamily="49" charset="0"/>
              <a:buChar char="o"/>
              <a:defRPr sz="1400"/>
            </a:lvl3pPr>
            <a:lvl4pPr>
              <a:defRPr sz="1050"/>
            </a:lvl4pPr>
            <a:lvl5pPr>
              <a:defRPr sz="1050"/>
            </a:lvl5pPr>
          </a:lstStyle>
          <a:p>
            <a:pPr lvl="0"/>
            <a:r>
              <a:rPr lang="en-GB"/>
              <a:t>Click to edit Master text styles</a:t>
            </a:r>
          </a:p>
          <a:p>
            <a:pPr lvl="1"/>
            <a:r>
              <a:rPr lang="en-GB"/>
              <a:t>Second level</a:t>
            </a:r>
          </a:p>
          <a:p>
            <a:pPr lvl="2"/>
            <a:r>
              <a:rPr lang="en-GB"/>
              <a:t>Third level</a:t>
            </a:r>
          </a:p>
        </p:txBody>
      </p:sp>
      <p:sp>
        <p:nvSpPr>
          <p:cNvPr id="6" name="Text Placeholder 18">
            <a:extLst>
              <a:ext uri="{FF2B5EF4-FFF2-40B4-BE49-F238E27FC236}">
                <a16:creationId xmlns:a16="http://schemas.microsoft.com/office/drawing/2014/main" id="{7752BAD0-0C09-0DDC-2CE2-30BDF256E873}"/>
              </a:ext>
            </a:extLst>
          </p:cNvPr>
          <p:cNvSpPr>
            <a:spLocks noGrp="1"/>
          </p:cNvSpPr>
          <p:nvPr>
            <p:ph type="body" sz="quarter" idx="18" hasCustomPrompt="1"/>
          </p:nvPr>
        </p:nvSpPr>
        <p:spPr>
          <a:xfrm>
            <a:off x="488950" y="6413401"/>
            <a:ext cx="5623856" cy="252870"/>
          </a:xfrm>
          <a:prstGeom prst="rect">
            <a:avLst/>
          </a:prstGeom>
        </p:spPr>
        <p:txBody>
          <a:bodyPr anchor="ctr"/>
          <a:lstStyle>
            <a:lvl1pPr marL="0" indent="0" algn="l">
              <a:buNone/>
              <a:defRPr sz="800" spc="0">
                <a:solidFill>
                  <a:schemeClr val="tx1"/>
                </a:solidFill>
              </a:defRPr>
            </a:lvl1pPr>
          </a:lstStyle>
          <a:p>
            <a:pPr lvl="0"/>
            <a:r>
              <a:rPr lang="en-GB"/>
              <a:t>Is this presentation for CONFIDENTIAL/INTERNAL USE/EXTERNAL USE? Choose the one that applies</a:t>
            </a:r>
            <a:endParaRPr lang="en-US"/>
          </a:p>
        </p:txBody>
      </p:sp>
      <p:sp>
        <p:nvSpPr>
          <p:cNvPr id="7" name="Oval 6">
            <a:extLst>
              <a:ext uri="{FF2B5EF4-FFF2-40B4-BE49-F238E27FC236}">
                <a16:creationId xmlns:a16="http://schemas.microsoft.com/office/drawing/2014/main" id="{99301E34-72AD-2C38-CF74-D4B65F5C5B71}"/>
              </a:ext>
            </a:extLst>
          </p:cNvPr>
          <p:cNvSpPr/>
          <p:nvPr/>
        </p:nvSpPr>
        <p:spPr>
          <a:xfrm>
            <a:off x="11265152" y="434154"/>
            <a:ext cx="373626" cy="373626"/>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00000"/>
              </a:lnSpc>
            </a:pPr>
            <a:endParaRPr lang="en-US"/>
          </a:p>
        </p:txBody>
      </p:sp>
      <p:sp>
        <p:nvSpPr>
          <p:cNvPr id="8" name="Slide Number Placeholder 3">
            <a:extLst>
              <a:ext uri="{FF2B5EF4-FFF2-40B4-BE49-F238E27FC236}">
                <a16:creationId xmlns:a16="http://schemas.microsoft.com/office/drawing/2014/main" id="{CC15BD98-6358-3426-2670-7592E00E0DC4}"/>
              </a:ext>
            </a:extLst>
          </p:cNvPr>
          <p:cNvSpPr txBox="1">
            <a:spLocks/>
          </p:cNvSpPr>
          <p:nvPr/>
        </p:nvSpPr>
        <p:spPr>
          <a:xfrm>
            <a:off x="11265152" y="442655"/>
            <a:ext cx="363794" cy="365125"/>
          </a:xfrm>
          <a:prstGeom prst="rect">
            <a:avLst/>
          </a:prstGeom>
        </p:spPr>
        <p:txBody>
          <a:bodyPr vert="horz" lIns="91440" tIns="45720" rIns="91440" bIns="45720" rtlCol="0" anchor="ctr"/>
          <a:lstStyle>
            <a:defPPr>
              <a:defRPr lang="en-US"/>
            </a:defPPr>
            <a:lvl1pPr marL="0" algn="r" defTabSz="914400" rtl="0" eaLnBrk="1" latinLnBrk="0" hangingPunct="1">
              <a:defRPr sz="800" b="0" i="0" kern="1200">
                <a:solidFill>
                  <a:schemeClr val="tx1">
                    <a:tint val="82000"/>
                  </a:schemeClr>
                </a:solidFill>
                <a:latin typeface="Poppins" pitchFamily="2" charset="77"/>
                <a:ea typeface="+mn-ea"/>
                <a:cs typeface="Poppins" pitchFamily="2" charset="77"/>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00000"/>
              </a:lnSpc>
            </a:pPr>
            <a:fld id="{C348BFD0-04BB-C446-95DC-63B616F87DC9}" type="slidenum">
              <a:rPr lang="en-US" smtClean="0"/>
              <a:pPr algn="ctr">
                <a:lnSpc>
                  <a:spcPct val="100000"/>
                </a:lnSpc>
              </a:pPr>
              <a:t>‹#›</a:t>
            </a:fld>
            <a:endParaRPr lang="en-US"/>
          </a:p>
        </p:txBody>
      </p:sp>
      <p:pic>
        <p:nvPicPr>
          <p:cNvPr id="2" name="Picture 1" descr="A blue text on a black background&#10;&#10;Description automatically generated">
            <a:extLst>
              <a:ext uri="{FF2B5EF4-FFF2-40B4-BE49-F238E27FC236}">
                <a16:creationId xmlns:a16="http://schemas.microsoft.com/office/drawing/2014/main" id="{74F236B1-5248-11AE-54A2-31C2FB1381AD}"/>
              </a:ext>
            </a:extLst>
          </p:cNvPr>
          <p:cNvPicPr>
            <a:picLocks noChangeAspect="1"/>
          </p:cNvPicPr>
          <p:nvPr userDrawn="1"/>
        </p:nvPicPr>
        <p:blipFill>
          <a:blip r:embed="rId2"/>
          <a:stretch>
            <a:fillRect/>
          </a:stretch>
        </p:blipFill>
        <p:spPr>
          <a:xfrm>
            <a:off x="10590972" y="6389938"/>
            <a:ext cx="1037974" cy="276333"/>
          </a:xfrm>
          <a:prstGeom prst="rect">
            <a:avLst/>
          </a:prstGeom>
        </p:spPr>
      </p:pic>
    </p:spTree>
    <p:extLst>
      <p:ext uri="{BB962C8B-B14F-4D97-AF65-F5344CB8AC3E}">
        <p14:creationId xmlns:p14="http://schemas.microsoft.com/office/powerpoint/2010/main" val="1521240216"/>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cSld name="Content slide 3 image placeholders">
    <p:bg>
      <p:bgPr>
        <a:solidFill>
          <a:schemeClr val="accent4"/>
        </a:solidFill>
        <a:effectLst/>
      </p:bgPr>
    </p:bg>
    <p:spTree>
      <p:nvGrpSpPr>
        <p:cNvPr id="1" name=""/>
        <p:cNvGrpSpPr/>
        <p:nvPr/>
      </p:nvGrpSpPr>
      <p:grpSpPr>
        <a:xfrm>
          <a:off x="0" y="0"/>
          <a:ext cx="0" cy="0"/>
          <a:chOff x="0" y="0"/>
          <a:chExt cx="0" cy="0"/>
        </a:xfrm>
      </p:grpSpPr>
      <p:pic>
        <p:nvPicPr>
          <p:cNvPr id="15" name="Graphic 14">
            <a:extLst>
              <a:ext uri="{FF2B5EF4-FFF2-40B4-BE49-F238E27FC236}">
                <a16:creationId xmlns:a16="http://schemas.microsoft.com/office/drawing/2014/main" id="{09BF3434-569E-504A-9454-DC043DFF63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rot="20394801">
            <a:off x="-477603" y="40149"/>
            <a:ext cx="1879705" cy="865261"/>
          </a:xfrm>
          <a:prstGeom prst="rect">
            <a:avLst/>
          </a:prstGeom>
        </p:spPr>
      </p:pic>
      <p:sp>
        <p:nvSpPr>
          <p:cNvPr id="2" name="Picture Placeholder 12">
            <a:extLst>
              <a:ext uri="{FF2B5EF4-FFF2-40B4-BE49-F238E27FC236}">
                <a16:creationId xmlns:a16="http://schemas.microsoft.com/office/drawing/2014/main" id="{03B53C94-AB4B-D84F-709C-9F62C8021B72}"/>
              </a:ext>
            </a:extLst>
          </p:cNvPr>
          <p:cNvSpPr>
            <a:spLocks noGrp="1"/>
          </p:cNvSpPr>
          <p:nvPr>
            <p:ph type="pic" sz="quarter" idx="12"/>
          </p:nvPr>
        </p:nvSpPr>
        <p:spPr>
          <a:xfrm>
            <a:off x="1493517" y="1779690"/>
            <a:ext cx="2406650" cy="2881312"/>
          </a:xfrm>
          <a:prstGeom prst="roundRect">
            <a:avLst>
              <a:gd name="adj" fmla="val 5124"/>
            </a:avLst>
          </a:prstGeom>
        </p:spPr>
        <p:txBody>
          <a:bodyPr/>
          <a:lstStyle>
            <a:lvl1pPr>
              <a:buClr>
                <a:schemeClr val="accent2"/>
              </a:buClr>
              <a:defRPr sz="1100"/>
            </a:lvl1pPr>
          </a:lstStyle>
          <a:p>
            <a:r>
              <a:rPr lang="en-GB"/>
              <a:t>Click icon to add picture</a:t>
            </a:r>
            <a:endParaRPr lang="en-US"/>
          </a:p>
        </p:txBody>
      </p:sp>
      <p:sp>
        <p:nvSpPr>
          <p:cNvPr id="5" name="Picture Placeholder 12">
            <a:extLst>
              <a:ext uri="{FF2B5EF4-FFF2-40B4-BE49-F238E27FC236}">
                <a16:creationId xmlns:a16="http://schemas.microsoft.com/office/drawing/2014/main" id="{B11F11F8-5C9B-E20A-2330-93FD3FD2C6B5}"/>
              </a:ext>
            </a:extLst>
          </p:cNvPr>
          <p:cNvSpPr>
            <a:spLocks noGrp="1"/>
          </p:cNvSpPr>
          <p:nvPr>
            <p:ph type="pic" sz="quarter" idx="13"/>
          </p:nvPr>
        </p:nvSpPr>
        <p:spPr>
          <a:xfrm>
            <a:off x="4803876" y="1779690"/>
            <a:ext cx="2406650" cy="2881312"/>
          </a:xfrm>
          <a:prstGeom prst="roundRect">
            <a:avLst>
              <a:gd name="adj" fmla="val 5124"/>
            </a:avLst>
          </a:prstGeom>
        </p:spPr>
        <p:txBody>
          <a:bodyPr/>
          <a:lstStyle>
            <a:lvl1pPr>
              <a:buClr>
                <a:schemeClr val="accent2"/>
              </a:buClr>
              <a:defRPr sz="1100"/>
            </a:lvl1pPr>
          </a:lstStyle>
          <a:p>
            <a:r>
              <a:rPr lang="en-GB"/>
              <a:t>Click icon to add picture</a:t>
            </a:r>
            <a:endParaRPr lang="en-US"/>
          </a:p>
        </p:txBody>
      </p:sp>
      <p:sp>
        <p:nvSpPr>
          <p:cNvPr id="7" name="Picture Placeholder 12">
            <a:extLst>
              <a:ext uri="{FF2B5EF4-FFF2-40B4-BE49-F238E27FC236}">
                <a16:creationId xmlns:a16="http://schemas.microsoft.com/office/drawing/2014/main" id="{531BBDD9-F421-20A8-7139-25D37D66BADB}"/>
              </a:ext>
            </a:extLst>
          </p:cNvPr>
          <p:cNvSpPr>
            <a:spLocks noGrp="1"/>
          </p:cNvSpPr>
          <p:nvPr>
            <p:ph type="pic" sz="quarter" idx="14"/>
          </p:nvPr>
        </p:nvSpPr>
        <p:spPr>
          <a:xfrm>
            <a:off x="8114236" y="1779690"/>
            <a:ext cx="2406650" cy="2881312"/>
          </a:xfrm>
          <a:prstGeom prst="roundRect">
            <a:avLst>
              <a:gd name="adj" fmla="val 5124"/>
            </a:avLst>
          </a:prstGeom>
        </p:spPr>
        <p:txBody>
          <a:bodyPr/>
          <a:lstStyle>
            <a:lvl1pPr>
              <a:buClr>
                <a:schemeClr val="accent2"/>
              </a:buClr>
              <a:defRPr sz="1100"/>
            </a:lvl1pPr>
          </a:lstStyle>
          <a:p>
            <a:r>
              <a:rPr lang="en-GB"/>
              <a:t>Click icon to add picture</a:t>
            </a:r>
            <a:endParaRPr lang="en-US"/>
          </a:p>
        </p:txBody>
      </p:sp>
      <p:sp>
        <p:nvSpPr>
          <p:cNvPr id="8" name="Text Placeholder 14">
            <a:extLst>
              <a:ext uri="{FF2B5EF4-FFF2-40B4-BE49-F238E27FC236}">
                <a16:creationId xmlns:a16="http://schemas.microsoft.com/office/drawing/2014/main" id="{E0B7DEE1-6F37-F71C-D1D9-D686870366D1}"/>
              </a:ext>
            </a:extLst>
          </p:cNvPr>
          <p:cNvSpPr>
            <a:spLocks noGrp="1"/>
          </p:cNvSpPr>
          <p:nvPr>
            <p:ph type="body" sz="quarter" idx="15" hasCustomPrompt="1"/>
          </p:nvPr>
        </p:nvSpPr>
        <p:spPr>
          <a:xfrm>
            <a:off x="1493517" y="4797997"/>
            <a:ext cx="2406650" cy="721319"/>
          </a:xfrm>
          <a:prstGeom prst="rect">
            <a:avLst/>
          </a:prstGeom>
        </p:spPr>
        <p:txBody>
          <a:bodyPr anchor="t">
            <a:noAutofit/>
          </a:bodyPr>
          <a:lstStyle>
            <a:lvl1pPr marL="0" indent="0" algn="ctr">
              <a:lnSpc>
                <a:spcPct val="100000"/>
              </a:lnSpc>
              <a:spcBef>
                <a:spcPts val="0"/>
              </a:spcBef>
              <a:buNone/>
              <a:defRPr sz="1400">
                <a:solidFill>
                  <a:schemeClr val="tx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add caption</a:t>
            </a:r>
          </a:p>
        </p:txBody>
      </p:sp>
      <p:sp>
        <p:nvSpPr>
          <p:cNvPr id="9" name="Text Placeholder 14">
            <a:extLst>
              <a:ext uri="{FF2B5EF4-FFF2-40B4-BE49-F238E27FC236}">
                <a16:creationId xmlns:a16="http://schemas.microsoft.com/office/drawing/2014/main" id="{429A7A2F-FCE9-5FF5-EF34-AFF118143E0B}"/>
              </a:ext>
            </a:extLst>
          </p:cNvPr>
          <p:cNvSpPr>
            <a:spLocks noGrp="1"/>
          </p:cNvSpPr>
          <p:nvPr>
            <p:ph type="body" sz="quarter" idx="16" hasCustomPrompt="1"/>
          </p:nvPr>
        </p:nvSpPr>
        <p:spPr>
          <a:xfrm>
            <a:off x="4803876" y="4797997"/>
            <a:ext cx="2406650" cy="721319"/>
          </a:xfrm>
          <a:prstGeom prst="rect">
            <a:avLst/>
          </a:prstGeom>
        </p:spPr>
        <p:txBody>
          <a:bodyPr anchor="t">
            <a:noAutofit/>
          </a:bodyPr>
          <a:lstStyle>
            <a:lvl1pPr marL="0" indent="0" algn="ctr">
              <a:lnSpc>
                <a:spcPct val="100000"/>
              </a:lnSpc>
              <a:spcBef>
                <a:spcPts val="0"/>
              </a:spcBef>
              <a:buNone/>
              <a:defRPr sz="1400">
                <a:solidFill>
                  <a:schemeClr val="tx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add caption</a:t>
            </a:r>
          </a:p>
        </p:txBody>
      </p:sp>
      <p:sp>
        <p:nvSpPr>
          <p:cNvPr id="12" name="Text Placeholder 14">
            <a:extLst>
              <a:ext uri="{FF2B5EF4-FFF2-40B4-BE49-F238E27FC236}">
                <a16:creationId xmlns:a16="http://schemas.microsoft.com/office/drawing/2014/main" id="{DF3E3518-5FDB-2284-0F0A-D1C606A7D5DA}"/>
              </a:ext>
            </a:extLst>
          </p:cNvPr>
          <p:cNvSpPr>
            <a:spLocks noGrp="1"/>
          </p:cNvSpPr>
          <p:nvPr>
            <p:ph type="body" sz="quarter" idx="17" hasCustomPrompt="1"/>
          </p:nvPr>
        </p:nvSpPr>
        <p:spPr>
          <a:xfrm>
            <a:off x="8114235" y="4797997"/>
            <a:ext cx="2406650" cy="721319"/>
          </a:xfrm>
          <a:prstGeom prst="rect">
            <a:avLst/>
          </a:prstGeom>
        </p:spPr>
        <p:txBody>
          <a:bodyPr anchor="t">
            <a:noAutofit/>
          </a:bodyPr>
          <a:lstStyle>
            <a:lvl1pPr marL="0" indent="0" algn="ctr">
              <a:lnSpc>
                <a:spcPct val="100000"/>
              </a:lnSpc>
              <a:spcBef>
                <a:spcPts val="0"/>
              </a:spcBef>
              <a:buNone/>
              <a:defRPr sz="1400">
                <a:solidFill>
                  <a:schemeClr val="tx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add caption</a:t>
            </a:r>
          </a:p>
        </p:txBody>
      </p:sp>
      <p:pic>
        <p:nvPicPr>
          <p:cNvPr id="14" name="Graphic 13">
            <a:extLst>
              <a:ext uri="{FF2B5EF4-FFF2-40B4-BE49-F238E27FC236}">
                <a16:creationId xmlns:a16="http://schemas.microsoft.com/office/drawing/2014/main" id="{22D4FD9F-FB7D-5998-0427-56EF08F17BC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54578" y="5598828"/>
            <a:ext cx="268261" cy="268261"/>
          </a:xfrm>
          <a:prstGeom prst="rect">
            <a:avLst/>
          </a:prstGeom>
        </p:spPr>
      </p:pic>
      <p:pic>
        <p:nvPicPr>
          <p:cNvPr id="18" name="Graphic 17">
            <a:extLst>
              <a:ext uri="{FF2B5EF4-FFF2-40B4-BE49-F238E27FC236}">
                <a16:creationId xmlns:a16="http://schemas.microsoft.com/office/drawing/2014/main" id="{4A5EC0FE-38F9-835C-9AEA-19315F1ACC58}"/>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0795919" y="2499710"/>
            <a:ext cx="249502" cy="365125"/>
          </a:xfrm>
          <a:prstGeom prst="rect">
            <a:avLst/>
          </a:prstGeom>
        </p:spPr>
      </p:pic>
      <p:sp>
        <p:nvSpPr>
          <p:cNvPr id="21" name="Content Placeholder 15">
            <a:extLst>
              <a:ext uri="{FF2B5EF4-FFF2-40B4-BE49-F238E27FC236}">
                <a16:creationId xmlns:a16="http://schemas.microsoft.com/office/drawing/2014/main" id="{EDB2C3C3-5EF4-38BD-E18D-AF52E2956D0B}"/>
              </a:ext>
            </a:extLst>
          </p:cNvPr>
          <p:cNvSpPr>
            <a:spLocks noGrp="1"/>
          </p:cNvSpPr>
          <p:nvPr>
            <p:ph sz="quarter" idx="18" hasCustomPrompt="1"/>
          </p:nvPr>
        </p:nvSpPr>
        <p:spPr>
          <a:xfrm>
            <a:off x="488950" y="532312"/>
            <a:ext cx="11214100" cy="630238"/>
          </a:xfrm>
          <a:prstGeom prst="rect">
            <a:avLst/>
          </a:prstGeom>
        </p:spPr>
        <p:txBody>
          <a:bodyPr anchor="ctr"/>
          <a:lstStyle>
            <a:lvl1pPr marL="0" indent="0" algn="ctr">
              <a:buNone/>
              <a:defRPr b="1"/>
            </a:lvl1pPr>
          </a:lstStyle>
          <a:p>
            <a:r>
              <a:rPr lang="en-GB" sz="2800"/>
              <a:t>Enter slide title</a:t>
            </a:r>
            <a:endParaRPr lang="en-US" sz="2800"/>
          </a:p>
        </p:txBody>
      </p:sp>
      <p:sp>
        <p:nvSpPr>
          <p:cNvPr id="22" name="Oval 21">
            <a:extLst>
              <a:ext uri="{FF2B5EF4-FFF2-40B4-BE49-F238E27FC236}">
                <a16:creationId xmlns:a16="http://schemas.microsoft.com/office/drawing/2014/main" id="{A21C8D52-CF1B-9585-759D-CEF7EC511029}"/>
              </a:ext>
            </a:extLst>
          </p:cNvPr>
          <p:cNvSpPr/>
          <p:nvPr/>
        </p:nvSpPr>
        <p:spPr>
          <a:xfrm>
            <a:off x="11265152" y="434154"/>
            <a:ext cx="373626" cy="373626"/>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 Placeholder 18">
            <a:extLst>
              <a:ext uri="{FF2B5EF4-FFF2-40B4-BE49-F238E27FC236}">
                <a16:creationId xmlns:a16="http://schemas.microsoft.com/office/drawing/2014/main" id="{9405F9D6-9E94-CFA7-EAE8-AFE7CE520AB9}"/>
              </a:ext>
            </a:extLst>
          </p:cNvPr>
          <p:cNvSpPr>
            <a:spLocks noGrp="1"/>
          </p:cNvSpPr>
          <p:nvPr>
            <p:ph type="body" sz="quarter" idx="19" hasCustomPrompt="1"/>
          </p:nvPr>
        </p:nvSpPr>
        <p:spPr>
          <a:xfrm>
            <a:off x="3455552" y="6472393"/>
            <a:ext cx="5280896" cy="252870"/>
          </a:xfrm>
          <a:prstGeom prst="rect">
            <a:avLst/>
          </a:prstGeom>
        </p:spPr>
        <p:txBody>
          <a:bodyPr anchor="ctr"/>
          <a:lstStyle>
            <a:lvl1pPr marL="0" indent="0" algn="ctr">
              <a:buNone/>
              <a:defRPr sz="800" spc="0">
                <a:solidFill>
                  <a:schemeClr val="tx1"/>
                </a:solidFill>
              </a:defRPr>
            </a:lvl1pPr>
          </a:lstStyle>
          <a:p>
            <a:pPr lvl="0"/>
            <a:r>
              <a:rPr lang="en-GB"/>
              <a:t>Is this presentation for CONFIDENTIAL/INTERNAL USE/EXTERNAL USE? Choose the one that applies</a:t>
            </a:r>
            <a:endParaRPr lang="en-US"/>
          </a:p>
        </p:txBody>
      </p:sp>
      <p:sp>
        <p:nvSpPr>
          <p:cNvPr id="29" name="Slide Number Placeholder 3">
            <a:extLst>
              <a:ext uri="{FF2B5EF4-FFF2-40B4-BE49-F238E27FC236}">
                <a16:creationId xmlns:a16="http://schemas.microsoft.com/office/drawing/2014/main" id="{007BBF90-C33A-772C-1901-55C2CAEE3B2C}"/>
              </a:ext>
            </a:extLst>
          </p:cNvPr>
          <p:cNvSpPr txBox="1">
            <a:spLocks/>
          </p:cNvSpPr>
          <p:nvPr/>
        </p:nvSpPr>
        <p:spPr>
          <a:xfrm>
            <a:off x="11265152" y="442655"/>
            <a:ext cx="363794" cy="365125"/>
          </a:xfrm>
          <a:prstGeom prst="rect">
            <a:avLst/>
          </a:prstGeom>
        </p:spPr>
        <p:txBody>
          <a:bodyPr vert="horz" lIns="91440" tIns="45720" rIns="91440" bIns="45720" rtlCol="0" anchor="ctr"/>
          <a:lstStyle>
            <a:defPPr>
              <a:defRPr lang="en-US"/>
            </a:defPPr>
            <a:lvl1pPr marL="0" algn="r" defTabSz="914400" rtl="0" eaLnBrk="1" latinLnBrk="0" hangingPunct="1">
              <a:defRPr sz="800" b="0" i="0" kern="1200">
                <a:solidFill>
                  <a:schemeClr val="tx1">
                    <a:tint val="82000"/>
                  </a:schemeClr>
                </a:solidFill>
                <a:latin typeface="Poppins" pitchFamily="2" charset="77"/>
                <a:ea typeface="+mn-ea"/>
                <a:cs typeface="Poppins" pitchFamily="2" charset="77"/>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C348BFD0-04BB-C446-95DC-63B616F87DC9}" type="slidenum">
              <a:rPr lang="en-US" smtClean="0"/>
              <a:pPr algn="ctr"/>
              <a:t>‹#›</a:t>
            </a:fld>
            <a:endParaRPr lang="en-US"/>
          </a:p>
        </p:txBody>
      </p:sp>
      <p:pic>
        <p:nvPicPr>
          <p:cNvPr id="3" name="Picture 2" descr="A blue text on a black background&#10;&#10;Description automatically generated">
            <a:extLst>
              <a:ext uri="{FF2B5EF4-FFF2-40B4-BE49-F238E27FC236}">
                <a16:creationId xmlns:a16="http://schemas.microsoft.com/office/drawing/2014/main" id="{5649E143-1629-E72D-3917-CC105E51FE16}"/>
              </a:ext>
            </a:extLst>
          </p:cNvPr>
          <p:cNvPicPr>
            <a:picLocks noChangeAspect="1"/>
          </p:cNvPicPr>
          <p:nvPr userDrawn="1"/>
        </p:nvPicPr>
        <p:blipFill>
          <a:blip r:embed="rId8"/>
          <a:stretch>
            <a:fillRect/>
          </a:stretch>
        </p:blipFill>
        <p:spPr>
          <a:xfrm>
            <a:off x="10590972" y="6389938"/>
            <a:ext cx="1037974" cy="276333"/>
          </a:xfrm>
          <a:prstGeom prst="rect">
            <a:avLst/>
          </a:prstGeom>
        </p:spPr>
      </p:pic>
    </p:spTree>
    <p:extLst>
      <p:ext uri="{BB962C8B-B14F-4D97-AF65-F5344CB8AC3E}">
        <p14:creationId xmlns:p14="http://schemas.microsoft.com/office/powerpoint/2010/main" val="1803432312"/>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userDrawn="1">
  <p:cSld name="Icon box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A314C2-07EC-CD6D-E218-D9249D89FC92}"/>
              </a:ext>
            </a:extLst>
          </p:cNvPr>
          <p:cNvSpPr>
            <a:spLocks noGrp="1"/>
          </p:cNvSpPr>
          <p:nvPr>
            <p:ph type="title"/>
          </p:nvPr>
        </p:nvSpPr>
        <p:spPr>
          <a:xfrm>
            <a:off x="838200" y="667813"/>
            <a:ext cx="10515600" cy="583096"/>
          </a:xfrm>
        </p:spPr>
        <p:txBody>
          <a:bodyPr anchor="ctr">
            <a:normAutofit/>
          </a:bodyPr>
          <a:lstStyle>
            <a:lvl1pPr algn="ctr">
              <a:lnSpc>
                <a:spcPct val="100000"/>
              </a:lnSpc>
              <a:defRPr sz="2800"/>
            </a:lvl1pPr>
          </a:lstStyle>
          <a:p>
            <a:r>
              <a:rPr lang="en-GB"/>
              <a:t>Click to edit Master title style</a:t>
            </a:r>
            <a:endParaRPr lang="en-US"/>
          </a:p>
        </p:txBody>
      </p:sp>
      <p:sp>
        <p:nvSpPr>
          <p:cNvPr id="6" name="Text Placeholder 5">
            <a:extLst>
              <a:ext uri="{FF2B5EF4-FFF2-40B4-BE49-F238E27FC236}">
                <a16:creationId xmlns:a16="http://schemas.microsoft.com/office/drawing/2014/main" id="{53A1F512-CEF6-D173-5ABD-56E2E8648266}"/>
              </a:ext>
            </a:extLst>
          </p:cNvPr>
          <p:cNvSpPr>
            <a:spLocks noGrp="1"/>
          </p:cNvSpPr>
          <p:nvPr>
            <p:ph type="body" sz="quarter" idx="12" hasCustomPrompt="1"/>
          </p:nvPr>
        </p:nvSpPr>
        <p:spPr>
          <a:xfrm>
            <a:off x="838200" y="1326195"/>
            <a:ext cx="10515600" cy="365125"/>
          </a:xfrm>
          <a:prstGeom prst="rect">
            <a:avLst/>
          </a:prstGeom>
        </p:spPr>
        <p:txBody>
          <a:bodyPr/>
          <a:lstStyle>
            <a:lvl1pPr marL="0" indent="0" algn="ctr">
              <a:lnSpc>
                <a:spcPct val="100000"/>
              </a:lnSpc>
              <a:buNone/>
              <a:defRPr sz="2000">
                <a:solidFill>
                  <a:schemeClr val="accent1"/>
                </a:solidFill>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lang="en-GB"/>
              <a:t>Second level</a:t>
            </a:r>
            <a:endParaRPr lang="en-US"/>
          </a:p>
        </p:txBody>
      </p:sp>
      <p:sp>
        <p:nvSpPr>
          <p:cNvPr id="7" name="Rounded Rectangle 6">
            <a:extLst>
              <a:ext uri="{FF2B5EF4-FFF2-40B4-BE49-F238E27FC236}">
                <a16:creationId xmlns:a16="http://schemas.microsoft.com/office/drawing/2014/main" id="{7C1918F9-956B-CD07-5966-EF8248BBDB9B}"/>
              </a:ext>
            </a:extLst>
          </p:cNvPr>
          <p:cNvSpPr/>
          <p:nvPr userDrawn="1"/>
        </p:nvSpPr>
        <p:spPr>
          <a:xfrm>
            <a:off x="824948" y="2120348"/>
            <a:ext cx="2342320" cy="3738838"/>
          </a:xfrm>
          <a:prstGeom prst="roundRect">
            <a:avLst>
              <a:gd name="adj" fmla="val 6438"/>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a:extLst>
              <a:ext uri="{FF2B5EF4-FFF2-40B4-BE49-F238E27FC236}">
                <a16:creationId xmlns:a16="http://schemas.microsoft.com/office/drawing/2014/main" id="{81555759-FC1F-E157-D870-A06029E45799}"/>
              </a:ext>
            </a:extLst>
          </p:cNvPr>
          <p:cNvSpPr/>
          <p:nvPr userDrawn="1"/>
        </p:nvSpPr>
        <p:spPr>
          <a:xfrm>
            <a:off x="3564007" y="2120348"/>
            <a:ext cx="2342320" cy="3738838"/>
          </a:xfrm>
          <a:prstGeom prst="roundRect">
            <a:avLst>
              <a:gd name="adj" fmla="val 6438"/>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a:extLst>
              <a:ext uri="{FF2B5EF4-FFF2-40B4-BE49-F238E27FC236}">
                <a16:creationId xmlns:a16="http://schemas.microsoft.com/office/drawing/2014/main" id="{8E193B28-AB52-67AF-0CD6-B0D6E79BC6AF}"/>
              </a:ext>
            </a:extLst>
          </p:cNvPr>
          <p:cNvSpPr/>
          <p:nvPr userDrawn="1"/>
        </p:nvSpPr>
        <p:spPr>
          <a:xfrm>
            <a:off x="6303066" y="2120348"/>
            <a:ext cx="2342320" cy="3738838"/>
          </a:xfrm>
          <a:prstGeom prst="roundRect">
            <a:avLst>
              <a:gd name="adj" fmla="val 6438"/>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9">
            <a:extLst>
              <a:ext uri="{FF2B5EF4-FFF2-40B4-BE49-F238E27FC236}">
                <a16:creationId xmlns:a16="http://schemas.microsoft.com/office/drawing/2014/main" id="{63FBE769-7F85-DA15-97B3-7C6AF512578B}"/>
              </a:ext>
            </a:extLst>
          </p:cNvPr>
          <p:cNvSpPr/>
          <p:nvPr userDrawn="1"/>
        </p:nvSpPr>
        <p:spPr>
          <a:xfrm>
            <a:off x="9042125" y="2120348"/>
            <a:ext cx="2342320" cy="3738838"/>
          </a:xfrm>
          <a:prstGeom prst="roundRect">
            <a:avLst>
              <a:gd name="adj" fmla="val 6438"/>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Graphic 13">
            <a:extLst>
              <a:ext uri="{FF2B5EF4-FFF2-40B4-BE49-F238E27FC236}">
                <a16:creationId xmlns:a16="http://schemas.microsoft.com/office/drawing/2014/main" id="{B974297C-AF87-F13F-2A02-1525DBE707B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7143956" y="2533443"/>
            <a:ext cx="670789" cy="609808"/>
          </a:xfrm>
          <a:prstGeom prst="rect">
            <a:avLst/>
          </a:prstGeom>
        </p:spPr>
      </p:pic>
      <p:pic>
        <p:nvPicPr>
          <p:cNvPr id="16" name="Graphic 15">
            <a:extLst>
              <a:ext uri="{FF2B5EF4-FFF2-40B4-BE49-F238E27FC236}">
                <a16:creationId xmlns:a16="http://schemas.microsoft.com/office/drawing/2014/main" id="{0D106692-88E1-CD03-30FF-38CDC5EF394E}"/>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673914" y="2497446"/>
            <a:ext cx="641489" cy="641489"/>
          </a:xfrm>
          <a:prstGeom prst="rect">
            <a:avLst/>
          </a:prstGeom>
        </p:spPr>
      </p:pic>
      <p:pic>
        <p:nvPicPr>
          <p:cNvPr id="18" name="Graphic 17">
            <a:extLst>
              <a:ext uri="{FF2B5EF4-FFF2-40B4-BE49-F238E27FC236}">
                <a16:creationId xmlns:a16="http://schemas.microsoft.com/office/drawing/2014/main" id="{947BDB10-4DFE-DBFF-BF54-7EF659EEF4DA}"/>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4345607" y="2451655"/>
            <a:ext cx="824116" cy="824116"/>
          </a:xfrm>
          <a:prstGeom prst="rect">
            <a:avLst/>
          </a:prstGeom>
        </p:spPr>
      </p:pic>
      <p:pic>
        <p:nvPicPr>
          <p:cNvPr id="20" name="Graphic 19">
            <a:extLst>
              <a:ext uri="{FF2B5EF4-FFF2-40B4-BE49-F238E27FC236}">
                <a16:creationId xmlns:a16="http://schemas.microsoft.com/office/drawing/2014/main" id="{F952CE8E-6205-0286-A3AD-9B9248AFC86A}"/>
              </a:ext>
            </a:extLst>
          </p:cNvPr>
          <p:cNvPicPr>
            <a:picLocks noChangeAspect="1"/>
          </p:cNvPicPr>
          <p:nvPr userDrawn="1"/>
        </p:nvPicPr>
        <p:blipFill>
          <a:blip r:embed="rId8">
            <a:extLst>
              <a:ext uri="{96DAC541-7B7A-43D3-8B79-37D633B846F1}">
                <asvg:svgBlip xmlns:asvg="http://schemas.microsoft.com/office/drawing/2016/SVG/main" r:embed="rId9"/>
              </a:ext>
            </a:extLst>
          </a:blip>
          <a:stretch>
            <a:fillRect/>
          </a:stretch>
        </p:blipFill>
        <p:spPr>
          <a:xfrm>
            <a:off x="9956956" y="2533443"/>
            <a:ext cx="451368" cy="660539"/>
          </a:xfrm>
          <a:prstGeom prst="rect">
            <a:avLst/>
          </a:prstGeom>
        </p:spPr>
      </p:pic>
      <p:sp>
        <p:nvSpPr>
          <p:cNvPr id="22" name="Text Placeholder 21">
            <a:extLst>
              <a:ext uri="{FF2B5EF4-FFF2-40B4-BE49-F238E27FC236}">
                <a16:creationId xmlns:a16="http://schemas.microsoft.com/office/drawing/2014/main" id="{52B35252-8B37-8884-E696-95259BDE3536}"/>
              </a:ext>
            </a:extLst>
          </p:cNvPr>
          <p:cNvSpPr>
            <a:spLocks noGrp="1"/>
          </p:cNvSpPr>
          <p:nvPr>
            <p:ph type="body" sz="quarter" idx="13"/>
          </p:nvPr>
        </p:nvSpPr>
        <p:spPr>
          <a:xfrm>
            <a:off x="1113595" y="3364792"/>
            <a:ext cx="1762125" cy="532190"/>
          </a:xfrm>
          <a:prstGeom prst="rect">
            <a:avLst/>
          </a:prstGeom>
        </p:spPr>
        <p:txBody>
          <a:bodyPr/>
          <a:lstStyle>
            <a:lvl1pPr marL="0" indent="0" algn="ctr">
              <a:buNone/>
              <a:defRPr sz="1800" b="1"/>
            </a:lvl1pPr>
          </a:lstStyle>
          <a:p>
            <a:pPr lvl="0"/>
            <a:r>
              <a:rPr lang="en-GB"/>
              <a:t>Click to edit Master text</a:t>
            </a:r>
            <a:endParaRPr lang="en-US"/>
          </a:p>
        </p:txBody>
      </p:sp>
      <p:sp>
        <p:nvSpPr>
          <p:cNvPr id="23" name="Text Placeholder 21">
            <a:extLst>
              <a:ext uri="{FF2B5EF4-FFF2-40B4-BE49-F238E27FC236}">
                <a16:creationId xmlns:a16="http://schemas.microsoft.com/office/drawing/2014/main" id="{F1B42969-32A2-C870-2240-D1F97F4ECDD6}"/>
              </a:ext>
            </a:extLst>
          </p:cNvPr>
          <p:cNvSpPr>
            <a:spLocks noGrp="1"/>
          </p:cNvSpPr>
          <p:nvPr>
            <p:ph type="body" sz="quarter" idx="14"/>
          </p:nvPr>
        </p:nvSpPr>
        <p:spPr>
          <a:xfrm>
            <a:off x="1113595" y="4014147"/>
            <a:ext cx="1762125" cy="1651640"/>
          </a:xfrm>
          <a:prstGeom prst="rect">
            <a:avLst/>
          </a:prstGeom>
        </p:spPr>
        <p:txBody>
          <a:bodyPr/>
          <a:lstStyle>
            <a:lvl1pPr marL="0" indent="0" algn="ctr">
              <a:lnSpc>
                <a:spcPct val="100000"/>
              </a:lnSpc>
              <a:buNone/>
              <a:defRPr sz="1400"/>
            </a:lvl1pPr>
          </a:lstStyle>
          <a:p>
            <a:pPr lvl="0"/>
            <a:r>
              <a:rPr lang="en-GB"/>
              <a:t>Click to edit Master text</a:t>
            </a:r>
            <a:endParaRPr lang="en-US"/>
          </a:p>
        </p:txBody>
      </p:sp>
      <p:sp>
        <p:nvSpPr>
          <p:cNvPr id="24" name="Text Placeholder 21">
            <a:extLst>
              <a:ext uri="{FF2B5EF4-FFF2-40B4-BE49-F238E27FC236}">
                <a16:creationId xmlns:a16="http://schemas.microsoft.com/office/drawing/2014/main" id="{5C051BA3-5076-FCB3-567B-2C1CFF7CF1D4}"/>
              </a:ext>
            </a:extLst>
          </p:cNvPr>
          <p:cNvSpPr>
            <a:spLocks noGrp="1"/>
          </p:cNvSpPr>
          <p:nvPr>
            <p:ph type="body" sz="quarter" idx="15"/>
          </p:nvPr>
        </p:nvSpPr>
        <p:spPr>
          <a:xfrm>
            <a:off x="3856795" y="3364792"/>
            <a:ext cx="1762125" cy="532190"/>
          </a:xfrm>
          <a:prstGeom prst="rect">
            <a:avLst/>
          </a:prstGeom>
        </p:spPr>
        <p:txBody>
          <a:bodyPr/>
          <a:lstStyle>
            <a:lvl1pPr marL="0" indent="0" algn="ctr">
              <a:buNone/>
              <a:defRPr sz="1800" b="1"/>
            </a:lvl1pPr>
          </a:lstStyle>
          <a:p>
            <a:pPr lvl="0"/>
            <a:r>
              <a:rPr lang="en-GB"/>
              <a:t>Click to edit Master text</a:t>
            </a:r>
            <a:endParaRPr lang="en-US"/>
          </a:p>
        </p:txBody>
      </p:sp>
      <p:sp>
        <p:nvSpPr>
          <p:cNvPr id="25" name="Text Placeholder 21">
            <a:extLst>
              <a:ext uri="{FF2B5EF4-FFF2-40B4-BE49-F238E27FC236}">
                <a16:creationId xmlns:a16="http://schemas.microsoft.com/office/drawing/2014/main" id="{3B5F6171-CA92-AA93-35F1-1B100A2F88E4}"/>
              </a:ext>
            </a:extLst>
          </p:cNvPr>
          <p:cNvSpPr>
            <a:spLocks noGrp="1"/>
          </p:cNvSpPr>
          <p:nvPr>
            <p:ph type="body" sz="quarter" idx="16"/>
          </p:nvPr>
        </p:nvSpPr>
        <p:spPr>
          <a:xfrm>
            <a:off x="3856795" y="4014147"/>
            <a:ext cx="1762125" cy="1651640"/>
          </a:xfrm>
          <a:prstGeom prst="rect">
            <a:avLst/>
          </a:prstGeom>
        </p:spPr>
        <p:txBody>
          <a:bodyPr/>
          <a:lstStyle>
            <a:lvl1pPr marL="0" indent="0" algn="ctr">
              <a:lnSpc>
                <a:spcPct val="100000"/>
              </a:lnSpc>
              <a:buNone/>
              <a:defRPr sz="1400"/>
            </a:lvl1pPr>
          </a:lstStyle>
          <a:p>
            <a:pPr lvl="0"/>
            <a:r>
              <a:rPr lang="en-GB"/>
              <a:t>Click to edit Master text</a:t>
            </a:r>
            <a:endParaRPr lang="en-US"/>
          </a:p>
        </p:txBody>
      </p:sp>
      <p:sp>
        <p:nvSpPr>
          <p:cNvPr id="26" name="Text Placeholder 21">
            <a:extLst>
              <a:ext uri="{FF2B5EF4-FFF2-40B4-BE49-F238E27FC236}">
                <a16:creationId xmlns:a16="http://schemas.microsoft.com/office/drawing/2014/main" id="{FC0031B4-6069-3DEF-0C9B-F2AB37D3F00B}"/>
              </a:ext>
            </a:extLst>
          </p:cNvPr>
          <p:cNvSpPr>
            <a:spLocks noGrp="1"/>
          </p:cNvSpPr>
          <p:nvPr>
            <p:ph type="body" sz="quarter" idx="17"/>
          </p:nvPr>
        </p:nvSpPr>
        <p:spPr>
          <a:xfrm>
            <a:off x="6599995" y="3364792"/>
            <a:ext cx="1762125" cy="532190"/>
          </a:xfrm>
          <a:prstGeom prst="rect">
            <a:avLst/>
          </a:prstGeom>
        </p:spPr>
        <p:txBody>
          <a:bodyPr/>
          <a:lstStyle>
            <a:lvl1pPr marL="0" indent="0" algn="ctr">
              <a:buNone/>
              <a:defRPr sz="1800" b="1"/>
            </a:lvl1pPr>
          </a:lstStyle>
          <a:p>
            <a:pPr lvl="0"/>
            <a:r>
              <a:rPr lang="en-GB"/>
              <a:t>Click to edit Master text</a:t>
            </a:r>
            <a:endParaRPr lang="en-US"/>
          </a:p>
        </p:txBody>
      </p:sp>
      <p:sp>
        <p:nvSpPr>
          <p:cNvPr id="27" name="Text Placeholder 21">
            <a:extLst>
              <a:ext uri="{FF2B5EF4-FFF2-40B4-BE49-F238E27FC236}">
                <a16:creationId xmlns:a16="http://schemas.microsoft.com/office/drawing/2014/main" id="{79036E56-1F2A-21DE-E5FA-1AA71298E4D1}"/>
              </a:ext>
            </a:extLst>
          </p:cNvPr>
          <p:cNvSpPr>
            <a:spLocks noGrp="1"/>
          </p:cNvSpPr>
          <p:nvPr>
            <p:ph type="body" sz="quarter" idx="18"/>
          </p:nvPr>
        </p:nvSpPr>
        <p:spPr>
          <a:xfrm>
            <a:off x="6599995" y="4014147"/>
            <a:ext cx="1762125" cy="1651640"/>
          </a:xfrm>
          <a:prstGeom prst="rect">
            <a:avLst/>
          </a:prstGeom>
        </p:spPr>
        <p:txBody>
          <a:bodyPr/>
          <a:lstStyle>
            <a:lvl1pPr marL="0" indent="0" algn="ctr">
              <a:lnSpc>
                <a:spcPct val="100000"/>
              </a:lnSpc>
              <a:buNone/>
              <a:defRPr sz="1400"/>
            </a:lvl1pPr>
          </a:lstStyle>
          <a:p>
            <a:pPr lvl="0"/>
            <a:r>
              <a:rPr lang="en-GB"/>
              <a:t>Click to edit Master text</a:t>
            </a:r>
            <a:endParaRPr lang="en-US"/>
          </a:p>
        </p:txBody>
      </p:sp>
      <p:sp>
        <p:nvSpPr>
          <p:cNvPr id="28" name="Text Placeholder 21">
            <a:extLst>
              <a:ext uri="{FF2B5EF4-FFF2-40B4-BE49-F238E27FC236}">
                <a16:creationId xmlns:a16="http://schemas.microsoft.com/office/drawing/2014/main" id="{5A3DB0BA-A96E-7CEB-3651-EFE1472B5768}"/>
              </a:ext>
            </a:extLst>
          </p:cNvPr>
          <p:cNvSpPr>
            <a:spLocks noGrp="1"/>
          </p:cNvSpPr>
          <p:nvPr>
            <p:ph type="body" sz="quarter" idx="19"/>
          </p:nvPr>
        </p:nvSpPr>
        <p:spPr>
          <a:xfrm>
            <a:off x="9343195" y="3364792"/>
            <a:ext cx="1762125" cy="532190"/>
          </a:xfrm>
          <a:prstGeom prst="rect">
            <a:avLst/>
          </a:prstGeom>
        </p:spPr>
        <p:txBody>
          <a:bodyPr/>
          <a:lstStyle>
            <a:lvl1pPr marL="0" indent="0" algn="ctr">
              <a:buNone/>
              <a:defRPr sz="1800" b="1"/>
            </a:lvl1pPr>
          </a:lstStyle>
          <a:p>
            <a:pPr lvl="0"/>
            <a:r>
              <a:rPr lang="en-GB"/>
              <a:t>Click to edit Master text</a:t>
            </a:r>
            <a:endParaRPr lang="en-US"/>
          </a:p>
        </p:txBody>
      </p:sp>
      <p:sp>
        <p:nvSpPr>
          <p:cNvPr id="29" name="Text Placeholder 21">
            <a:extLst>
              <a:ext uri="{FF2B5EF4-FFF2-40B4-BE49-F238E27FC236}">
                <a16:creationId xmlns:a16="http://schemas.microsoft.com/office/drawing/2014/main" id="{75579F29-7E54-147B-CF9C-61DA82E3E108}"/>
              </a:ext>
            </a:extLst>
          </p:cNvPr>
          <p:cNvSpPr>
            <a:spLocks noGrp="1"/>
          </p:cNvSpPr>
          <p:nvPr>
            <p:ph type="body" sz="quarter" idx="20"/>
          </p:nvPr>
        </p:nvSpPr>
        <p:spPr>
          <a:xfrm>
            <a:off x="9343195" y="4014147"/>
            <a:ext cx="1762125" cy="1651640"/>
          </a:xfrm>
          <a:prstGeom prst="rect">
            <a:avLst/>
          </a:prstGeom>
        </p:spPr>
        <p:txBody>
          <a:bodyPr/>
          <a:lstStyle>
            <a:lvl1pPr marL="0" indent="0" algn="ctr">
              <a:lnSpc>
                <a:spcPct val="100000"/>
              </a:lnSpc>
              <a:buNone/>
              <a:defRPr sz="1400"/>
            </a:lvl1pPr>
          </a:lstStyle>
          <a:p>
            <a:pPr lvl="0"/>
            <a:r>
              <a:rPr lang="en-GB"/>
              <a:t>Click to edit Master text</a:t>
            </a:r>
            <a:endParaRPr lang="en-US"/>
          </a:p>
        </p:txBody>
      </p:sp>
      <p:pic>
        <p:nvPicPr>
          <p:cNvPr id="5" name="Picture 4" descr="A blue text on a black background&#10;&#10;Description automatically generated">
            <a:extLst>
              <a:ext uri="{FF2B5EF4-FFF2-40B4-BE49-F238E27FC236}">
                <a16:creationId xmlns:a16="http://schemas.microsoft.com/office/drawing/2014/main" id="{3156CFBD-A8D7-99C7-A1BC-D4874164D44E}"/>
              </a:ext>
            </a:extLst>
          </p:cNvPr>
          <p:cNvPicPr>
            <a:picLocks noChangeAspect="1"/>
          </p:cNvPicPr>
          <p:nvPr userDrawn="1"/>
        </p:nvPicPr>
        <p:blipFill>
          <a:blip r:embed="rId10"/>
          <a:stretch>
            <a:fillRect/>
          </a:stretch>
        </p:blipFill>
        <p:spPr>
          <a:xfrm>
            <a:off x="10590972" y="6389938"/>
            <a:ext cx="1037974" cy="276333"/>
          </a:xfrm>
          <a:prstGeom prst="rect">
            <a:avLst/>
          </a:prstGeom>
        </p:spPr>
      </p:pic>
      <p:sp>
        <p:nvSpPr>
          <p:cNvPr id="11" name="Oval 10">
            <a:extLst>
              <a:ext uri="{FF2B5EF4-FFF2-40B4-BE49-F238E27FC236}">
                <a16:creationId xmlns:a16="http://schemas.microsoft.com/office/drawing/2014/main" id="{D604F19F-6C5B-3DDB-2596-1F78CD37ED3E}"/>
              </a:ext>
            </a:extLst>
          </p:cNvPr>
          <p:cNvSpPr/>
          <p:nvPr userDrawn="1"/>
        </p:nvSpPr>
        <p:spPr>
          <a:xfrm>
            <a:off x="11265152" y="434154"/>
            <a:ext cx="373626" cy="373626"/>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Slide Number Placeholder 3">
            <a:extLst>
              <a:ext uri="{FF2B5EF4-FFF2-40B4-BE49-F238E27FC236}">
                <a16:creationId xmlns:a16="http://schemas.microsoft.com/office/drawing/2014/main" id="{7DAAD8D9-FE5B-DC81-D4D5-01C6C2CB0A6D}"/>
              </a:ext>
            </a:extLst>
          </p:cNvPr>
          <p:cNvSpPr txBox="1">
            <a:spLocks/>
          </p:cNvSpPr>
          <p:nvPr userDrawn="1"/>
        </p:nvSpPr>
        <p:spPr>
          <a:xfrm>
            <a:off x="11265152" y="442655"/>
            <a:ext cx="363794" cy="365125"/>
          </a:xfrm>
          <a:prstGeom prst="rect">
            <a:avLst/>
          </a:prstGeom>
        </p:spPr>
        <p:txBody>
          <a:bodyPr vert="horz" lIns="91440" tIns="45720" rIns="91440" bIns="45720" rtlCol="0" anchor="ctr"/>
          <a:lstStyle>
            <a:defPPr>
              <a:defRPr lang="en-US"/>
            </a:defPPr>
            <a:lvl1pPr marL="0" algn="r" defTabSz="914400" rtl="0" eaLnBrk="1" latinLnBrk="0" hangingPunct="1">
              <a:defRPr sz="800" b="0" i="0" kern="1200">
                <a:solidFill>
                  <a:schemeClr val="tx1">
                    <a:tint val="82000"/>
                  </a:schemeClr>
                </a:solidFill>
                <a:latin typeface="Poppins" pitchFamily="2" charset="77"/>
                <a:ea typeface="+mn-ea"/>
                <a:cs typeface="Poppins" pitchFamily="2" charset="77"/>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C348BFD0-04BB-C446-95DC-63B616F87DC9}" type="slidenum">
              <a:rPr lang="en-US" smtClean="0"/>
              <a:pPr algn="ctr"/>
              <a:t>‹#›</a:t>
            </a:fld>
            <a:endParaRPr lang="en-US"/>
          </a:p>
        </p:txBody>
      </p:sp>
      <p:sp>
        <p:nvSpPr>
          <p:cNvPr id="13" name="Text Placeholder 18">
            <a:extLst>
              <a:ext uri="{FF2B5EF4-FFF2-40B4-BE49-F238E27FC236}">
                <a16:creationId xmlns:a16="http://schemas.microsoft.com/office/drawing/2014/main" id="{51C1A082-DC2E-1546-55ED-7D65FB6A2246}"/>
              </a:ext>
            </a:extLst>
          </p:cNvPr>
          <p:cNvSpPr>
            <a:spLocks noGrp="1"/>
          </p:cNvSpPr>
          <p:nvPr>
            <p:ph type="body" sz="quarter" idx="21" hasCustomPrompt="1"/>
          </p:nvPr>
        </p:nvSpPr>
        <p:spPr>
          <a:xfrm>
            <a:off x="488950" y="6413401"/>
            <a:ext cx="5623856" cy="252870"/>
          </a:xfrm>
          <a:prstGeom prst="rect">
            <a:avLst/>
          </a:prstGeom>
        </p:spPr>
        <p:txBody>
          <a:bodyPr anchor="ctr"/>
          <a:lstStyle>
            <a:lvl1pPr marL="0" indent="0" algn="l">
              <a:buNone/>
              <a:defRPr sz="800" spc="0">
                <a:solidFill>
                  <a:schemeClr val="tx1"/>
                </a:solidFill>
              </a:defRPr>
            </a:lvl1pPr>
          </a:lstStyle>
          <a:p>
            <a:pPr lvl="0"/>
            <a:r>
              <a:rPr lang="en-GB"/>
              <a:t>Is this presentation for CONFIDENTIAL/INTERNAL USE/EXTERNAL USE? Choose the one that applies</a:t>
            </a:r>
            <a:endParaRPr lang="en-US"/>
          </a:p>
        </p:txBody>
      </p:sp>
    </p:spTree>
    <p:extLst>
      <p:ext uri="{BB962C8B-B14F-4D97-AF65-F5344CB8AC3E}">
        <p14:creationId xmlns:p14="http://schemas.microsoft.com/office/powerpoint/2010/main" val="2389549209"/>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userDrawn="1">
  <p:cSld name="Content slide + comments section">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78E7E0E-1E38-FDD5-E34E-8DFB50698950}"/>
              </a:ext>
            </a:extLst>
          </p:cNvPr>
          <p:cNvSpPr/>
          <p:nvPr/>
        </p:nvSpPr>
        <p:spPr>
          <a:xfrm>
            <a:off x="8246165" y="0"/>
            <a:ext cx="3945835" cy="6858000"/>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9">
            <a:extLst>
              <a:ext uri="{FF2B5EF4-FFF2-40B4-BE49-F238E27FC236}">
                <a16:creationId xmlns:a16="http://schemas.microsoft.com/office/drawing/2014/main" id="{F5887288-F74C-AB19-CB2C-05E540D47255}"/>
              </a:ext>
            </a:extLst>
          </p:cNvPr>
          <p:cNvSpPr>
            <a:spLocks noGrp="1"/>
          </p:cNvSpPr>
          <p:nvPr>
            <p:ph sz="quarter" idx="12"/>
          </p:nvPr>
        </p:nvSpPr>
        <p:spPr>
          <a:xfrm>
            <a:off x="488637" y="959416"/>
            <a:ext cx="7269015" cy="322639"/>
          </a:xfrm>
          <a:prstGeom prst="rect">
            <a:avLst/>
          </a:prstGeom>
        </p:spPr>
        <p:txBody>
          <a:bodyPr/>
          <a:lstStyle>
            <a:lvl1pPr marL="0" indent="0">
              <a:lnSpc>
                <a:spcPct val="100000"/>
              </a:lnSpc>
              <a:buNone/>
              <a:defRPr sz="2000">
                <a:solidFill>
                  <a:schemeClr val="accent1"/>
                </a:solidFill>
              </a:defRPr>
            </a:lvl1pPr>
          </a:lstStyle>
          <a:p>
            <a:pPr lvl="0"/>
            <a:r>
              <a:rPr lang="en-GB"/>
              <a:t>Click to edit Master text styles</a:t>
            </a:r>
          </a:p>
        </p:txBody>
      </p:sp>
      <p:sp>
        <p:nvSpPr>
          <p:cNvPr id="16" name="Content Placeholder 15">
            <a:extLst>
              <a:ext uri="{FF2B5EF4-FFF2-40B4-BE49-F238E27FC236}">
                <a16:creationId xmlns:a16="http://schemas.microsoft.com/office/drawing/2014/main" id="{0B79B8C5-4DB6-C160-C923-A1FCDA10FF83}"/>
              </a:ext>
            </a:extLst>
          </p:cNvPr>
          <p:cNvSpPr>
            <a:spLocks noGrp="1"/>
          </p:cNvSpPr>
          <p:nvPr>
            <p:ph sz="quarter" idx="13" hasCustomPrompt="1"/>
          </p:nvPr>
        </p:nvSpPr>
        <p:spPr>
          <a:xfrm>
            <a:off x="488950" y="278034"/>
            <a:ext cx="7268702" cy="630238"/>
          </a:xfrm>
          <a:prstGeom prst="rect">
            <a:avLst/>
          </a:prstGeom>
        </p:spPr>
        <p:txBody>
          <a:bodyPr anchor="ctr"/>
          <a:lstStyle>
            <a:lvl1pPr marL="0" indent="0">
              <a:lnSpc>
                <a:spcPct val="100000"/>
              </a:lnSpc>
              <a:buNone/>
              <a:defRPr b="1"/>
            </a:lvl1pPr>
          </a:lstStyle>
          <a:p>
            <a:r>
              <a:rPr lang="en-GB" sz="2800"/>
              <a:t>Enter slide title</a:t>
            </a:r>
            <a:endParaRPr lang="en-US" sz="2800"/>
          </a:p>
        </p:txBody>
      </p:sp>
      <p:sp>
        <p:nvSpPr>
          <p:cNvPr id="6" name="Text Placeholder 5">
            <a:extLst>
              <a:ext uri="{FF2B5EF4-FFF2-40B4-BE49-F238E27FC236}">
                <a16:creationId xmlns:a16="http://schemas.microsoft.com/office/drawing/2014/main" id="{1E11C9B0-B4F1-D32B-7984-52F17A72FA9C}"/>
              </a:ext>
            </a:extLst>
          </p:cNvPr>
          <p:cNvSpPr>
            <a:spLocks noGrp="1"/>
          </p:cNvSpPr>
          <p:nvPr>
            <p:ph type="body" sz="quarter" idx="15"/>
          </p:nvPr>
        </p:nvSpPr>
        <p:spPr>
          <a:xfrm>
            <a:off x="8610600" y="1432063"/>
            <a:ext cx="3092450" cy="4728894"/>
          </a:xfrm>
          <a:prstGeom prst="rect">
            <a:avLst/>
          </a:prstGeom>
        </p:spPr>
        <p:txBody>
          <a:bodyPr/>
          <a:lstStyle>
            <a:lvl1pPr marL="0" indent="0">
              <a:lnSpc>
                <a:spcPct val="100000"/>
              </a:lnSpc>
              <a:buNone/>
              <a:defRPr sz="1600"/>
            </a:lvl1pPr>
          </a:lstStyle>
          <a:p>
            <a:pPr lvl="0"/>
            <a:r>
              <a:rPr lang="en-GB"/>
              <a:t>Click to edit Master text styles</a:t>
            </a:r>
          </a:p>
        </p:txBody>
      </p:sp>
      <p:pic>
        <p:nvPicPr>
          <p:cNvPr id="7" name="Graphic 6">
            <a:extLst>
              <a:ext uri="{FF2B5EF4-FFF2-40B4-BE49-F238E27FC236}">
                <a16:creationId xmlns:a16="http://schemas.microsoft.com/office/drawing/2014/main" id="{D8F9662E-0EE1-1EB2-7145-E2D80901635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rot="20473926">
            <a:off x="8587198" y="910207"/>
            <a:ext cx="246972" cy="361422"/>
          </a:xfrm>
          <a:prstGeom prst="rect">
            <a:avLst/>
          </a:prstGeom>
        </p:spPr>
      </p:pic>
      <p:pic>
        <p:nvPicPr>
          <p:cNvPr id="8" name="Graphic 7">
            <a:extLst>
              <a:ext uri="{FF2B5EF4-FFF2-40B4-BE49-F238E27FC236}">
                <a16:creationId xmlns:a16="http://schemas.microsoft.com/office/drawing/2014/main" id="{700651C6-3500-58E8-914A-71F545BB9EF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480872" y="6317177"/>
            <a:ext cx="388717" cy="388717"/>
          </a:xfrm>
          <a:prstGeom prst="rect">
            <a:avLst/>
          </a:prstGeom>
        </p:spPr>
      </p:pic>
      <p:sp>
        <p:nvSpPr>
          <p:cNvPr id="12" name="Text Placeholder 18">
            <a:extLst>
              <a:ext uri="{FF2B5EF4-FFF2-40B4-BE49-F238E27FC236}">
                <a16:creationId xmlns:a16="http://schemas.microsoft.com/office/drawing/2014/main" id="{6B9BDADF-7103-C910-4FB3-5F4139CB75BE}"/>
              </a:ext>
            </a:extLst>
          </p:cNvPr>
          <p:cNvSpPr>
            <a:spLocks noGrp="1"/>
          </p:cNvSpPr>
          <p:nvPr>
            <p:ph type="body" sz="quarter" idx="18" hasCustomPrompt="1"/>
          </p:nvPr>
        </p:nvSpPr>
        <p:spPr>
          <a:xfrm>
            <a:off x="488950" y="6413401"/>
            <a:ext cx="5623856" cy="252870"/>
          </a:xfrm>
          <a:prstGeom prst="rect">
            <a:avLst/>
          </a:prstGeom>
        </p:spPr>
        <p:txBody>
          <a:bodyPr anchor="ctr"/>
          <a:lstStyle>
            <a:lvl1pPr marL="0" indent="0" algn="l">
              <a:buNone/>
              <a:defRPr sz="800" spc="0">
                <a:solidFill>
                  <a:schemeClr val="tx1"/>
                </a:solidFill>
              </a:defRPr>
            </a:lvl1pPr>
          </a:lstStyle>
          <a:p>
            <a:pPr lvl="0"/>
            <a:r>
              <a:rPr lang="en-GB"/>
              <a:t>Is this presentation for CONFIDENTIAL/INTERNAL USE/EXTERNAL USE? Choose the one that applies</a:t>
            </a:r>
            <a:endParaRPr lang="en-US"/>
          </a:p>
        </p:txBody>
      </p:sp>
      <p:sp>
        <p:nvSpPr>
          <p:cNvPr id="13" name="Oval 12">
            <a:extLst>
              <a:ext uri="{FF2B5EF4-FFF2-40B4-BE49-F238E27FC236}">
                <a16:creationId xmlns:a16="http://schemas.microsoft.com/office/drawing/2014/main" id="{F76A56F2-614B-0EBA-9EAF-6D5AEB016317}"/>
              </a:ext>
            </a:extLst>
          </p:cNvPr>
          <p:cNvSpPr/>
          <p:nvPr/>
        </p:nvSpPr>
        <p:spPr>
          <a:xfrm>
            <a:off x="11265152" y="434154"/>
            <a:ext cx="373626" cy="373626"/>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Slide Number Placeholder 3">
            <a:extLst>
              <a:ext uri="{FF2B5EF4-FFF2-40B4-BE49-F238E27FC236}">
                <a16:creationId xmlns:a16="http://schemas.microsoft.com/office/drawing/2014/main" id="{272E6AAA-8E4F-BB45-E4DA-7D0A96CBFADD}"/>
              </a:ext>
            </a:extLst>
          </p:cNvPr>
          <p:cNvSpPr txBox="1">
            <a:spLocks/>
          </p:cNvSpPr>
          <p:nvPr/>
        </p:nvSpPr>
        <p:spPr>
          <a:xfrm>
            <a:off x="11265152" y="442655"/>
            <a:ext cx="363794" cy="365125"/>
          </a:xfrm>
          <a:prstGeom prst="rect">
            <a:avLst/>
          </a:prstGeom>
        </p:spPr>
        <p:txBody>
          <a:bodyPr vert="horz" lIns="91440" tIns="45720" rIns="91440" bIns="45720" rtlCol="0" anchor="ctr"/>
          <a:lstStyle>
            <a:defPPr>
              <a:defRPr lang="en-US"/>
            </a:defPPr>
            <a:lvl1pPr marL="0" algn="r" defTabSz="914400" rtl="0" eaLnBrk="1" latinLnBrk="0" hangingPunct="1">
              <a:defRPr sz="800" b="0" i="0" kern="1200">
                <a:solidFill>
                  <a:schemeClr val="tx1">
                    <a:tint val="82000"/>
                  </a:schemeClr>
                </a:solidFill>
                <a:latin typeface="Poppins" pitchFamily="2" charset="77"/>
                <a:ea typeface="+mn-ea"/>
                <a:cs typeface="Poppins" pitchFamily="2" charset="77"/>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C348BFD0-04BB-C446-95DC-63B616F87DC9}" type="slidenum">
              <a:rPr lang="en-US" smtClean="0"/>
              <a:pPr algn="ctr"/>
              <a:t>‹#›</a:t>
            </a:fld>
            <a:endParaRPr lang="en-US"/>
          </a:p>
        </p:txBody>
      </p:sp>
      <p:pic>
        <p:nvPicPr>
          <p:cNvPr id="3" name="Picture 2" descr="A blue text on a black background&#10;&#10;Description automatically generated">
            <a:extLst>
              <a:ext uri="{FF2B5EF4-FFF2-40B4-BE49-F238E27FC236}">
                <a16:creationId xmlns:a16="http://schemas.microsoft.com/office/drawing/2014/main" id="{217803CB-C88F-21B9-814A-521B12F193FE}"/>
              </a:ext>
            </a:extLst>
          </p:cNvPr>
          <p:cNvPicPr>
            <a:picLocks noChangeAspect="1"/>
          </p:cNvPicPr>
          <p:nvPr userDrawn="1"/>
        </p:nvPicPr>
        <p:blipFill>
          <a:blip r:embed="rId6"/>
          <a:stretch>
            <a:fillRect/>
          </a:stretch>
        </p:blipFill>
        <p:spPr>
          <a:xfrm>
            <a:off x="10590972" y="6389938"/>
            <a:ext cx="1037974" cy="276333"/>
          </a:xfrm>
          <a:prstGeom prst="rect">
            <a:avLst/>
          </a:prstGeom>
        </p:spPr>
      </p:pic>
      <p:sp>
        <p:nvSpPr>
          <p:cNvPr id="4" name="Content Placeholder 9">
            <a:extLst>
              <a:ext uri="{FF2B5EF4-FFF2-40B4-BE49-F238E27FC236}">
                <a16:creationId xmlns:a16="http://schemas.microsoft.com/office/drawing/2014/main" id="{2725C716-CF22-0C4A-987A-C0E05273F693}"/>
              </a:ext>
            </a:extLst>
          </p:cNvPr>
          <p:cNvSpPr>
            <a:spLocks noGrp="1"/>
          </p:cNvSpPr>
          <p:nvPr>
            <p:ph sz="quarter" idx="19"/>
          </p:nvPr>
        </p:nvSpPr>
        <p:spPr>
          <a:xfrm>
            <a:off x="488708" y="1432063"/>
            <a:ext cx="7268507" cy="4690536"/>
          </a:xfrm>
          <a:prstGeom prst="rect">
            <a:avLst/>
          </a:prstGeom>
        </p:spPr>
        <p:txBody>
          <a:bodyPr/>
          <a:lstStyle>
            <a:lvl1pPr>
              <a:lnSpc>
                <a:spcPct val="100000"/>
              </a:lnSpc>
              <a:buClr>
                <a:schemeClr val="accent2"/>
              </a:buClr>
              <a:defRPr sz="1600"/>
            </a:lvl1pPr>
            <a:lvl2pPr marL="685800" indent="-228600">
              <a:lnSpc>
                <a:spcPct val="100000"/>
              </a:lnSpc>
              <a:buClr>
                <a:schemeClr val="accent1"/>
              </a:buClr>
              <a:buFont typeface="Arial" panose="020B0604020202020204" pitchFamily="34" charset="0"/>
              <a:buChar char="•"/>
              <a:defRPr sz="1400"/>
            </a:lvl2pPr>
            <a:lvl3pPr marL="1143000" indent="-228600">
              <a:lnSpc>
                <a:spcPct val="100000"/>
              </a:lnSpc>
              <a:buClr>
                <a:schemeClr val="accent3"/>
              </a:buClr>
              <a:buFont typeface="Arial" panose="020B0604020202020204" pitchFamily="34" charset="0"/>
              <a:buChar char="•"/>
              <a:defRPr sz="1200"/>
            </a:lvl3pPr>
            <a:lvl4pPr>
              <a:defRPr sz="1200"/>
            </a:lvl4pPr>
            <a:lvl5pPr>
              <a:defRPr sz="12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Tree>
    <p:extLst>
      <p:ext uri="{BB962C8B-B14F-4D97-AF65-F5344CB8AC3E}">
        <p14:creationId xmlns:p14="http://schemas.microsoft.com/office/powerpoint/2010/main" val="4192334822"/>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userDrawn="1">
  <p:cSld name="Content slide with number B">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F5887288-F74C-AB19-CB2C-05E540D47255}"/>
              </a:ext>
            </a:extLst>
          </p:cNvPr>
          <p:cNvSpPr>
            <a:spLocks noGrp="1"/>
          </p:cNvSpPr>
          <p:nvPr>
            <p:ph sz="quarter" idx="12"/>
          </p:nvPr>
        </p:nvSpPr>
        <p:spPr>
          <a:xfrm>
            <a:off x="488467" y="2907916"/>
            <a:ext cx="11214583" cy="322639"/>
          </a:xfrm>
          <a:prstGeom prst="rect">
            <a:avLst/>
          </a:prstGeom>
        </p:spPr>
        <p:txBody>
          <a:bodyPr/>
          <a:lstStyle>
            <a:lvl1pPr marL="0" indent="0">
              <a:lnSpc>
                <a:spcPct val="100000"/>
              </a:lnSpc>
              <a:buNone/>
              <a:defRPr sz="2000">
                <a:solidFill>
                  <a:schemeClr val="accent2"/>
                </a:solidFill>
              </a:defRPr>
            </a:lvl1pPr>
          </a:lstStyle>
          <a:p>
            <a:pPr lvl="0"/>
            <a:r>
              <a:rPr lang="en-GB"/>
              <a:t>Click to edit Master text styles</a:t>
            </a:r>
          </a:p>
        </p:txBody>
      </p:sp>
      <p:sp>
        <p:nvSpPr>
          <p:cNvPr id="16" name="Content Placeholder 15">
            <a:extLst>
              <a:ext uri="{FF2B5EF4-FFF2-40B4-BE49-F238E27FC236}">
                <a16:creationId xmlns:a16="http://schemas.microsoft.com/office/drawing/2014/main" id="{0B79B8C5-4DB6-C160-C923-A1FCDA10FF83}"/>
              </a:ext>
            </a:extLst>
          </p:cNvPr>
          <p:cNvSpPr>
            <a:spLocks noGrp="1"/>
          </p:cNvSpPr>
          <p:nvPr>
            <p:ph sz="quarter" idx="13" hasCustomPrompt="1"/>
          </p:nvPr>
        </p:nvSpPr>
        <p:spPr>
          <a:xfrm>
            <a:off x="488950" y="2243606"/>
            <a:ext cx="11214100" cy="630238"/>
          </a:xfrm>
          <a:prstGeom prst="rect">
            <a:avLst/>
          </a:prstGeom>
        </p:spPr>
        <p:txBody>
          <a:bodyPr anchor="ctr"/>
          <a:lstStyle>
            <a:lvl1pPr marL="0" indent="0">
              <a:lnSpc>
                <a:spcPct val="100000"/>
              </a:lnSpc>
              <a:buNone/>
              <a:defRPr b="1"/>
            </a:lvl1pPr>
          </a:lstStyle>
          <a:p>
            <a:r>
              <a:rPr lang="en-GB" sz="2800"/>
              <a:t>Enter slide title</a:t>
            </a:r>
            <a:endParaRPr lang="en-US" sz="2800"/>
          </a:p>
        </p:txBody>
      </p:sp>
      <p:sp>
        <p:nvSpPr>
          <p:cNvPr id="20" name="Text Placeholder 3">
            <a:extLst>
              <a:ext uri="{FF2B5EF4-FFF2-40B4-BE49-F238E27FC236}">
                <a16:creationId xmlns:a16="http://schemas.microsoft.com/office/drawing/2014/main" id="{DD5E66FB-C508-4F8B-A5AA-51CA9AB682E4}"/>
              </a:ext>
            </a:extLst>
          </p:cNvPr>
          <p:cNvSpPr>
            <a:spLocks noGrp="1"/>
          </p:cNvSpPr>
          <p:nvPr>
            <p:ph type="body" sz="quarter" idx="16" hasCustomPrompt="1"/>
          </p:nvPr>
        </p:nvSpPr>
        <p:spPr>
          <a:xfrm>
            <a:off x="347805" y="413272"/>
            <a:ext cx="3795712" cy="1634942"/>
          </a:xfrm>
          <a:prstGeom prst="rect">
            <a:avLst/>
          </a:prstGeom>
        </p:spPr>
        <p:txBody>
          <a:bodyPr/>
          <a:lstStyle>
            <a:lvl1pPr marL="0" indent="0" algn="l">
              <a:buNone/>
              <a:defRPr sz="13800" b="1">
                <a:solidFill>
                  <a:schemeClr val="accent4"/>
                </a:solidFill>
              </a:defRPr>
            </a:lvl1pPr>
            <a:lvl2pPr marL="457200" indent="0" algn="l">
              <a:buNone/>
              <a:defRPr/>
            </a:lvl2pPr>
            <a:lvl3pPr marL="914400" indent="0" algn="l">
              <a:buNone/>
              <a:defRPr/>
            </a:lvl3pPr>
            <a:lvl4pPr marL="1371600" indent="0" algn="l">
              <a:buNone/>
              <a:defRPr/>
            </a:lvl4pPr>
            <a:lvl5pPr marL="1828800" indent="0" algn="l">
              <a:buNone/>
              <a:defRPr/>
            </a:lvl5pPr>
          </a:lstStyle>
          <a:p>
            <a:pPr lvl="0"/>
            <a:r>
              <a:rPr lang="en-GB"/>
              <a:t>01</a:t>
            </a:r>
            <a:endParaRPr lang="en-US"/>
          </a:p>
        </p:txBody>
      </p:sp>
      <p:sp>
        <p:nvSpPr>
          <p:cNvPr id="8" name="Text Placeholder 18">
            <a:extLst>
              <a:ext uri="{FF2B5EF4-FFF2-40B4-BE49-F238E27FC236}">
                <a16:creationId xmlns:a16="http://schemas.microsoft.com/office/drawing/2014/main" id="{90068FDB-3EF1-4D5D-2C67-27C0AE5E2810}"/>
              </a:ext>
            </a:extLst>
          </p:cNvPr>
          <p:cNvSpPr>
            <a:spLocks noGrp="1"/>
          </p:cNvSpPr>
          <p:nvPr>
            <p:ph type="body" sz="quarter" idx="19" hasCustomPrompt="1"/>
          </p:nvPr>
        </p:nvSpPr>
        <p:spPr>
          <a:xfrm>
            <a:off x="488950" y="6413401"/>
            <a:ext cx="5623856" cy="252870"/>
          </a:xfrm>
          <a:prstGeom prst="rect">
            <a:avLst/>
          </a:prstGeom>
        </p:spPr>
        <p:txBody>
          <a:bodyPr anchor="ctr"/>
          <a:lstStyle>
            <a:lvl1pPr marL="0" indent="0" algn="l">
              <a:buNone/>
              <a:defRPr sz="800" spc="0">
                <a:solidFill>
                  <a:schemeClr val="tx1"/>
                </a:solidFill>
              </a:defRPr>
            </a:lvl1pPr>
          </a:lstStyle>
          <a:p>
            <a:pPr lvl="0"/>
            <a:r>
              <a:rPr lang="en-GB"/>
              <a:t>Is this presentation for CONFIDENTIAL/INTERNAL USE/EXTERNAL USE? Choose the one that applies</a:t>
            </a:r>
            <a:endParaRPr lang="en-US"/>
          </a:p>
        </p:txBody>
      </p:sp>
      <p:sp>
        <p:nvSpPr>
          <p:cNvPr id="9" name="Oval 8">
            <a:extLst>
              <a:ext uri="{FF2B5EF4-FFF2-40B4-BE49-F238E27FC236}">
                <a16:creationId xmlns:a16="http://schemas.microsoft.com/office/drawing/2014/main" id="{3A563BBC-7B43-F509-43A8-A5F721D661AD}"/>
              </a:ext>
            </a:extLst>
          </p:cNvPr>
          <p:cNvSpPr/>
          <p:nvPr/>
        </p:nvSpPr>
        <p:spPr>
          <a:xfrm>
            <a:off x="11265152" y="434154"/>
            <a:ext cx="373626" cy="373626"/>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lide Number Placeholder 3">
            <a:extLst>
              <a:ext uri="{FF2B5EF4-FFF2-40B4-BE49-F238E27FC236}">
                <a16:creationId xmlns:a16="http://schemas.microsoft.com/office/drawing/2014/main" id="{3248286A-AEB7-C073-8499-18E0665AE6F9}"/>
              </a:ext>
            </a:extLst>
          </p:cNvPr>
          <p:cNvSpPr txBox="1">
            <a:spLocks/>
          </p:cNvSpPr>
          <p:nvPr/>
        </p:nvSpPr>
        <p:spPr>
          <a:xfrm>
            <a:off x="11265152" y="442655"/>
            <a:ext cx="363794" cy="365125"/>
          </a:xfrm>
          <a:prstGeom prst="rect">
            <a:avLst/>
          </a:prstGeom>
        </p:spPr>
        <p:txBody>
          <a:bodyPr vert="horz" lIns="91440" tIns="45720" rIns="91440" bIns="45720" rtlCol="0" anchor="ctr"/>
          <a:lstStyle>
            <a:defPPr>
              <a:defRPr lang="en-US"/>
            </a:defPPr>
            <a:lvl1pPr marL="0" algn="r" defTabSz="914400" rtl="0" eaLnBrk="1" latinLnBrk="0" hangingPunct="1">
              <a:defRPr sz="800" b="0" i="0" kern="1200">
                <a:solidFill>
                  <a:schemeClr val="tx1">
                    <a:tint val="82000"/>
                  </a:schemeClr>
                </a:solidFill>
                <a:latin typeface="Poppins" pitchFamily="2" charset="77"/>
                <a:ea typeface="+mn-ea"/>
                <a:cs typeface="Poppins" pitchFamily="2" charset="77"/>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C348BFD0-04BB-C446-95DC-63B616F87DC9}" type="slidenum">
              <a:rPr lang="en-US" smtClean="0"/>
              <a:pPr algn="ctr"/>
              <a:t>‹#›</a:t>
            </a:fld>
            <a:endParaRPr lang="en-US"/>
          </a:p>
        </p:txBody>
      </p:sp>
      <p:pic>
        <p:nvPicPr>
          <p:cNvPr id="3" name="Picture 2" descr="A blue text on a black background&#10;&#10;Description automatically generated">
            <a:extLst>
              <a:ext uri="{FF2B5EF4-FFF2-40B4-BE49-F238E27FC236}">
                <a16:creationId xmlns:a16="http://schemas.microsoft.com/office/drawing/2014/main" id="{35248A2E-5507-3266-24F5-BB5DF64CE8E0}"/>
              </a:ext>
            </a:extLst>
          </p:cNvPr>
          <p:cNvPicPr>
            <a:picLocks noChangeAspect="1"/>
          </p:cNvPicPr>
          <p:nvPr userDrawn="1"/>
        </p:nvPicPr>
        <p:blipFill>
          <a:blip r:embed="rId2"/>
          <a:stretch>
            <a:fillRect/>
          </a:stretch>
        </p:blipFill>
        <p:spPr>
          <a:xfrm>
            <a:off x="10590972" y="6389938"/>
            <a:ext cx="1037974" cy="276333"/>
          </a:xfrm>
          <a:prstGeom prst="rect">
            <a:avLst/>
          </a:prstGeom>
        </p:spPr>
      </p:pic>
      <p:sp>
        <p:nvSpPr>
          <p:cNvPr id="6" name="Content Placeholder 9">
            <a:extLst>
              <a:ext uri="{FF2B5EF4-FFF2-40B4-BE49-F238E27FC236}">
                <a16:creationId xmlns:a16="http://schemas.microsoft.com/office/drawing/2014/main" id="{79D07B1C-D6C6-5328-FFAB-A70AAEA71399}"/>
              </a:ext>
            </a:extLst>
          </p:cNvPr>
          <p:cNvSpPr>
            <a:spLocks noGrp="1"/>
          </p:cNvSpPr>
          <p:nvPr>
            <p:ph sz="quarter" idx="20"/>
          </p:nvPr>
        </p:nvSpPr>
        <p:spPr>
          <a:xfrm>
            <a:off x="488709" y="3381801"/>
            <a:ext cx="3513180" cy="2740798"/>
          </a:xfrm>
          <a:prstGeom prst="rect">
            <a:avLst/>
          </a:prstGeom>
        </p:spPr>
        <p:txBody>
          <a:bodyPr/>
          <a:lstStyle>
            <a:lvl1pPr>
              <a:lnSpc>
                <a:spcPct val="100000"/>
              </a:lnSpc>
              <a:buClr>
                <a:schemeClr val="accent2"/>
              </a:buClr>
              <a:defRPr sz="1600"/>
            </a:lvl1pPr>
            <a:lvl2pPr marL="685800" indent="-228600">
              <a:lnSpc>
                <a:spcPct val="100000"/>
              </a:lnSpc>
              <a:buClr>
                <a:schemeClr val="accent1"/>
              </a:buClr>
              <a:buFont typeface="Arial" panose="020B0604020202020204" pitchFamily="34" charset="0"/>
              <a:buChar char="•"/>
              <a:defRPr sz="1400"/>
            </a:lvl2pPr>
            <a:lvl3pPr marL="1143000" indent="-228600">
              <a:lnSpc>
                <a:spcPct val="100000"/>
              </a:lnSpc>
              <a:buClr>
                <a:schemeClr val="accent3"/>
              </a:buClr>
              <a:buFont typeface="Arial" panose="020B0604020202020204" pitchFamily="34" charset="0"/>
              <a:buChar char="•"/>
              <a:defRPr sz="1200"/>
            </a:lvl3pPr>
            <a:lvl4pPr>
              <a:defRPr sz="1200"/>
            </a:lvl4pPr>
            <a:lvl5pPr>
              <a:defRPr sz="12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7" name="Content Placeholder 9">
            <a:extLst>
              <a:ext uri="{FF2B5EF4-FFF2-40B4-BE49-F238E27FC236}">
                <a16:creationId xmlns:a16="http://schemas.microsoft.com/office/drawing/2014/main" id="{4524E0B1-70FC-7FF7-1BDD-E269D3F2EB99}"/>
              </a:ext>
            </a:extLst>
          </p:cNvPr>
          <p:cNvSpPr>
            <a:spLocks noGrp="1"/>
          </p:cNvSpPr>
          <p:nvPr>
            <p:ph sz="quarter" idx="21"/>
          </p:nvPr>
        </p:nvSpPr>
        <p:spPr>
          <a:xfrm>
            <a:off x="4337405" y="3381801"/>
            <a:ext cx="3513180" cy="2740798"/>
          </a:xfrm>
          <a:prstGeom prst="rect">
            <a:avLst/>
          </a:prstGeom>
        </p:spPr>
        <p:txBody>
          <a:bodyPr/>
          <a:lstStyle>
            <a:lvl1pPr>
              <a:lnSpc>
                <a:spcPct val="100000"/>
              </a:lnSpc>
              <a:buClr>
                <a:schemeClr val="accent2"/>
              </a:buClr>
              <a:defRPr sz="1600"/>
            </a:lvl1pPr>
            <a:lvl2pPr marL="685800" indent="-228600">
              <a:lnSpc>
                <a:spcPct val="100000"/>
              </a:lnSpc>
              <a:buClr>
                <a:schemeClr val="accent1"/>
              </a:buClr>
              <a:buFont typeface="Arial" panose="020B0604020202020204" pitchFamily="34" charset="0"/>
              <a:buChar char="•"/>
              <a:defRPr sz="1400"/>
            </a:lvl2pPr>
            <a:lvl3pPr marL="1143000" indent="-228600">
              <a:lnSpc>
                <a:spcPct val="100000"/>
              </a:lnSpc>
              <a:buClr>
                <a:schemeClr val="accent3"/>
              </a:buClr>
              <a:buFont typeface="Arial" panose="020B0604020202020204" pitchFamily="34" charset="0"/>
              <a:buChar char="•"/>
              <a:defRPr sz="1200"/>
            </a:lvl3pPr>
            <a:lvl4pPr>
              <a:defRPr sz="1200"/>
            </a:lvl4pPr>
            <a:lvl5pPr>
              <a:defRPr sz="12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2" name="Content Placeholder 9">
            <a:extLst>
              <a:ext uri="{FF2B5EF4-FFF2-40B4-BE49-F238E27FC236}">
                <a16:creationId xmlns:a16="http://schemas.microsoft.com/office/drawing/2014/main" id="{6170E48D-3E30-5F01-5B1A-E0827BF7794B}"/>
              </a:ext>
            </a:extLst>
          </p:cNvPr>
          <p:cNvSpPr>
            <a:spLocks noGrp="1"/>
          </p:cNvSpPr>
          <p:nvPr>
            <p:ph sz="quarter" idx="22"/>
          </p:nvPr>
        </p:nvSpPr>
        <p:spPr>
          <a:xfrm>
            <a:off x="8188045" y="3381801"/>
            <a:ext cx="3513180" cy="2740798"/>
          </a:xfrm>
          <a:prstGeom prst="rect">
            <a:avLst/>
          </a:prstGeom>
        </p:spPr>
        <p:txBody>
          <a:bodyPr/>
          <a:lstStyle>
            <a:lvl1pPr>
              <a:lnSpc>
                <a:spcPct val="100000"/>
              </a:lnSpc>
              <a:buClr>
                <a:schemeClr val="accent2"/>
              </a:buClr>
              <a:defRPr sz="1600"/>
            </a:lvl1pPr>
            <a:lvl2pPr marL="685800" indent="-228600">
              <a:lnSpc>
                <a:spcPct val="100000"/>
              </a:lnSpc>
              <a:buClr>
                <a:schemeClr val="accent1"/>
              </a:buClr>
              <a:buFont typeface="Arial" panose="020B0604020202020204" pitchFamily="34" charset="0"/>
              <a:buChar char="•"/>
              <a:defRPr sz="1400"/>
            </a:lvl2pPr>
            <a:lvl3pPr marL="1143000" indent="-228600">
              <a:lnSpc>
                <a:spcPct val="100000"/>
              </a:lnSpc>
              <a:buClr>
                <a:schemeClr val="accent3"/>
              </a:buClr>
              <a:buFont typeface="Arial" panose="020B0604020202020204" pitchFamily="34" charset="0"/>
              <a:buChar char="•"/>
              <a:defRPr sz="1200"/>
            </a:lvl3pPr>
            <a:lvl4pPr>
              <a:defRPr sz="1200"/>
            </a:lvl4pPr>
            <a:lvl5pPr>
              <a:defRPr sz="12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Tree>
    <p:extLst>
      <p:ext uri="{BB962C8B-B14F-4D97-AF65-F5344CB8AC3E}">
        <p14:creationId xmlns:p14="http://schemas.microsoft.com/office/powerpoint/2010/main" val="35100985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dhold med billed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1CB7415-54E5-7546-BB98-88FBB28EC96D}"/>
              </a:ext>
            </a:extLst>
          </p:cNvPr>
          <p:cNvSpPr>
            <a:spLocks noGrp="1"/>
          </p:cNvSpPr>
          <p:nvPr>
            <p:ph type="title"/>
          </p:nvPr>
        </p:nvSpPr>
        <p:spPr>
          <a:xfrm>
            <a:off x="839788" y="457200"/>
            <a:ext cx="3932237" cy="1600200"/>
          </a:xfrm>
        </p:spPr>
        <p:txBody>
          <a:bodyPr anchor="b"/>
          <a:lstStyle>
            <a:lvl1pPr>
              <a:defRPr sz="3200"/>
            </a:lvl1pPr>
          </a:lstStyle>
          <a:p>
            <a:r>
              <a:rPr lang="da-DK"/>
              <a:t>Klik for at redigere titeltypografien i masteren</a:t>
            </a:r>
          </a:p>
        </p:txBody>
      </p:sp>
      <p:sp>
        <p:nvSpPr>
          <p:cNvPr id="3" name="Pladsholder til indhold 2">
            <a:extLst>
              <a:ext uri="{FF2B5EF4-FFF2-40B4-BE49-F238E27FC236}">
                <a16:creationId xmlns:a16="http://schemas.microsoft.com/office/drawing/2014/main" id="{4C9465BC-424F-1CE5-A5B1-0D179E24A29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4" name="Pladsholder til tekst 3">
            <a:extLst>
              <a:ext uri="{FF2B5EF4-FFF2-40B4-BE49-F238E27FC236}">
                <a16:creationId xmlns:a16="http://schemas.microsoft.com/office/drawing/2014/main" id="{A3CA96EF-84A4-9992-CD8B-A54291AC0D3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a-DK"/>
              <a:t>Klik for at redigere teksttypografierne i masteren</a:t>
            </a:r>
          </a:p>
        </p:txBody>
      </p:sp>
      <p:sp>
        <p:nvSpPr>
          <p:cNvPr id="5" name="Pladsholder til dato 4">
            <a:extLst>
              <a:ext uri="{FF2B5EF4-FFF2-40B4-BE49-F238E27FC236}">
                <a16:creationId xmlns:a16="http://schemas.microsoft.com/office/drawing/2014/main" id="{24A2513F-8EDA-5413-6C5D-6CF8A99BACAF}"/>
              </a:ext>
            </a:extLst>
          </p:cNvPr>
          <p:cNvSpPr>
            <a:spLocks noGrp="1"/>
          </p:cNvSpPr>
          <p:nvPr>
            <p:ph type="dt" sz="half" idx="10"/>
          </p:nvPr>
        </p:nvSpPr>
        <p:spPr/>
        <p:txBody>
          <a:bodyPr/>
          <a:lstStyle/>
          <a:p>
            <a:fld id="{19F9D758-E7CF-2D45-9FAE-39E93C9F3FD2}" type="datetimeFigureOut">
              <a:rPr lang="da-DK" smtClean="0"/>
              <a:t>09.05.2025</a:t>
            </a:fld>
            <a:endParaRPr lang="da-DK"/>
          </a:p>
        </p:txBody>
      </p:sp>
      <p:sp>
        <p:nvSpPr>
          <p:cNvPr id="6" name="Pladsholder til sidefod 5">
            <a:extLst>
              <a:ext uri="{FF2B5EF4-FFF2-40B4-BE49-F238E27FC236}">
                <a16:creationId xmlns:a16="http://schemas.microsoft.com/office/drawing/2014/main" id="{7DA51A03-39FB-6AAC-BFFB-82C5E644D93F}"/>
              </a:ext>
            </a:extLst>
          </p:cNvPr>
          <p:cNvSpPr>
            <a:spLocks noGrp="1"/>
          </p:cNvSpPr>
          <p:nvPr>
            <p:ph type="ftr" sz="quarter" idx="11"/>
          </p:nvPr>
        </p:nvSpPr>
        <p:spPr/>
        <p:txBody>
          <a:bodyPr/>
          <a:lstStyle/>
          <a:p>
            <a:endParaRPr lang="da-DK"/>
          </a:p>
        </p:txBody>
      </p:sp>
      <p:sp>
        <p:nvSpPr>
          <p:cNvPr id="7" name="Pladsholder til slidenummer 6">
            <a:extLst>
              <a:ext uri="{FF2B5EF4-FFF2-40B4-BE49-F238E27FC236}">
                <a16:creationId xmlns:a16="http://schemas.microsoft.com/office/drawing/2014/main" id="{A46AD67F-1A8A-397B-AEA0-16A8EC2A0E71}"/>
              </a:ext>
            </a:extLst>
          </p:cNvPr>
          <p:cNvSpPr>
            <a:spLocks noGrp="1"/>
          </p:cNvSpPr>
          <p:nvPr>
            <p:ph type="sldNum" sz="quarter" idx="12"/>
          </p:nvPr>
        </p:nvSpPr>
        <p:spPr/>
        <p:txBody>
          <a:bodyPr/>
          <a:lstStyle/>
          <a:p>
            <a:fld id="{B7819D1F-FAE9-E542-9B92-23340F2207B8}" type="slidenum">
              <a:rPr lang="da-DK" smtClean="0"/>
              <a:t>‹#›</a:t>
            </a:fld>
            <a:endParaRPr lang="da-DK"/>
          </a:p>
        </p:txBody>
      </p:sp>
    </p:spTree>
    <p:extLst>
      <p:ext uri="{BB962C8B-B14F-4D97-AF65-F5344CB8AC3E}">
        <p14:creationId xmlns:p14="http://schemas.microsoft.com/office/powerpoint/2010/main" val="10048341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lede med billed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699D2D5-5128-588D-5344-01E91C25CD0A}"/>
              </a:ext>
            </a:extLst>
          </p:cNvPr>
          <p:cNvSpPr>
            <a:spLocks noGrp="1"/>
          </p:cNvSpPr>
          <p:nvPr>
            <p:ph type="title"/>
          </p:nvPr>
        </p:nvSpPr>
        <p:spPr>
          <a:xfrm>
            <a:off x="839788" y="457200"/>
            <a:ext cx="3932237" cy="1600200"/>
          </a:xfrm>
        </p:spPr>
        <p:txBody>
          <a:bodyPr anchor="b"/>
          <a:lstStyle>
            <a:lvl1pPr>
              <a:defRPr sz="3200"/>
            </a:lvl1pPr>
          </a:lstStyle>
          <a:p>
            <a:r>
              <a:rPr lang="da-DK"/>
              <a:t>Klik for at redigere titeltypografien i masteren</a:t>
            </a:r>
          </a:p>
        </p:txBody>
      </p:sp>
      <p:sp>
        <p:nvSpPr>
          <p:cNvPr id="3" name="Pladsholder til billede 2">
            <a:extLst>
              <a:ext uri="{FF2B5EF4-FFF2-40B4-BE49-F238E27FC236}">
                <a16:creationId xmlns:a16="http://schemas.microsoft.com/office/drawing/2014/main" id="{773FA84C-924B-AB0E-DF80-F7F1B3DE49F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a-DK"/>
          </a:p>
        </p:txBody>
      </p:sp>
      <p:sp>
        <p:nvSpPr>
          <p:cNvPr id="4" name="Pladsholder til tekst 3">
            <a:extLst>
              <a:ext uri="{FF2B5EF4-FFF2-40B4-BE49-F238E27FC236}">
                <a16:creationId xmlns:a16="http://schemas.microsoft.com/office/drawing/2014/main" id="{6678CDE4-A748-57E3-E1F0-671302765D1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a-DK"/>
              <a:t>Klik for at redigere teksttypografierne i masteren</a:t>
            </a:r>
          </a:p>
        </p:txBody>
      </p:sp>
      <p:sp>
        <p:nvSpPr>
          <p:cNvPr id="5" name="Pladsholder til dato 4">
            <a:extLst>
              <a:ext uri="{FF2B5EF4-FFF2-40B4-BE49-F238E27FC236}">
                <a16:creationId xmlns:a16="http://schemas.microsoft.com/office/drawing/2014/main" id="{DD67548F-1F96-3047-8F4D-5510BED026C5}"/>
              </a:ext>
            </a:extLst>
          </p:cNvPr>
          <p:cNvSpPr>
            <a:spLocks noGrp="1"/>
          </p:cNvSpPr>
          <p:nvPr>
            <p:ph type="dt" sz="half" idx="10"/>
          </p:nvPr>
        </p:nvSpPr>
        <p:spPr/>
        <p:txBody>
          <a:bodyPr/>
          <a:lstStyle/>
          <a:p>
            <a:fld id="{19F9D758-E7CF-2D45-9FAE-39E93C9F3FD2}" type="datetimeFigureOut">
              <a:rPr lang="da-DK" smtClean="0"/>
              <a:t>09.05.2025</a:t>
            </a:fld>
            <a:endParaRPr lang="da-DK"/>
          </a:p>
        </p:txBody>
      </p:sp>
      <p:sp>
        <p:nvSpPr>
          <p:cNvPr id="6" name="Pladsholder til sidefod 5">
            <a:extLst>
              <a:ext uri="{FF2B5EF4-FFF2-40B4-BE49-F238E27FC236}">
                <a16:creationId xmlns:a16="http://schemas.microsoft.com/office/drawing/2014/main" id="{27B832FD-B657-9948-E377-121E088DD201}"/>
              </a:ext>
            </a:extLst>
          </p:cNvPr>
          <p:cNvSpPr>
            <a:spLocks noGrp="1"/>
          </p:cNvSpPr>
          <p:nvPr>
            <p:ph type="ftr" sz="quarter" idx="11"/>
          </p:nvPr>
        </p:nvSpPr>
        <p:spPr/>
        <p:txBody>
          <a:bodyPr/>
          <a:lstStyle/>
          <a:p>
            <a:endParaRPr lang="da-DK"/>
          </a:p>
        </p:txBody>
      </p:sp>
      <p:sp>
        <p:nvSpPr>
          <p:cNvPr id="7" name="Pladsholder til slidenummer 6">
            <a:extLst>
              <a:ext uri="{FF2B5EF4-FFF2-40B4-BE49-F238E27FC236}">
                <a16:creationId xmlns:a16="http://schemas.microsoft.com/office/drawing/2014/main" id="{0F5BABA4-BEA5-9FE5-F4DA-9744F666B43A}"/>
              </a:ext>
            </a:extLst>
          </p:cNvPr>
          <p:cNvSpPr>
            <a:spLocks noGrp="1"/>
          </p:cNvSpPr>
          <p:nvPr>
            <p:ph type="sldNum" sz="quarter" idx="12"/>
          </p:nvPr>
        </p:nvSpPr>
        <p:spPr/>
        <p:txBody>
          <a:bodyPr/>
          <a:lstStyle/>
          <a:p>
            <a:fld id="{B7819D1F-FAE9-E542-9B92-23340F2207B8}" type="slidenum">
              <a:rPr lang="da-DK" smtClean="0"/>
              <a:t>‹#›</a:t>
            </a:fld>
            <a:endParaRPr lang="da-DK"/>
          </a:p>
        </p:txBody>
      </p:sp>
    </p:spTree>
    <p:extLst>
      <p:ext uri="{BB962C8B-B14F-4D97-AF65-F5344CB8AC3E}">
        <p14:creationId xmlns:p14="http://schemas.microsoft.com/office/powerpoint/2010/main" val="18995500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18" Type="http://schemas.openxmlformats.org/officeDocument/2006/relationships/slideLayout" Target="../slideLayouts/slideLayout31.xml"/><Relationship Id="rId26" Type="http://schemas.openxmlformats.org/officeDocument/2006/relationships/theme" Target="../theme/theme2.xml"/><Relationship Id="rId3" Type="http://schemas.openxmlformats.org/officeDocument/2006/relationships/slideLayout" Target="../slideLayouts/slideLayout16.xml"/><Relationship Id="rId21" Type="http://schemas.openxmlformats.org/officeDocument/2006/relationships/slideLayout" Target="../slideLayouts/slideLayout34.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17" Type="http://schemas.openxmlformats.org/officeDocument/2006/relationships/slideLayout" Target="../slideLayouts/slideLayout30.xml"/><Relationship Id="rId25" Type="http://schemas.openxmlformats.org/officeDocument/2006/relationships/slideLayout" Target="../slideLayouts/slideLayout38.xml"/><Relationship Id="rId2" Type="http://schemas.openxmlformats.org/officeDocument/2006/relationships/slideLayout" Target="../slideLayouts/slideLayout15.xml"/><Relationship Id="rId16" Type="http://schemas.openxmlformats.org/officeDocument/2006/relationships/slideLayout" Target="../slideLayouts/slideLayout29.xml"/><Relationship Id="rId20" Type="http://schemas.openxmlformats.org/officeDocument/2006/relationships/slideLayout" Target="../slideLayouts/slideLayout33.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24" Type="http://schemas.openxmlformats.org/officeDocument/2006/relationships/slideLayout" Target="../slideLayouts/slideLayout37.xml"/><Relationship Id="rId5" Type="http://schemas.openxmlformats.org/officeDocument/2006/relationships/slideLayout" Target="../slideLayouts/slideLayout18.xml"/><Relationship Id="rId15" Type="http://schemas.openxmlformats.org/officeDocument/2006/relationships/slideLayout" Target="../slideLayouts/slideLayout28.xml"/><Relationship Id="rId23" Type="http://schemas.openxmlformats.org/officeDocument/2006/relationships/slideLayout" Target="../slideLayouts/slideLayout36.xml"/><Relationship Id="rId10" Type="http://schemas.openxmlformats.org/officeDocument/2006/relationships/slideLayout" Target="../slideLayouts/slideLayout23.xml"/><Relationship Id="rId19" Type="http://schemas.openxmlformats.org/officeDocument/2006/relationships/slideLayout" Target="../slideLayouts/slideLayout32.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slideLayout" Target="../slideLayouts/slideLayout27.xml"/><Relationship Id="rId22" Type="http://schemas.openxmlformats.org/officeDocument/2006/relationships/slideLayout" Target="../slideLayouts/slideLayout35.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41.xml"/><Relationship Id="rId7" Type="http://schemas.openxmlformats.org/officeDocument/2006/relationships/slideLayout" Target="../slideLayouts/slideLayout45.xml"/><Relationship Id="rId2" Type="http://schemas.openxmlformats.org/officeDocument/2006/relationships/slideLayout" Target="../slideLayouts/slideLayout40.xml"/><Relationship Id="rId1" Type="http://schemas.openxmlformats.org/officeDocument/2006/relationships/slideLayout" Target="../slideLayouts/slideLayout39.xml"/><Relationship Id="rId6" Type="http://schemas.openxmlformats.org/officeDocument/2006/relationships/slideLayout" Target="../slideLayouts/slideLayout44.xml"/><Relationship Id="rId5" Type="http://schemas.openxmlformats.org/officeDocument/2006/relationships/slideLayout" Target="../slideLayouts/slideLayout43.xml"/><Relationship Id="rId4" Type="http://schemas.openxmlformats.org/officeDocument/2006/relationships/slideLayout" Target="../slideLayouts/slideLayout4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3.xml"/><Relationship Id="rId3" Type="http://schemas.openxmlformats.org/officeDocument/2006/relationships/slideLayout" Target="../slideLayouts/slideLayout48.xml"/><Relationship Id="rId7" Type="http://schemas.openxmlformats.org/officeDocument/2006/relationships/slideLayout" Target="../slideLayouts/slideLayout52.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theme" Target="../theme/theme4.xml"/><Relationship Id="rId5" Type="http://schemas.openxmlformats.org/officeDocument/2006/relationships/slideLayout" Target="../slideLayouts/slideLayout50.xml"/><Relationship Id="rId10" Type="http://schemas.openxmlformats.org/officeDocument/2006/relationships/slideLayout" Target="../slideLayouts/slideLayout55.xml"/><Relationship Id="rId4" Type="http://schemas.openxmlformats.org/officeDocument/2006/relationships/slideLayout" Target="../slideLayouts/slideLayout49.xml"/><Relationship Id="rId9" Type="http://schemas.openxmlformats.org/officeDocument/2006/relationships/slideLayout" Target="../slideLayouts/slideLayout5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5" Type="http://schemas.openxmlformats.org/officeDocument/2006/relationships/slideLayout" Target="../slideLayouts/slideLayout60.xml"/><Relationship Id="rId4" Type="http://schemas.openxmlformats.org/officeDocument/2006/relationships/slideLayout" Target="../slideLayouts/slideLayout59.xml"/><Relationship Id="rId9"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71.xml"/><Relationship Id="rId13" Type="http://schemas.openxmlformats.org/officeDocument/2006/relationships/slideLayout" Target="../slideLayouts/slideLayout76.xml"/><Relationship Id="rId3" Type="http://schemas.openxmlformats.org/officeDocument/2006/relationships/slideLayout" Target="../slideLayouts/slideLayout66.xml"/><Relationship Id="rId7" Type="http://schemas.openxmlformats.org/officeDocument/2006/relationships/slideLayout" Target="../slideLayouts/slideLayout70.xml"/><Relationship Id="rId12" Type="http://schemas.openxmlformats.org/officeDocument/2006/relationships/slideLayout" Target="../slideLayouts/slideLayout75.xml"/><Relationship Id="rId2" Type="http://schemas.openxmlformats.org/officeDocument/2006/relationships/slideLayout" Target="../slideLayouts/slideLayout65.xml"/><Relationship Id="rId1" Type="http://schemas.openxmlformats.org/officeDocument/2006/relationships/slideLayout" Target="../slideLayouts/slideLayout64.xml"/><Relationship Id="rId6" Type="http://schemas.openxmlformats.org/officeDocument/2006/relationships/slideLayout" Target="../slideLayouts/slideLayout69.xml"/><Relationship Id="rId11" Type="http://schemas.openxmlformats.org/officeDocument/2006/relationships/slideLayout" Target="../slideLayouts/slideLayout74.xml"/><Relationship Id="rId5" Type="http://schemas.openxmlformats.org/officeDocument/2006/relationships/slideLayout" Target="../slideLayouts/slideLayout68.xml"/><Relationship Id="rId10" Type="http://schemas.openxmlformats.org/officeDocument/2006/relationships/slideLayout" Target="../slideLayouts/slideLayout73.xml"/><Relationship Id="rId4" Type="http://schemas.openxmlformats.org/officeDocument/2006/relationships/slideLayout" Target="../slideLayouts/slideLayout67.xml"/><Relationship Id="rId9" Type="http://schemas.openxmlformats.org/officeDocument/2006/relationships/slideLayout" Target="../slideLayouts/slideLayout72.xml"/><Relationship Id="rId14" Type="http://schemas.openxmlformats.org/officeDocument/2006/relationships/theme" Target="../theme/theme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dsholder til titel 1">
            <a:extLst>
              <a:ext uri="{FF2B5EF4-FFF2-40B4-BE49-F238E27FC236}">
                <a16:creationId xmlns:a16="http://schemas.microsoft.com/office/drawing/2014/main" id="{9AC1B55E-E536-E8AA-FD87-E5302BCB9D2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a-DK"/>
              <a:t>Klik for at redigere titeltypografien i masteren</a:t>
            </a:r>
          </a:p>
        </p:txBody>
      </p:sp>
      <p:sp>
        <p:nvSpPr>
          <p:cNvPr id="3" name="Pladsholder til tekst 2">
            <a:extLst>
              <a:ext uri="{FF2B5EF4-FFF2-40B4-BE49-F238E27FC236}">
                <a16:creationId xmlns:a16="http://schemas.microsoft.com/office/drawing/2014/main" id="{A4E5C021-5C42-53D7-00EB-61BC9207FB8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4" name="Pladsholder til dato 3">
            <a:extLst>
              <a:ext uri="{FF2B5EF4-FFF2-40B4-BE49-F238E27FC236}">
                <a16:creationId xmlns:a16="http://schemas.microsoft.com/office/drawing/2014/main" id="{23F95B6E-B36E-DBC4-D6C7-5ABA887D05A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19F9D758-E7CF-2D45-9FAE-39E93C9F3FD2}" type="datetimeFigureOut">
              <a:rPr lang="da-DK" smtClean="0"/>
              <a:t>09.05.2025</a:t>
            </a:fld>
            <a:endParaRPr lang="da-DK"/>
          </a:p>
        </p:txBody>
      </p:sp>
      <p:sp>
        <p:nvSpPr>
          <p:cNvPr id="5" name="Pladsholder til sidefod 4">
            <a:extLst>
              <a:ext uri="{FF2B5EF4-FFF2-40B4-BE49-F238E27FC236}">
                <a16:creationId xmlns:a16="http://schemas.microsoft.com/office/drawing/2014/main" id="{D25F076E-6356-16E2-388B-3A2A982D18A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da-DK"/>
          </a:p>
        </p:txBody>
      </p:sp>
      <p:sp>
        <p:nvSpPr>
          <p:cNvPr id="6" name="Pladsholder til slidenummer 5">
            <a:extLst>
              <a:ext uri="{FF2B5EF4-FFF2-40B4-BE49-F238E27FC236}">
                <a16:creationId xmlns:a16="http://schemas.microsoft.com/office/drawing/2014/main" id="{E03C45E4-547E-3786-9D07-C42A02C72D8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B7819D1F-FAE9-E542-9B92-23340F2207B8}" type="slidenum">
              <a:rPr lang="da-DK" smtClean="0"/>
              <a:t>‹#›</a:t>
            </a:fld>
            <a:endParaRPr lang="da-DK"/>
          </a:p>
        </p:txBody>
      </p:sp>
    </p:spTree>
    <p:extLst>
      <p:ext uri="{BB962C8B-B14F-4D97-AF65-F5344CB8AC3E}">
        <p14:creationId xmlns:p14="http://schemas.microsoft.com/office/powerpoint/2010/main" val="30138772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 id="2147483682"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a-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3F20B0C4-1124-52CE-5849-86FE618D9CA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800" b="0" i="0">
                <a:solidFill>
                  <a:schemeClr val="tx1">
                    <a:tint val="82000"/>
                  </a:schemeClr>
                </a:solidFill>
                <a:latin typeface="Poppins" pitchFamily="2" charset="77"/>
                <a:cs typeface="Poppins" pitchFamily="2" charset="77"/>
              </a:defRPr>
            </a:lvl1pPr>
          </a:lstStyle>
          <a:p>
            <a:endParaRPr lang="en-US"/>
          </a:p>
        </p:txBody>
      </p:sp>
      <p:sp>
        <p:nvSpPr>
          <p:cNvPr id="6" name="Slide Number Placeholder 5">
            <a:extLst>
              <a:ext uri="{FF2B5EF4-FFF2-40B4-BE49-F238E27FC236}">
                <a16:creationId xmlns:a16="http://schemas.microsoft.com/office/drawing/2014/main" id="{6BD7B342-9234-B5B6-E45E-C6243DAE394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800" b="0" i="0">
                <a:solidFill>
                  <a:schemeClr val="tx1">
                    <a:tint val="82000"/>
                  </a:schemeClr>
                </a:solidFill>
                <a:latin typeface="Poppins" pitchFamily="2" charset="77"/>
                <a:cs typeface="Poppins" pitchFamily="2" charset="77"/>
              </a:defRPr>
            </a:lvl1pPr>
          </a:lstStyle>
          <a:p>
            <a:fld id="{C348BFD0-04BB-C446-95DC-63B616F87DC9}" type="slidenum">
              <a:rPr lang="en-US" smtClean="0"/>
              <a:pPr/>
              <a:t>‹#›</a:t>
            </a:fld>
            <a:endParaRPr lang="en-US"/>
          </a:p>
        </p:txBody>
      </p:sp>
      <p:sp>
        <p:nvSpPr>
          <p:cNvPr id="8" name="Title Placeholder 7">
            <a:extLst>
              <a:ext uri="{FF2B5EF4-FFF2-40B4-BE49-F238E27FC236}">
                <a16:creationId xmlns:a16="http://schemas.microsoft.com/office/drawing/2014/main" id="{CD088A1A-938E-7907-765C-8DCE57540FDD}"/>
              </a:ext>
            </a:extLst>
          </p:cNvPr>
          <p:cNvSpPr>
            <a:spLocks noGrp="1"/>
          </p:cNvSpPr>
          <p:nvPr>
            <p:ph type="title"/>
          </p:nvPr>
        </p:nvSpPr>
        <p:spPr>
          <a:xfrm>
            <a:off x="838200" y="365125"/>
            <a:ext cx="10515600" cy="1325563"/>
          </a:xfrm>
          <a:prstGeom prst="rect">
            <a:avLst/>
          </a:prstGeom>
        </p:spPr>
        <p:txBody>
          <a:bodyPr vert="horz" lIns="91440" tIns="45720" rIns="91440" bIns="45720" rtlCol="0" anchor="t">
            <a:normAutofit/>
          </a:bodyPr>
          <a:lstStyle/>
          <a:p>
            <a:r>
              <a:rPr lang="en-GB"/>
              <a:t>Click to edit Master title style</a:t>
            </a:r>
            <a:endParaRPr lang="en-US"/>
          </a:p>
        </p:txBody>
      </p:sp>
      <p:sp>
        <p:nvSpPr>
          <p:cNvPr id="2" name="Text Placeholder 2">
            <a:extLst>
              <a:ext uri="{FF2B5EF4-FFF2-40B4-BE49-F238E27FC236}">
                <a16:creationId xmlns:a16="http://schemas.microsoft.com/office/drawing/2014/main" id="{792B9845-8CEA-6093-08DF-032C12D5706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Tree>
    <p:extLst>
      <p:ext uri="{BB962C8B-B14F-4D97-AF65-F5344CB8AC3E}">
        <p14:creationId xmlns:p14="http://schemas.microsoft.com/office/powerpoint/2010/main" val="1470543287"/>
      </p:ext>
    </p:extLst>
  </p:cSld>
  <p:clrMap bg1="lt1" tx1="dk1" bg2="lt2" tx2="dk2" accent1="accent1" accent2="accent2" accent3="accent3" accent4="accent4" accent5="accent5" accent6="accent6" hlink="hlink" folHlink="folHlink"/>
  <p:sldLayoutIdLst>
    <p:sldLayoutId id="2147483726" r:id="rId1"/>
    <p:sldLayoutId id="2147483727" r:id="rId2"/>
    <p:sldLayoutId id="2147483728" r:id="rId3"/>
    <p:sldLayoutId id="2147483729"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 id="2147483672" r:id="rId14"/>
    <p:sldLayoutId id="2147483673" r:id="rId15"/>
    <p:sldLayoutId id="2147483674" r:id="rId16"/>
    <p:sldLayoutId id="2147483675" r:id="rId17"/>
    <p:sldLayoutId id="2147483676" r:id="rId18"/>
    <p:sldLayoutId id="2147483730" r:id="rId19"/>
    <p:sldLayoutId id="2147483677" r:id="rId20"/>
    <p:sldLayoutId id="2147483678" r:id="rId21"/>
    <p:sldLayoutId id="2147483731" r:id="rId22"/>
    <p:sldLayoutId id="2147483732" r:id="rId23"/>
    <p:sldLayoutId id="2147483679" r:id="rId24"/>
    <p:sldLayoutId id="2147483680" r:id="rId25"/>
  </p:sldLayoutIdLst>
  <p:hf hdr="0" ftr="0" dt="0"/>
  <p:txStyles>
    <p:titleStyle>
      <a:lvl1pPr algn="l" defTabSz="914400" rtl="0" eaLnBrk="1" latinLnBrk="0" hangingPunct="1">
        <a:lnSpc>
          <a:spcPct val="90000"/>
        </a:lnSpc>
        <a:spcBef>
          <a:spcPct val="0"/>
        </a:spcBef>
        <a:buNone/>
        <a:defRPr sz="4400" b="1" i="0" kern="1200">
          <a:solidFill>
            <a:schemeClr val="tx1"/>
          </a:solidFill>
          <a:latin typeface="Poppins" pitchFamily="2" charset="77"/>
          <a:ea typeface="+mj-ea"/>
          <a:cs typeface="Poppins" pitchFamily="2" charset="77"/>
        </a:defRPr>
      </a:lvl1pPr>
    </p:titleStyle>
    <p:bodyStyle>
      <a:lvl1pPr marL="228600" indent="-228600" algn="l" defTabSz="914400" rtl="0" eaLnBrk="1" latinLnBrk="0" hangingPunct="1">
        <a:lnSpc>
          <a:spcPct val="90000"/>
        </a:lnSpc>
        <a:spcBef>
          <a:spcPts val="1000"/>
        </a:spcBef>
        <a:buClr>
          <a:schemeClr val="accent2"/>
        </a:buClr>
        <a:buFont typeface="Arial" panose="020B0604020202020204" pitchFamily="34" charset="0"/>
        <a:buChar char="•"/>
        <a:defRPr sz="2400" b="0" i="0" kern="1200">
          <a:solidFill>
            <a:schemeClr val="tx1"/>
          </a:solidFill>
          <a:latin typeface="Poppins" pitchFamily="2" charset="77"/>
          <a:ea typeface="+mn-ea"/>
          <a:cs typeface="Poppins" pitchFamily="2" charset="77"/>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1800" b="0" i="0" kern="1200">
          <a:solidFill>
            <a:schemeClr val="tx1"/>
          </a:solidFill>
          <a:latin typeface="Poppins" pitchFamily="2" charset="77"/>
          <a:ea typeface="+mn-ea"/>
          <a:cs typeface="Poppins" pitchFamily="2" charset="77"/>
        </a:defRPr>
      </a:lvl2pPr>
      <a:lvl3pPr marL="1143000" indent="-228600" algn="l" defTabSz="914400" rtl="0" eaLnBrk="1" latinLnBrk="0" hangingPunct="1">
        <a:lnSpc>
          <a:spcPct val="90000"/>
        </a:lnSpc>
        <a:spcBef>
          <a:spcPts val="500"/>
        </a:spcBef>
        <a:buClr>
          <a:schemeClr val="accent3"/>
        </a:buClr>
        <a:buFont typeface="Arial" panose="020B0604020202020204" pitchFamily="34" charset="0"/>
        <a:buChar char="•"/>
        <a:defRPr sz="1800" b="0" i="0" kern="1200">
          <a:solidFill>
            <a:schemeClr val="tx1"/>
          </a:solidFill>
          <a:latin typeface="Poppins" pitchFamily="2" charset="77"/>
          <a:ea typeface="+mn-ea"/>
          <a:cs typeface="Poppins" pitchFamily="2" charset="77"/>
        </a:defRPr>
      </a:lvl3pPr>
      <a:lvl4pPr marL="1600200" indent="-228600" algn="l" defTabSz="914400" rtl="0" eaLnBrk="1" latinLnBrk="0" hangingPunct="1">
        <a:lnSpc>
          <a:spcPct val="90000"/>
        </a:lnSpc>
        <a:spcBef>
          <a:spcPts val="500"/>
        </a:spcBef>
        <a:buClr>
          <a:schemeClr val="accent6"/>
        </a:buClr>
        <a:buFont typeface="Arial" panose="020B0604020202020204" pitchFamily="34" charset="0"/>
        <a:buChar char="•"/>
        <a:defRPr sz="1600" b="0" i="0" kern="1200">
          <a:solidFill>
            <a:schemeClr val="tx1"/>
          </a:solidFill>
          <a:latin typeface="Poppins" pitchFamily="2" charset="77"/>
          <a:ea typeface="+mn-ea"/>
          <a:cs typeface="Poppins" pitchFamily="2" charset="77"/>
        </a:defRPr>
      </a:lvl4pPr>
      <a:lvl5pPr marL="2057400" indent="-228600" algn="l" defTabSz="914400" rtl="0" eaLnBrk="1" latinLnBrk="0" hangingPunct="1">
        <a:lnSpc>
          <a:spcPct val="90000"/>
        </a:lnSpc>
        <a:spcBef>
          <a:spcPts val="500"/>
        </a:spcBef>
        <a:buClr>
          <a:schemeClr val="tx2"/>
        </a:buClr>
        <a:buFont typeface="Arial" panose="020B0604020202020204" pitchFamily="34" charset="0"/>
        <a:buChar char="•"/>
        <a:defRPr sz="1600" b="0" i="0" kern="1200">
          <a:solidFill>
            <a:schemeClr val="tx1"/>
          </a:solidFill>
          <a:latin typeface="Poppins" pitchFamily="2" charset="77"/>
          <a:ea typeface="+mn-ea"/>
          <a:cs typeface="Poppins" pitchFamily="2" charset="77"/>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3F20B0C4-1124-52CE-5849-86FE618D9CA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800" b="0" i="0">
                <a:solidFill>
                  <a:schemeClr val="tx1">
                    <a:tint val="82000"/>
                  </a:schemeClr>
                </a:solidFill>
                <a:latin typeface="Poppins" pitchFamily="2" charset="77"/>
                <a:cs typeface="Poppins" pitchFamily="2" charset="77"/>
              </a:defRPr>
            </a:lvl1pPr>
          </a:lstStyle>
          <a:p>
            <a:fld id="{3049F054-A000-1A4F-B2F4-102ED2119280}" type="datetimeFigureOut">
              <a:rPr lang="en-US" smtClean="0"/>
              <a:t>5/9/25</a:t>
            </a:fld>
            <a:endParaRPr lang="en-US"/>
          </a:p>
        </p:txBody>
      </p:sp>
      <p:sp>
        <p:nvSpPr>
          <p:cNvPr id="6" name="Slide Number Placeholder 5">
            <a:extLst>
              <a:ext uri="{FF2B5EF4-FFF2-40B4-BE49-F238E27FC236}">
                <a16:creationId xmlns:a16="http://schemas.microsoft.com/office/drawing/2014/main" id="{6BD7B342-9234-B5B6-E45E-C6243DAE394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800" b="0" i="0">
                <a:solidFill>
                  <a:schemeClr val="tx1">
                    <a:tint val="82000"/>
                  </a:schemeClr>
                </a:solidFill>
                <a:latin typeface="Poppins" pitchFamily="2" charset="77"/>
                <a:cs typeface="Poppins" pitchFamily="2" charset="77"/>
              </a:defRPr>
            </a:lvl1pPr>
          </a:lstStyle>
          <a:p>
            <a:fld id="{DE01C475-4419-2640-85EA-64613529EAE0}" type="slidenum">
              <a:rPr lang="en-US" smtClean="0"/>
              <a:t>‹#›</a:t>
            </a:fld>
            <a:endParaRPr lang="en-US"/>
          </a:p>
        </p:txBody>
      </p:sp>
      <p:sp>
        <p:nvSpPr>
          <p:cNvPr id="8" name="Title Placeholder 7">
            <a:extLst>
              <a:ext uri="{FF2B5EF4-FFF2-40B4-BE49-F238E27FC236}">
                <a16:creationId xmlns:a16="http://schemas.microsoft.com/office/drawing/2014/main" id="{CD088A1A-938E-7907-765C-8DCE57540FDD}"/>
              </a:ext>
            </a:extLst>
          </p:cNvPr>
          <p:cNvSpPr>
            <a:spLocks noGrp="1"/>
          </p:cNvSpPr>
          <p:nvPr>
            <p:ph type="title"/>
          </p:nvPr>
        </p:nvSpPr>
        <p:spPr>
          <a:xfrm>
            <a:off x="838200" y="365125"/>
            <a:ext cx="10515600" cy="1325563"/>
          </a:xfrm>
          <a:prstGeom prst="rect">
            <a:avLst/>
          </a:prstGeom>
        </p:spPr>
        <p:txBody>
          <a:bodyPr vert="horz" lIns="91440" tIns="45720" rIns="91440" bIns="45720" rtlCol="0" anchor="t">
            <a:normAutofit/>
          </a:bodyPr>
          <a:lstStyle/>
          <a:p>
            <a:r>
              <a:rPr lang="en-GB"/>
              <a:t>Click to edit Master title style</a:t>
            </a:r>
            <a:endParaRPr lang="en-US"/>
          </a:p>
        </p:txBody>
      </p:sp>
      <p:sp>
        <p:nvSpPr>
          <p:cNvPr id="3" name="TextBox 2">
            <a:extLst>
              <a:ext uri="{FF2B5EF4-FFF2-40B4-BE49-F238E27FC236}">
                <a16:creationId xmlns:a16="http://schemas.microsoft.com/office/drawing/2014/main" id="{0F42854B-D0D6-F27F-7088-D95E80BCBBB9}"/>
              </a:ext>
            </a:extLst>
          </p:cNvPr>
          <p:cNvSpPr txBox="1"/>
          <p:nvPr userDrawn="1"/>
        </p:nvSpPr>
        <p:spPr>
          <a:xfrm>
            <a:off x="838201" y="1828800"/>
            <a:ext cx="10515600" cy="369332"/>
          </a:xfrm>
          <a:prstGeom prst="rect">
            <a:avLst/>
          </a:prstGeom>
          <a:noFill/>
        </p:spPr>
        <p:txBody>
          <a:bodyPr wrap="square" rtlCol="0">
            <a:spAutoFit/>
          </a:bodyPr>
          <a:lstStyle/>
          <a:p>
            <a:endParaRPr lang="en-US">
              <a:latin typeface="Poppins" pitchFamily="2" charset="77"/>
              <a:cs typeface="Poppins" pitchFamily="2" charset="77"/>
            </a:endParaRPr>
          </a:p>
        </p:txBody>
      </p:sp>
    </p:spTree>
    <p:extLst>
      <p:ext uri="{BB962C8B-B14F-4D97-AF65-F5344CB8AC3E}">
        <p14:creationId xmlns:p14="http://schemas.microsoft.com/office/powerpoint/2010/main" val="84818636"/>
      </p:ext>
    </p:extLst>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Lst>
  <p:txStyles>
    <p:titleStyle>
      <a:lvl1pPr algn="l" defTabSz="914400" rtl="0" eaLnBrk="1" latinLnBrk="0" hangingPunct="1">
        <a:lnSpc>
          <a:spcPct val="90000"/>
        </a:lnSpc>
        <a:spcBef>
          <a:spcPct val="0"/>
        </a:spcBef>
        <a:buNone/>
        <a:defRPr sz="4400" b="1" i="0" kern="1200">
          <a:solidFill>
            <a:schemeClr val="tx1"/>
          </a:solidFill>
          <a:latin typeface="Poppins" pitchFamily="2" charset="77"/>
          <a:ea typeface="+mj-ea"/>
          <a:cs typeface="Poppins" pitchFamily="2" charset="77"/>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Poppins" pitchFamily="2" charset="77"/>
          <a:ea typeface="+mn-ea"/>
          <a:cs typeface="Poppins" pitchFamily="2" charset="77"/>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Poppins" pitchFamily="2" charset="77"/>
          <a:ea typeface="+mn-ea"/>
          <a:cs typeface="Poppins" pitchFamily="2" charset="77"/>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Poppins" pitchFamily="2" charset="77"/>
          <a:ea typeface="+mn-ea"/>
          <a:cs typeface="Poppins" pitchFamily="2" charset="77"/>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Poppins" pitchFamily="2" charset="77"/>
          <a:ea typeface="+mn-ea"/>
          <a:cs typeface="Poppins" pitchFamily="2" charset="77"/>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Poppins" pitchFamily="2" charset="77"/>
          <a:ea typeface="+mn-ea"/>
          <a:cs typeface="Poppins" pitchFamily="2" charset="77"/>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3F20B0C4-1124-52CE-5849-86FE618D9CA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800" b="0" i="0">
                <a:solidFill>
                  <a:schemeClr val="tx1">
                    <a:tint val="82000"/>
                  </a:schemeClr>
                </a:solidFill>
                <a:latin typeface="Poppins" pitchFamily="2" charset="77"/>
                <a:cs typeface="Poppins" pitchFamily="2" charset="77"/>
              </a:defRPr>
            </a:lvl1pPr>
          </a:lstStyle>
          <a:p>
            <a:endParaRPr lang="en-US"/>
          </a:p>
        </p:txBody>
      </p:sp>
      <p:sp>
        <p:nvSpPr>
          <p:cNvPr id="6" name="Slide Number Placeholder 5">
            <a:extLst>
              <a:ext uri="{FF2B5EF4-FFF2-40B4-BE49-F238E27FC236}">
                <a16:creationId xmlns:a16="http://schemas.microsoft.com/office/drawing/2014/main" id="{6BD7B342-9234-B5B6-E45E-C6243DAE394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800" b="0" i="0">
                <a:solidFill>
                  <a:schemeClr val="tx1">
                    <a:tint val="82000"/>
                  </a:schemeClr>
                </a:solidFill>
                <a:latin typeface="Poppins" pitchFamily="2" charset="77"/>
                <a:cs typeface="Poppins" pitchFamily="2" charset="77"/>
              </a:defRPr>
            </a:lvl1pPr>
          </a:lstStyle>
          <a:p>
            <a:fld id="{C348BFD0-04BB-C446-95DC-63B616F87DC9}" type="slidenum">
              <a:rPr lang="en-US" smtClean="0"/>
              <a:pPr/>
              <a:t>‹#›</a:t>
            </a:fld>
            <a:endParaRPr lang="en-US"/>
          </a:p>
        </p:txBody>
      </p:sp>
      <p:sp>
        <p:nvSpPr>
          <p:cNvPr id="8" name="Title Placeholder 7">
            <a:extLst>
              <a:ext uri="{FF2B5EF4-FFF2-40B4-BE49-F238E27FC236}">
                <a16:creationId xmlns:a16="http://schemas.microsoft.com/office/drawing/2014/main" id="{CD088A1A-938E-7907-765C-8DCE57540FDD}"/>
              </a:ext>
            </a:extLst>
          </p:cNvPr>
          <p:cNvSpPr>
            <a:spLocks noGrp="1"/>
          </p:cNvSpPr>
          <p:nvPr>
            <p:ph type="title"/>
          </p:nvPr>
        </p:nvSpPr>
        <p:spPr>
          <a:xfrm>
            <a:off x="838200" y="365125"/>
            <a:ext cx="10515600" cy="1325563"/>
          </a:xfrm>
          <a:prstGeom prst="rect">
            <a:avLst/>
          </a:prstGeom>
        </p:spPr>
        <p:txBody>
          <a:bodyPr vert="horz" lIns="91440" tIns="45720" rIns="91440" bIns="45720" rtlCol="0" anchor="t">
            <a:normAutofit/>
          </a:bodyPr>
          <a:lstStyle/>
          <a:p>
            <a:r>
              <a:rPr lang="en-GB"/>
              <a:t>Click to edit Master title style</a:t>
            </a:r>
            <a:endParaRPr lang="en-US"/>
          </a:p>
        </p:txBody>
      </p:sp>
      <p:sp>
        <p:nvSpPr>
          <p:cNvPr id="2" name="TextBox 1">
            <a:extLst>
              <a:ext uri="{FF2B5EF4-FFF2-40B4-BE49-F238E27FC236}">
                <a16:creationId xmlns:a16="http://schemas.microsoft.com/office/drawing/2014/main" id="{804A5D15-8CF6-F301-5236-2AC8B6AECBD0}"/>
              </a:ext>
            </a:extLst>
          </p:cNvPr>
          <p:cNvSpPr txBox="1"/>
          <p:nvPr userDrawn="1"/>
        </p:nvSpPr>
        <p:spPr>
          <a:xfrm>
            <a:off x="838201" y="1828800"/>
            <a:ext cx="10515600" cy="369332"/>
          </a:xfrm>
          <a:prstGeom prst="rect">
            <a:avLst/>
          </a:prstGeom>
          <a:noFill/>
        </p:spPr>
        <p:txBody>
          <a:bodyPr wrap="square" rtlCol="0">
            <a:spAutoFit/>
          </a:bodyPr>
          <a:lstStyle/>
          <a:p>
            <a:endParaRPr lang="en-US">
              <a:latin typeface="Poppins" pitchFamily="2" charset="77"/>
              <a:cs typeface="Poppins" pitchFamily="2" charset="77"/>
            </a:endParaRPr>
          </a:p>
        </p:txBody>
      </p:sp>
    </p:spTree>
    <p:extLst>
      <p:ext uri="{BB962C8B-B14F-4D97-AF65-F5344CB8AC3E}">
        <p14:creationId xmlns:p14="http://schemas.microsoft.com/office/powerpoint/2010/main" val="506413808"/>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 id="2147483697" r:id="rId6"/>
    <p:sldLayoutId id="2147483698" r:id="rId7"/>
    <p:sldLayoutId id="2147483699" r:id="rId8"/>
    <p:sldLayoutId id="2147483700" r:id="rId9"/>
    <p:sldLayoutId id="2147483701" r:id="rId10"/>
  </p:sldLayoutIdLst>
  <p:hf hdr="0" ftr="0" dt="0"/>
  <p:txStyles>
    <p:titleStyle>
      <a:lvl1pPr algn="l" defTabSz="914400" rtl="0" eaLnBrk="1" latinLnBrk="0" hangingPunct="1">
        <a:lnSpc>
          <a:spcPct val="90000"/>
        </a:lnSpc>
        <a:spcBef>
          <a:spcPct val="0"/>
        </a:spcBef>
        <a:buNone/>
        <a:defRPr sz="4400" b="1" i="0" kern="1200">
          <a:solidFill>
            <a:schemeClr val="tx1"/>
          </a:solidFill>
          <a:latin typeface="Poppins" pitchFamily="2" charset="77"/>
          <a:ea typeface="+mj-ea"/>
          <a:cs typeface="Poppins" pitchFamily="2" charset="77"/>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Poppins" pitchFamily="2" charset="77"/>
          <a:ea typeface="+mn-ea"/>
          <a:cs typeface="Poppins" pitchFamily="2" charset="77"/>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Poppins" pitchFamily="2" charset="77"/>
          <a:ea typeface="+mn-ea"/>
          <a:cs typeface="Poppins" pitchFamily="2" charset="77"/>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Poppins" pitchFamily="2" charset="77"/>
          <a:ea typeface="+mn-ea"/>
          <a:cs typeface="Poppins" pitchFamily="2" charset="77"/>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Poppins" pitchFamily="2" charset="77"/>
          <a:ea typeface="+mn-ea"/>
          <a:cs typeface="Poppins" pitchFamily="2" charset="77"/>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Poppins" pitchFamily="2" charset="77"/>
          <a:ea typeface="+mn-ea"/>
          <a:cs typeface="Poppins" pitchFamily="2" charset="77"/>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3F20B0C4-1124-52CE-5849-86FE618D9CA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800" b="0" i="0">
                <a:solidFill>
                  <a:schemeClr val="tx1">
                    <a:tint val="82000"/>
                  </a:schemeClr>
                </a:solidFill>
                <a:latin typeface="Poppins" pitchFamily="2" charset="77"/>
                <a:cs typeface="Poppins" pitchFamily="2" charset="77"/>
              </a:defRPr>
            </a:lvl1pPr>
          </a:lstStyle>
          <a:p>
            <a:fld id="{69C8FCBA-4C72-C64E-AEE9-EFAEDF233D83}" type="datetimeFigureOut">
              <a:rPr lang="en-US" smtClean="0"/>
              <a:t>5/9/25</a:t>
            </a:fld>
            <a:endParaRPr lang="en-US"/>
          </a:p>
        </p:txBody>
      </p:sp>
      <p:sp>
        <p:nvSpPr>
          <p:cNvPr id="6" name="Slide Number Placeholder 5">
            <a:extLst>
              <a:ext uri="{FF2B5EF4-FFF2-40B4-BE49-F238E27FC236}">
                <a16:creationId xmlns:a16="http://schemas.microsoft.com/office/drawing/2014/main" id="{6BD7B342-9234-B5B6-E45E-C6243DAE394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800" b="0" i="0">
                <a:solidFill>
                  <a:schemeClr val="tx1">
                    <a:tint val="82000"/>
                  </a:schemeClr>
                </a:solidFill>
                <a:latin typeface="Poppins" pitchFamily="2" charset="77"/>
                <a:cs typeface="Poppins" pitchFamily="2" charset="77"/>
              </a:defRPr>
            </a:lvl1pPr>
          </a:lstStyle>
          <a:p>
            <a:fld id="{1F3AB70C-4ACB-6647-82E2-ED00FC9FFDC0}" type="slidenum">
              <a:rPr lang="en-US" smtClean="0"/>
              <a:t>‹#›</a:t>
            </a:fld>
            <a:endParaRPr lang="en-US"/>
          </a:p>
        </p:txBody>
      </p:sp>
      <p:sp>
        <p:nvSpPr>
          <p:cNvPr id="8" name="Title Placeholder 7">
            <a:extLst>
              <a:ext uri="{FF2B5EF4-FFF2-40B4-BE49-F238E27FC236}">
                <a16:creationId xmlns:a16="http://schemas.microsoft.com/office/drawing/2014/main" id="{CD088A1A-938E-7907-765C-8DCE57540FDD}"/>
              </a:ext>
            </a:extLst>
          </p:cNvPr>
          <p:cNvSpPr>
            <a:spLocks noGrp="1"/>
          </p:cNvSpPr>
          <p:nvPr>
            <p:ph type="title"/>
          </p:nvPr>
        </p:nvSpPr>
        <p:spPr>
          <a:xfrm>
            <a:off x="838200" y="365125"/>
            <a:ext cx="10515600" cy="1325563"/>
          </a:xfrm>
          <a:prstGeom prst="rect">
            <a:avLst/>
          </a:prstGeom>
        </p:spPr>
        <p:txBody>
          <a:bodyPr vert="horz" lIns="91440" tIns="45720" rIns="91440" bIns="45720" rtlCol="0" anchor="t">
            <a:normAutofit/>
          </a:bodyPr>
          <a:lstStyle/>
          <a:p>
            <a:r>
              <a:rPr lang="en-GB"/>
              <a:t>Click to edit Master title style</a:t>
            </a:r>
            <a:endParaRPr lang="en-US"/>
          </a:p>
        </p:txBody>
      </p:sp>
      <p:sp>
        <p:nvSpPr>
          <p:cNvPr id="3" name="TextBox 2">
            <a:extLst>
              <a:ext uri="{FF2B5EF4-FFF2-40B4-BE49-F238E27FC236}">
                <a16:creationId xmlns:a16="http://schemas.microsoft.com/office/drawing/2014/main" id="{0F42854B-D0D6-F27F-7088-D95E80BCBBB9}"/>
              </a:ext>
            </a:extLst>
          </p:cNvPr>
          <p:cNvSpPr txBox="1"/>
          <p:nvPr/>
        </p:nvSpPr>
        <p:spPr>
          <a:xfrm>
            <a:off x="838201" y="1828800"/>
            <a:ext cx="10515600" cy="369332"/>
          </a:xfrm>
          <a:prstGeom prst="rect">
            <a:avLst/>
          </a:prstGeom>
          <a:noFill/>
        </p:spPr>
        <p:txBody>
          <a:bodyPr wrap="square" rtlCol="0">
            <a:spAutoFit/>
          </a:bodyPr>
          <a:lstStyle/>
          <a:p>
            <a:endParaRPr lang="en-US">
              <a:latin typeface="Poppins" pitchFamily="2" charset="77"/>
              <a:cs typeface="Poppins" pitchFamily="2" charset="77"/>
            </a:endParaRPr>
          </a:p>
        </p:txBody>
      </p:sp>
    </p:spTree>
    <p:extLst>
      <p:ext uri="{BB962C8B-B14F-4D97-AF65-F5344CB8AC3E}">
        <p14:creationId xmlns:p14="http://schemas.microsoft.com/office/powerpoint/2010/main" val="4121680685"/>
      </p:ext>
    </p:extLst>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1" r:id="rId8"/>
  </p:sldLayoutIdLst>
  <p:txStyles>
    <p:titleStyle>
      <a:lvl1pPr algn="l" defTabSz="914400" rtl="0" eaLnBrk="1" latinLnBrk="0" hangingPunct="1">
        <a:lnSpc>
          <a:spcPct val="90000"/>
        </a:lnSpc>
        <a:spcBef>
          <a:spcPct val="0"/>
        </a:spcBef>
        <a:buNone/>
        <a:defRPr sz="4400" b="1" i="0" kern="1200">
          <a:solidFill>
            <a:schemeClr val="tx1"/>
          </a:solidFill>
          <a:latin typeface="Poppins" pitchFamily="2" charset="77"/>
          <a:ea typeface="+mj-ea"/>
          <a:cs typeface="Poppins" pitchFamily="2" charset="77"/>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Poppins" pitchFamily="2" charset="77"/>
          <a:ea typeface="+mn-ea"/>
          <a:cs typeface="Poppins" pitchFamily="2" charset="77"/>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Poppins" pitchFamily="2" charset="77"/>
          <a:ea typeface="+mn-ea"/>
          <a:cs typeface="Poppins" pitchFamily="2" charset="77"/>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Poppins" pitchFamily="2" charset="77"/>
          <a:ea typeface="+mn-ea"/>
          <a:cs typeface="Poppins" pitchFamily="2" charset="77"/>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Poppins" pitchFamily="2" charset="77"/>
          <a:ea typeface="+mn-ea"/>
          <a:cs typeface="Poppins" pitchFamily="2" charset="77"/>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Poppins" pitchFamily="2" charset="77"/>
          <a:ea typeface="+mn-ea"/>
          <a:cs typeface="Poppins" pitchFamily="2" charset="77"/>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3F20B0C4-1124-52CE-5849-86FE618D9CA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800" b="0" i="0">
                <a:solidFill>
                  <a:schemeClr val="tx1">
                    <a:tint val="82000"/>
                  </a:schemeClr>
                </a:solidFill>
                <a:latin typeface="Poppins" pitchFamily="2" charset="77"/>
                <a:cs typeface="Poppins" pitchFamily="2" charset="77"/>
              </a:defRPr>
            </a:lvl1pPr>
          </a:lstStyle>
          <a:p>
            <a:fld id="{3049F054-A000-1A4F-B2F4-102ED2119280}" type="datetimeFigureOut">
              <a:rPr lang="en-US" smtClean="0"/>
              <a:t>5/9/25</a:t>
            </a:fld>
            <a:endParaRPr lang="en-US"/>
          </a:p>
        </p:txBody>
      </p:sp>
      <p:sp>
        <p:nvSpPr>
          <p:cNvPr id="6" name="Slide Number Placeholder 5">
            <a:extLst>
              <a:ext uri="{FF2B5EF4-FFF2-40B4-BE49-F238E27FC236}">
                <a16:creationId xmlns:a16="http://schemas.microsoft.com/office/drawing/2014/main" id="{6BD7B342-9234-B5B6-E45E-C6243DAE394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800" b="0" i="0">
                <a:solidFill>
                  <a:schemeClr val="tx1">
                    <a:tint val="82000"/>
                  </a:schemeClr>
                </a:solidFill>
                <a:latin typeface="Poppins" pitchFamily="2" charset="77"/>
                <a:cs typeface="Poppins" pitchFamily="2" charset="77"/>
              </a:defRPr>
            </a:lvl1pPr>
          </a:lstStyle>
          <a:p>
            <a:fld id="{DE01C475-4419-2640-85EA-64613529EAE0}" type="slidenum">
              <a:rPr lang="en-US" smtClean="0"/>
              <a:t>‹#›</a:t>
            </a:fld>
            <a:endParaRPr lang="en-US"/>
          </a:p>
        </p:txBody>
      </p:sp>
      <p:sp>
        <p:nvSpPr>
          <p:cNvPr id="8" name="Title Placeholder 7">
            <a:extLst>
              <a:ext uri="{FF2B5EF4-FFF2-40B4-BE49-F238E27FC236}">
                <a16:creationId xmlns:a16="http://schemas.microsoft.com/office/drawing/2014/main" id="{CD088A1A-938E-7907-765C-8DCE57540FDD}"/>
              </a:ext>
            </a:extLst>
          </p:cNvPr>
          <p:cNvSpPr>
            <a:spLocks noGrp="1"/>
          </p:cNvSpPr>
          <p:nvPr>
            <p:ph type="title"/>
          </p:nvPr>
        </p:nvSpPr>
        <p:spPr>
          <a:xfrm>
            <a:off x="838200" y="365125"/>
            <a:ext cx="10515600" cy="1325563"/>
          </a:xfrm>
          <a:prstGeom prst="rect">
            <a:avLst/>
          </a:prstGeom>
        </p:spPr>
        <p:txBody>
          <a:bodyPr vert="horz" lIns="91440" tIns="45720" rIns="91440" bIns="45720" rtlCol="0" anchor="t">
            <a:normAutofit/>
          </a:bodyPr>
          <a:lstStyle/>
          <a:p>
            <a:r>
              <a:rPr lang="en-GB"/>
              <a:t>Click to edit Master title style</a:t>
            </a:r>
            <a:endParaRPr lang="en-US"/>
          </a:p>
        </p:txBody>
      </p:sp>
      <p:sp>
        <p:nvSpPr>
          <p:cNvPr id="3" name="TextBox 2">
            <a:extLst>
              <a:ext uri="{FF2B5EF4-FFF2-40B4-BE49-F238E27FC236}">
                <a16:creationId xmlns:a16="http://schemas.microsoft.com/office/drawing/2014/main" id="{0F42854B-D0D6-F27F-7088-D95E80BCBBB9}"/>
              </a:ext>
            </a:extLst>
          </p:cNvPr>
          <p:cNvSpPr txBox="1"/>
          <p:nvPr userDrawn="1"/>
        </p:nvSpPr>
        <p:spPr>
          <a:xfrm>
            <a:off x="838201" y="1828800"/>
            <a:ext cx="10515600" cy="369332"/>
          </a:xfrm>
          <a:prstGeom prst="rect">
            <a:avLst/>
          </a:prstGeom>
          <a:noFill/>
        </p:spPr>
        <p:txBody>
          <a:bodyPr wrap="square" rtlCol="0">
            <a:spAutoFit/>
          </a:bodyPr>
          <a:lstStyle/>
          <a:p>
            <a:endParaRPr lang="en-US">
              <a:latin typeface="Poppins" pitchFamily="2" charset="77"/>
              <a:cs typeface="Poppins" pitchFamily="2" charset="77"/>
            </a:endParaRPr>
          </a:p>
        </p:txBody>
      </p:sp>
    </p:spTree>
    <p:extLst>
      <p:ext uri="{BB962C8B-B14F-4D97-AF65-F5344CB8AC3E}">
        <p14:creationId xmlns:p14="http://schemas.microsoft.com/office/powerpoint/2010/main" val="2240772727"/>
      </p:ext>
    </p:extLst>
  </p:cSld>
  <p:clrMap bg1="lt1" tx1="dk1" bg2="lt2" tx2="dk2" accent1="accent1" accent2="accent2" accent3="accent3" accent4="accent4" accent5="accent5" accent6="accent6" hlink="hlink" folHlink="folHlink"/>
  <p:sldLayoutIdLst>
    <p:sldLayoutId id="2147483713" r:id="rId1"/>
    <p:sldLayoutId id="2147483714" r:id="rId2"/>
    <p:sldLayoutId id="2147483715" r:id="rId3"/>
    <p:sldLayoutId id="2147483716" r:id="rId4"/>
    <p:sldLayoutId id="2147483717" r:id="rId5"/>
    <p:sldLayoutId id="2147483718" r:id="rId6"/>
    <p:sldLayoutId id="2147483719" r:id="rId7"/>
    <p:sldLayoutId id="2147483720" r:id="rId8"/>
    <p:sldLayoutId id="2147483721" r:id="rId9"/>
    <p:sldLayoutId id="2147483722" r:id="rId10"/>
    <p:sldLayoutId id="2147483723" r:id="rId11"/>
    <p:sldLayoutId id="2147483724" r:id="rId12"/>
    <p:sldLayoutId id="2147483725" r:id="rId13"/>
  </p:sldLayoutIdLst>
  <p:txStyles>
    <p:titleStyle>
      <a:lvl1pPr algn="l" defTabSz="914400" rtl="0" eaLnBrk="1" latinLnBrk="0" hangingPunct="1">
        <a:lnSpc>
          <a:spcPct val="90000"/>
        </a:lnSpc>
        <a:spcBef>
          <a:spcPct val="0"/>
        </a:spcBef>
        <a:buNone/>
        <a:defRPr sz="4400" b="1" i="0" kern="1200">
          <a:solidFill>
            <a:schemeClr val="tx1"/>
          </a:solidFill>
          <a:latin typeface="Poppins" pitchFamily="2" charset="77"/>
          <a:ea typeface="+mj-ea"/>
          <a:cs typeface="Poppins" pitchFamily="2" charset="77"/>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Poppins" pitchFamily="2" charset="77"/>
          <a:ea typeface="+mn-ea"/>
          <a:cs typeface="Poppins" pitchFamily="2" charset="77"/>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Poppins" pitchFamily="2" charset="77"/>
          <a:ea typeface="+mn-ea"/>
          <a:cs typeface="Poppins" pitchFamily="2" charset="77"/>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Poppins" pitchFamily="2" charset="77"/>
          <a:ea typeface="+mn-ea"/>
          <a:cs typeface="Poppins" pitchFamily="2" charset="77"/>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Poppins" pitchFamily="2" charset="77"/>
          <a:ea typeface="+mn-ea"/>
          <a:cs typeface="Poppins" pitchFamily="2" charset="77"/>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Poppins" pitchFamily="2" charset="77"/>
          <a:ea typeface="+mn-ea"/>
          <a:cs typeface="Poppins" pitchFamily="2" charset="77"/>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62.png"/><Relationship Id="rId7" Type="http://schemas.openxmlformats.org/officeDocument/2006/relationships/image" Target="../media/image66.svg"/><Relationship Id="rId2" Type="http://schemas.openxmlformats.org/officeDocument/2006/relationships/notesSlide" Target="../notesSlides/notesSlide10.xml"/><Relationship Id="rId1" Type="http://schemas.openxmlformats.org/officeDocument/2006/relationships/slideLayout" Target="../slideLayouts/slideLayout24.xml"/><Relationship Id="rId6" Type="http://schemas.openxmlformats.org/officeDocument/2006/relationships/image" Target="../media/image65.png"/><Relationship Id="rId5" Type="http://schemas.openxmlformats.org/officeDocument/2006/relationships/image" Target="../media/image64.png"/><Relationship Id="rId4" Type="http://schemas.openxmlformats.org/officeDocument/2006/relationships/image" Target="../media/image63.png"/></Relationships>
</file>

<file path=ppt/slides/_rels/slide11.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11.xml"/><Relationship Id="rId1" Type="http://schemas.openxmlformats.org/officeDocument/2006/relationships/slideLayout" Target="../slideLayouts/slideLayout24.xml"/><Relationship Id="rId6" Type="http://schemas.openxmlformats.org/officeDocument/2006/relationships/image" Target="../media/image69.png"/><Relationship Id="rId5" Type="http://schemas.openxmlformats.org/officeDocument/2006/relationships/image" Target="../media/image68.svg"/><Relationship Id="rId4" Type="http://schemas.openxmlformats.org/officeDocument/2006/relationships/image" Target="../media/image67.png"/></Relationships>
</file>

<file path=ppt/slides/_rels/slide12.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2.xml"/><Relationship Id="rId1" Type="http://schemas.openxmlformats.org/officeDocument/2006/relationships/slideLayout" Target="../slideLayouts/slideLayout25.xml"/></Relationships>
</file>

<file path=ppt/slides/_rels/slide13.xml.rels><?xml version="1.0" encoding="UTF-8" standalone="yes"?>
<Relationships xmlns="http://schemas.openxmlformats.org/package/2006/relationships"><Relationship Id="rId3" Type="http://schemas.microsoft.com/office/2018/10/relationships/comments" Target="../comments/modernComment_7FFFFA6B_EF69B9D2.xml"/><Relationship Id="rId2" Type="http://schemas.openxmlformats.org/officeDocument/2006/relationships/notesSlide" Target="../notesSlides/notesSlide13.xml"/><Relationship Id="rId1" Type="http://schemas.openxmlformats.org/officeDocument/2006/relationships/slideLayout" Target="../slideLayouts/slideLayout25.xml"/><Relationship Id="rId4" Type="http://schemas.openxmlformats.org/officeDocument/2006/relationships/image" Target="../media/image70.png"/></Relationships>
</file>

<file path=ppt/slides/_rels/slide14.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14.xml"/><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15.xml"/><Relationship Id="rId1" Type="http://schemas.openxmlformats.org/officeDocument/2006/relationships/slideLayout" Target="../slideLayouts/slideLayout37.xml"/><Relationship Id="rId4" Type="http://schemas.openxmlformats.org/officeDocument/2006/relationships/image" Target="../media/image73.png"/></Relationships>
</file>

<file path=ppt/slides/_rels/slide16.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16.xml"/><Relationship Id="rId1" Type="http://schemas.openxmlformats.org/officeDocument/2006/relationships/slideLayout" Target="../slideLayouts/slideLayout37.xml"/></Relationships>
</file>

<file path=ppt/slides/_rels/slide17.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17.xml"/><Relationship Id="rId1" Type="http://schemas.openxmlformats.org/officeDocument/2006/relationships/slideLayout" Target="../slideLayouts/slideLayout24.xml"/><Relationship Id="rId6" Type="http://schemas.openxmlformats.org/officeDocument/2006/relationships/image" Target="../media/image78.svg"/><Relationship Id="rId5" Type="http://schemas.openxmlformats.org/officeDocument/2006/relationships/image" Target="../media/image77.png"/><Relationship Id="rId4" Type="http://schemas.openxmlformats.org/officeDocument/2006/relationships/image" Target="../media/image76.png"/></Relationships>
</file>

<file path=ppt/slides/_rels/slide18.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18.xml"/><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8" Type="http://schemas.openxmlformats.org/officeDocument/2006/relationships/image" Target="../media/image85.png"/><Relationship Id="rId3" Type="http://schemas.openxmlformats.org/officeDocument/2006/relationships/image" Target="../media/image80.png"/><Relationship Id="rId7" Type="http://schemas.openxmlformats.org/officeDocument/2006/relationships/image" Target="../media/image84.svg"/><Relationship Id="rId12" Type="http://schemas.openxmlformats.org/officeDocument/2006/relationships/image" Target="../media/image89.png"/><Relationship Id="rId2" Type="http://schemas.openxmlformats.org/officeDocument/2006/relationships/notesSlide" Target="../notesSlides/notesSlide19.xml"/><Relationship Id="rId1" Type="http://schemas.openxmlformats.org/officeDocument/2006/relationships/slideLayout" Target="../slideLayouts/slideLayout24.xml"/><Relationship Id="rId6" Type="http://schemas.openxmlformats.org/officeDocument/2006/relationships/image" Target="../media/image83.png"/><Relationship Id="rId11" Type="http://schemas.openxmlformats.org/officeDocument/2006/relationships/image" Target="../media/image88.svg"/><Relationship Id="rId5" Type="http://schemas.openxmlformats.org/officeDocument/2006/relationships/image" Target="../media/image82.png"/><Relationship Id="rId10" Type="http://schemas.openxmlformats.org/officeDocument/2006/relationships/image" Target="../media/image87.png"/><Relationship Id="rId4" Type="http://schemas.openxmlformats.org/officeDocument/2006/relationships/image" Target="../media/image81.svg"/><Relationship Id="rId9" Type="http://schemas.openxmlformats.org/officeDocument/2006/relationships/image" Target="../media/image86.svg"/></Relationships>
</file>

<file path=ppt/slides/_rels/slide2.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xml"/><Relationship Id="rId1" Type="http://schemas.openxmlformats.org/officeDocument/2006/relationships/slideLayout" Target="../slideLayouts/slideLayout24.xml"/></Relationships>
</file>

<file path=ppt/slides/_rels/slide20.xml.rels><?xml version="1.0" encoding="UTF-8" standalone="yes"?>
<Relationships xmlns="http://schemas.openxmlformats.org/package/2006/relationships"><Relationship Id="rId8" Type="http://schemas.openxmlformats.org/officeDocument/2006/relationships/image" Target="../media/image95.svg"/><Relationship Id="rId13" Type="http://schemas.openxmlformats.org/officeDocument/2006/relationships/image" Target="../media/image100.emf"/><Relationship Id="rId3" Type="http://schemas.openxmlformats.org/officeDocument/2006/relationships/image" Target="../media/image90.png"/><Relationship Id="rId7" Type="http://schemas.openxmlformats.org/officeDocument/2006/relationships/image" Target="../media/image94.png"/><Relationship Id="rId12" Type="http://schemas.openxmlformats.org/officeDocument/2006/relationships/image" Target="../media/image99.svg"/><Relationship Id="rId2" Type="http://schemas.openxmlformats.org/officeDocument/2006/relationships/notesSlide" Target="../notesSlides/notesSlide20.xml"/><Relationship Id="rId1" Type="http://schemas.openxmlformats.org/officeDocument/2006/relationships/slideLayout" Target="../slideLayouts/slideLayout24.xml"/><Relationship Id="rId6" Type="http://schemas.openxmlformats.org/officeDocument/2006/relationships/image" Target="../media/image93.svg"/><Relationship Id="rId11" Type="http://schemas.openxmlformats.org/officeDocument/2006/relationships/image" Target="../media/image98.png"/><Relationship Id="rId5" Type="http://schemas.openxmlformats.org/officeDocument/2006/relationships/image" Target="../media/image92.png"/><Relationship Id="rId10" Type="http://schemas.openxmlformats.org/officeDocument/2006/relationships/image" Target="../media/image97.svg"/><Relationship Id="rId4" Type="http://schemas.openxmlformats.org/officeDocument/2006/relationships/image" Target="../media/image91.svg"/><Relationship Id="rId9" Type="http://schemas.openxmlformats.org/officeDocument/2006/relationships/image" Target="../media/image96.png"/></Relationships>
</file>

<file path=ppt/slides/_rels/slide21.xml.rels><?xml version="1.0" encoding="UTF-8" standalone="yes"?>
<Relationships xmlns="http://schemas.openxmlformats.org/package/2006/relationships"><Relationship Id="rId8" Type="http://schemas.openxmlformats.org/officeDocument/2006/relationships/image" Target="../media/image95.svg"/><Relationship Id="rId13" Type="http://schemas.openxmlformats.org/officeDocument/2006/relationships/image" Target="../media/image101.png"/><Relationship Id="rId18" Type="http://schemas.openxmlformats.org/officeDocument/2006/relationships/image" Target="../media/image105.png"/><Relationship Id="rId3" Type="http://schemas.openxmlformats.org/officeDocument/2006/relationships/image" Target="../media/image90.png"/><Relationship Id="rId7" Type="http://schemas.openxmlformats.org/officeDocument/2006/relationships/image" Target="../media/image94.png"/><Relationship Id="rId12" Type="http://schemas.openxmlformats.org/officeDocument/2006/relationships/image" Target="../media/image99.svg"/><Relationship Id="rId17" Type="http://schemas.openxmlformats.org/officeDocument/2006/relationships/image" Target="../media/image104.png"/><Relationship Id="rId2" Type="http://schemas.openxmlformats.org/officeDocument/2006/relationships/notesSlide" Target="../notesSlides/notesSlide21.xml"/><Relationship Id="rId16" Type="http://schemas.openxmlformats.org/officeDocument/2006/relationships/image" Target="../media/image103.png"/><Relationship Id="rId1" Type="http://schemas.openxmlformats.org/officeDocument/2006/relationships/slideLayout" Target="../slideLayouts/slideLayout24.xml"/><Relationship Id="rId6" Type="http://schemas.openxmlformats.org/officeDocument/2006/relationships/image" Target="../media/image93.svg"/><Relationship Id="rId11" Type="http://schemas.openxmlformats.org/officeDocument/2006/relationships/image" Target="../media/image98.png"/><Relationship Id="rId5" Type="http://schemas.openxmlformats.org/officeDocument/2006/relationships/image" Target="../media/image92.png"/><Relationship Id="rId15" Type="http://schemas.openxmlformats.org/officeDocument/2006/relationships/image" Target="../media/image100.emf"/><Relationship Id="rId10" Type="http://schemas.openxmlformats.org/officeDocument/2006/relationships/image" Target="../media/image97.svg"/><Relationship Id="rId19" Type="http://schemas.openxmlformats.org/officeDocument/2006/relationships/image" Target="../media/image106.png"/><Relationship Id="rId4" Type="http://schemas.openxmlformats.org/officeDocument/2006/relationships/image" Target="../media/image91.svg"/><Relationship Id="rId9" Type="http://schemas.openxmlformats.org/officeDocument/2006/relationships/image" Target="../media/image96.png"/><Relationship Id="rId14" Type="http://schemas.openxmlformats.org/officeDocument/2006/relationships/image" Target="../media/image102.png"/></Relationships>
</file>

<file path=ppt/slides/_rels/slide22.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22.xml"/><Relationship Id="rId1" Type="http://schemas.openxmlformats.org/officeDocument/2006/relationships/slideLayout" Target="../slideLayouts/slideLayout24.xml"/><Relationship Id="rId4" Type="http://schemas.openxmlformats.org/officeDocument/2006/relationships/image" Target="../media/image104.png"/></Relationships>
</file>

<file path=ppt/slides/_rels/slide23.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23.xml"/><Relationship Id="rId1" Type="http://schemas.openxmlformats.org/officeDocument/2006/relationships/slideLayout" Target="../slideLayouts/slideLayout70.xml"/><Relationship Id="rId5" Type="http://schemas.openxmlformats.org/officeDocument/2006/relationships/image" Target="../media/image109.png"/><Relationship Id="rId4" Type="http://schemas.openxmlformats.org/officeDocument/2006/relationships/image" Target="../media/image104.png"/></Relationships>
</file>

<file path=ppt/slides/_rels/slide24.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24.xml"/><Relationship Id="rId1" Type="http://schemas.openxmlformats.org/officeDocument/2006/relationships/slideLayout" Target="../slideLayouts/slideLayout37.xml"/><Relationship Id="rId4" Type="http://schemas.openxmlformats.org/officeDocument/2006/relationships/image" Target="../media/image111.png"/></Relationships>
</file>

<file path=ppt/slides/_rels/slide25.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notesSlide" Target="../notesSlides/notesSlide25.xml"/><Relationship Id="rId1" Type="http://schemas.openxmlformats.org/officeDocument/2006/relationships/slideLayout" Target="../slideLayouts/slideLayout73.xml"/><Relationship Id="rId4" Type="http://schemas.openxmlformats.org/officeDocument/2006/relationships/image" Target="../media/image113.png"/></Relationships>
</file>

<file path=ppt/slides/_rels/slide26.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26.xml"/><Relationship Id="rId1" Type="http://schemas.openxmlformats.org/officeDocument/2006/relationships/slideLayout" Target="../slideLayouts/slideLayout7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29.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28.xml"/><Relationship Id="rId1" Type="http://schemas.openxmlformats.org/officeDocument/2006/relationships/slideLayout" Target="../slideLayouts/slideLayout72.xml"/></Relationships>
</file>

<file path=ppt/slides/_rels/slide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3.xml"/><Relationship Id="rId1" Type="http://schemas.openxmlformats.org/officeDocument/2006/relationships/slideLayout" Target="../slideLayouts/slideLayout24.xml"/></Relationships>
</file>

<file path=ppt/slides/_rels/slide30.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notesSlide" Target="../notesSlides/notesSlide29.xml"/><Relationship Id="rId1" Type="http://schemas.openxmlformats.org/officeDocument/2006/relationships/slideLayout" Target="../slideLayouts/slideLayout75.xml"/></Relationships>
</file>

<file path=ppt/slides/_rels/slide31.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notesSlide" Target="../notesSlides/notesSlide30.xml"/><Relationship Id="rId1" Type="http://schemas.openxmlformats.org/officeDocument/2006/relationships/slideLayout" Target="../slideLayouts/slideLayout75.xml"/></Relationships>
</file>

<file path=ppt/slides/_rels/slide32.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notesSlide" Target="../notesSlides/notesSlide31.xml"/><Relationship Id="rId1" Type="http://schemas.openxmlformats.org/officeDocument/2006/relationships/slideLayout" Target="../slideLayouts/slideLayout75.xml"/></Relationships>
</file>

<file path=ppt/slides/_rels/slide4.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4.xml"/><Relationship Id="rId1" Type="http://schemas.openxmlformats.org/officeDocument/2006/relationships/slideLayout" Target="../slideLayouts/slideLayout24.xml"/><Relationship Id="rId5" Type="http://schemas.openxmlformats.org/officeDocument/2006/relationships/image" Target="../media/image54.png"/><Relationship Id="rId4" Type="http://schemas.openxmlformats.org/officeDocument/2006/relationships/image" Target="../media/image53.png"/></Relationships>
</file>

<file path=ppt/slides/_rels/slide5.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5.xml"/><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6.xml"/><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3" Type="http://schemas.microsoft.com/office/2018/10/relationships/comments" Target="../comments/modernComment_7FFFFA6E_F7A20243.xml"/><Relationship Id="rId2" Type="http://schemas.openxmlformats.org/officeDocument/2006/relationships/notesSlide" Target="../notesSlides/notesSlide7.xml"/><Relationship Id="rId1" Type="http://schemas.openxmlformats.org/officeDocument/2006/relationships/slideLayout" Target="../slideLayouts/slideLayout25.xml"/><Relationship Id="rId4" Type="http://schemas.openxmlformats.org/officeDocument/2006/relationships/image" Target="../media/image57.png"/></Relationships>
</file>

<file path=ppt/slides/_rels/slide8.xml.rels><?xml version="1.0" encoding="UTF-8" standalone="yes"?>
<Relationships xmlns="http://schemas.openxmlformats.org/package/2006/relationships"><Relationship Id="rId3" Type="http://schemas.microsoft.com/office/2018/10/relationships/comments" Target="../comments/modernComment_10F_EC4479C1.xml"/><Relationship Id="rId2" Type="http://schemas.openxmlformats.org/officeDocument/2006/relationships/notesSlide" Target="../notesSlides/notesSlide8.xml"/><Relationship Id="rId1" Type="http://schemas.openxmlformats.org/officeDocument/2006/relationships/slideLayout" Target="../slideLayouts/slideLayout72.xml"/><Relationship Id="rId4" Type="http://schemas.openxmlformats.org/officeDocument/2006/relationships/image" Target="../media/image58.png"/></Relationships>
</file>

<file path=ppt/slides/_rels/slide9.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9.xml"/><Relationship Id="rId1" Type="http://schemas.openxmlformats.org/officeDocument/2006/relationships/slideLayout" Target="../slideLayouts/slideLayout37.xml"/><Relationship Id="rId5" Type="http://schemas.openxmlformats.org/officeDocument/2006/relationships/image" Target="../media/image61.png"/><Relationship Id="rId4" Type="http://schemas.openxmlformats.org/officeDocument/2006/relationships/image" Target="../media/image6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0950FD-2322-E54F-7E94-E190A932408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D17A614-76D9-F425-0486-C23FA5A32D47}"/>
              </a:ext>
            </a:extLst>
          </p:cNvPr>
          <p:cNvSpPr>
            <a:spLocks noGrp="1"/>
          </p:cNvSpPr>
          <p:nvPr>
            <p:ph type="title"/>
          </p:nvPr>
        </p:nvSpPr>
        <p:spPr>
          <a:xfrm>
            <a:off x="2419269" y="3669748"/>
            <a:ext cx="7639131" cy="1325563"/>
          </a:xfrm>
        </p:spPr>
        <p:txBody>
          <a:bodyPr anchor="ctr"/>
          <a:lstStyle/>
          <a:p>
            <a:pPr>
              <a:lnSpc>
                <a:spcPct val="100000"/>
              </a:lnSpc>
            </a:pPr>
            <a:r>
              <a:rPr lang="en-US" sz="2800" b="0">
                <a:latin typeface="Poppins" panose="00000500000000000000" pitchFamily="2" charset="0"/>
                <a:cs typeface="Poppins" panose="00000500000000000000" pitchFamily="2" charset="0"/>
              </a:rPr>
              <a:t>Conversational Intelligence</a:t>
            </a:r>
            <a:br>
              <a:rPr lang="en-US" sz="2800" b="0"/>
            </a:br>
            <a:r>
              <a:rPr lang="en-US" sz="1600" b="0" i="1">
                <a:latin typeface="Poppins" panose="00000500000000000000" pitchFamily="2" charset="0"/>
                <a:cs typeface="Poppins" panose="00000500000000000000" pitchFamily="2" charset="0"/>
              </a:rPr>
              <a:t>How AI Redefines your Customer Experience</a:t>
            </a:r>
            <a:endParaRPr lang="en-US" sz="2800" b="0" i="1">
              <a:latin typeface="Poppins" panose="00000500000000000000" pitchFamily="2" charset="0"/>
              <a:cs typeface="Poppins" panose="00000500000000000000" pitchFamily="2" charset="0"/>
            </a:endParaRPr>
          </a:p>
        </p:txBody>
      </p:sp>
      <p:pic>
        <p:nvPicPr>
          <p:cNvPr id="4" name="Picture 3" descr="A white text on a black background&#10;&#10;Description automatically generated">
            <a:extLst>
              <a:ext uri="{FF2B5EF4-FFF2-40B4-BE49-F238E27FC236}">
                <a16:creationId xmlns:a16="http://schemas.microsoft.com/office/drawing/2014/main" id="{3AE6B49E-B5F4-3BB5-A87D-4C555E8DD4C6}"/>
              </a:ext>
            </a:extLst>
          </p:cNvPr>
          <p:cNvPicPr>
            <a:picLocks noChangeAspect="1"/>
          </p:cNvPicPr>
          <p:nvPr/>
        </p:nvPicPr>
        <p:blipFill>
          <a:blip r:embed="rId3"/>
          <a:stretch>
            <a:fillRect/>
          </a:stretch>
        </p:blipFill>
        <p:spPr>
          <a:xfrm>
            <a:off x="3606429" y="2251659"/>
            <a:ext cx="4979143" cy="1325563"/>
          </a:xfrm>
          <a:prstGeom prst="rect">
            <a:avLst/>
          </a:prstGeom>
        </p:spPr>
      </p:pic>
    </p:spTree>
    <p:extLst>
      <p:ext uri="{BB962C8B-B14F-4D97-AF65-F5344CB8AC3E}">
        <p14:creationId xmlns:p14="http://schemas.microsoft.com/office/powerpoint/2010/main" val="401350647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DAF2E8-371A-A949-0647-2D3C6AF1D1F2}"/>
            </a:ext>
          </a:extLst>
        </p:cNvPr>
        <p:cNvGrpSpPr/>
        <p:nvPr/>
      </p:nvGrpSpPr>
      <p:grpSpPr>
        <a:xfrm>
          <a:off x="0" y="0"/>
          <a:ext cx="0" cy="0"/>
          <a:chOff x="0" y="0"/>
          <a:chExt cx="0" cy="0"/>
        </a:xfrm>
      </p:grpSpPr>
      <p:sp>
        <p:nvSpPr>
          <p:cNvPr id="53" name="Rectangle 52">
            <a:extLst>
              <a:ext uri="{FF2B5EF4-FFF2-40B4-BE49-F238E27FC236}">
                <a16:creationId xmlns:a16="http://schemas.microsoft.com/office/drawing/2014/main" id="{83CFECFB-A0B9-B9CC-1ECE-E95CC4E5C07F}"/>
              </a:ext>
            </a:extLst>
          </p:cNvPr>
          <p:cNvSpPr/>
          <p:nvPr/>
        </p:nvSpPr>
        <p:spPr>
          <a:xfrm>
            <a:off x="0" y="1536700"/>
            <a:ext cx="12192000" cy="5321300"/>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Content Placeholder 1">
            <a:extLst>
              <a:ext uri="{FF2B5EF4-FFF2-40B4-BE49-F238E27FC236}">
                <a16:creationId xmlns:a16="http://schemas.microsoft.com/office/drawing/2014/main" id="{EEB14723-C177-113E-EA26-5A85853D6EFD}"/>
              </a:ext>
            </a:extLst>
          </p:cNvPr>
          <p:cNvSpPr>
            <a:spLocks noGrp="1"/>
          </p:cNvSpPr>
          <p:nvPr>
            <p:ph sz="quarter" idx="12"/>
          </p:nvPr>
        </p:nvSpPr>
        <p:spPr>
          <a:xfrm>
            <a:off x="488949" y="969207"/>
            <a:ext cx="10267541" cy="322639"/>
          </a:xfrm>
        </p:spPr>
        <p:txBody>
          <a:bodyPr vert="horz" lIns="91440" tIns="45720" rIns="91440" bIns="45720" rtlCol="0" anchor="t">
            <a:normAutofit fontScale="85000" lnSpcReduction="20000"/>
          </a:bodyPr>
          <a:lstStyle/>
          <a:p>
            <a:r>
              <a:rPr lang="en-GB">
                <a:solidFill>
                  <a:schemeClr val="tx1"/>
                </a:solidFill>
              </a:rPr>
              <a:t>You’re maintaining the status quo —but are you solving the right problem?</a:t>
            </a:r>
            <a:endParaRPr lang="en-NL">
              <a:solidFill>
                <a:schemeClr val="tx1"/>
              </a:solidFill>
            </a:endParaRPr>
          </a:p>
        </p:txBody>
      </p:sp>
      <p:sp>
        <p:nvSpPr>
          <p:cNvPr id="3" name="Content Placeholder 2">
            <a:extLst>
              <a:ext uri="{FF2B5EF4-FFF2-40B4-BE49-F238E27FC236}">
                <a16:creationId xmlns:a16="http://schemas.microsoft.com/office/drawing/2014/main" id="{F72E69F1-62C3-D803-BF44-340A108DDE00}"/>
              </a:ext>
            </a:extLst>
          </p:cNvPr>
          <p:cNvSpPr>
            <a:spLocks noGrp="1"/>
          </p:cNvSpPr>
          <p:nvPr>
            <p:ph sz="quarter" idx="13"/>
          </p:nvPr>
        </p:nvSpPr>
        <p:spPr>
          <a:xfrm>
            <a:off x="488948" y="362149"/>
            <a:ext cx="10737851" cy="577652"/>
          </a:xfrm>
        </p:spPr>
        <p:txBody>
          <a:bodyPr>
            <a:normAutofit lnSpcReduction="10000"/>
          </a:bodyPr>
          <a:lstStyle/>
          <a:p>
            <a:r>
              <a:rPr lang="en-GB" sz="3200"/>
              <a:t>The Top 3 Things CX Leaders Are Missing</a:t>
            </a:r>
            <a:endParaRPr lang="en-NL" sz="3200"/>
          </a:p>
        </p:txBody>
      </p:sp>
      <p:sp>
        <p:nvSpPr>
          <p:cNvPr id="12" name="TextBox 11">
            <a:extLst>
              <a:ext uri="{FF2B5EF4-FFF2-40B4-BE49-F238E27FC236}">
                <a16:creationId xmlns:a16="http://schemas.microsoft.com/office/drawing/2014/main" id="{BE6CED92-43DF-6E72-4F6F-2ABDEAC741C7}"/>
              </a:ext>
            </a:extLst>
          </p:cNvPr>
          <p:cNvSpPr txBox="1"/>
          <p:nvPr/>
        </p:nvSpPr>
        <p:spPr>
          <a:xfrm>
            <a:off x="600610" y="5333325"/>
            <a:ext cx="3017997" cy="662361"/>
          </a:xfrm>
          <a:prstGeom prst="rect">
            <a:avLst/>
          </a:prstGeom>
          <a:noFill/>
        </p:spPr>
        <p:txBody>
          <a:bodyPr wrap="square" lIns="91440" tIns="45720" rIns="91440" bIns="45720" rtlCol="0" anchor="t">
            <a:spAutoFit/>
          </a:bodyPr>
          <a:lstStyle/>
          <a:p>
            <a:pPr marL="0" marR="0" lvl="0" indent="0" defTabSz="914400" rtl="0" eaLnBrk="1" fontAlgn="auto" latinLnBrk="0" hangingPunct="1">
              <a:lnSpc>
                <a:spcPts val="2260"/>
              </a:lnSpc>
              <a:spcBef>
                <a:spcPts val="0"/>
              </a:spcBef>
              <a:spcAft>
                <a:spcPts val="0"/>
              </a:spcAft>
              <a:buClrTx/>
              <a:buSzTx/>
              <a:buFontTx/>
              <a:buNone/>
              <a:tabLst/>
              <a:defRPr/>
            </a:pPr>
            <a:r>
              <a:rPr kumimoji="0" lang="en-GB" b="1" i="0" u="none" strike="noStrike" kern="1200" cap="none" spc="0" normalizeH="0" baseline="0" noProof="0">
                <a:ln>
                  <a:noFill/>
                </a:ln>
                <a:solidFill>
                  <a:srgbClr val="0C1436"/>
                </a:solidFill>
                <a:effectLst/>
                <a:uLnTx/>
                <a:uFillTx/>
                <a:latin typeface="Noto Serif Display" panose="02020502080505090204" pitchFamily="18" charset="0"/>
                <a:ea typeface="Noto Serif Display" panose="02020502080505090204" pitchFamily="18" charset="0"/>
                <a:cs typeface="Noto Serif Display" panose="02020502080505090204" pitchFamily="18" charset="0"/>
              </a:rPr>
              <a:t>Tagging calls manually</a:t>
            </a:r>
          </a:p>
          <a:p>
            <a:pPr marL="0" marR="0" lvl="0" indent="0" defTabSz="914400" rtl="0" eaLnBrk="1" fontAlgn="auto" latinLnBrk="0" hangingPunct="1">
              <a:lnSpc>
                <a:spcPts val="2260"/>
              </a:lnSpc>
              <a:spcBef>
                <a:spcPts val="0"/>
              </a:spcBef>
              <a:spcAft>
                <a:spcPts val="0"/>
              </a:spcAft>
              <a:buClrTx/>
              <a:buSzTx/>
              <a:buFontTx/>
              <a:buNone/>
              <a:tabLst/>
              <a:defRPr/>
            </a:pPr>
            <a:r>
              <a:rPr kumimoji="0" lang="en-GB" sz="1400" b="0" i="0" u="none" strike="noStrike" kern="1200" cap="none" spc="0" normalizeH="0" baseline="0" noProof="0">
                <a:ln>
                  <a:noFill/>
                </a:ln>
                <a:solidFill>
                  <a:srgbClr val="0C1436"/>
                </a:solidFill>
                <a:effectLst/>
                <a:uLnTx/>
                <a:uFillTx/>
                <a:latin typeface="Poppins"/>
                <a:ea typeface="+mn-lt"/>
                <a:cs typeface="+mn-lt"/>
              </a:rPr>
              <a:t>To uncover insights.</a:t>
            </a:r>
            <a:endParaRPr kumimoji="0" lang="en-US" sz="1400" b="0" i="0" u="none" strike="noStrike" kern="1200" cap="none" spc="0" normalizeH="0" baseline="0" noProof="0">
              <a:ln>
                <a:noFill/>
              </a:ln>
              <a:solidFill>
                <a:srgbClr val="0C1436"/>
              </a:solidFill>
              <a:effectLst/>
              <a:uLnTx/>
              <a:uFillTx/>
              <a:latin typeface="Poppins" pitchFamily="2" charset="77"/>
              <a:ea typeface="+mn-ea"/>
              <a:cs typeface="Poppins" pitchFamily="2" charset="77"/>
            </a:endParaRPr>
          </a:p>
        </p:txBody>
      </p:sp>
      <p:sp>
        <p:nvSpPr>
          <p:cNvPr id="29" name="TextBox 28">
            <a:extLst>
              <a:ext uri="{FF2B5EF4-FFF2-40B4-BE49-F238E27FC236}">
                <a16:creationId xmlns:a16="http://schemas.microsoft.com/office/drawing/2014/main" id="{47E10C01-CE92-1218-2512-3D6518516EC2}"/>
              </a:ext>
            </a:extLst>
          </p:cNvPr>
          <p:cNvSpPr txBox="1"/>
          <p:nvPr/>
        </p:nvSpPr>
        <p:spPr>
          <a:xfrm>
            <a:off x="4407066" y="5333325"/>
            <a:ext cx="3017997" cy="662361"/>
          </a:xfrm>
          <a:prstGeom prst="rect">
            <a:avLst/>
          </a:prstGeom>
          <a:noFill/>
        </p:spPr>
        <p:txBody>
          <a:bodyPr wrap="square" lIns="91440" tIns="45720" rIns="91440" bIns="45720" rtlCol="0" anchor="t">
            <a:spAutoFit/>
          </a:bodyPr>
          <a:lstStyle/>
          <a:p>
            <a:pPr marL="0" marR="0" lvl="0" indent="0" defTabSz="914400" rtl="0" eaLnBrk="1" fontAlgn="auto" latinLnBrk="0" hangingPunct="1">
              <a:lnSpc>
                <a:spcPts val="2260"/>
              </a:lnSpc>
              <a:spcBef>
                <a:spcPts val="0"/>
              </a:spcBef>
              <a:spcAft>
                <a:spcPts val="0"/>
              </a:spcAft>
              <a:buClrTx/>
              <a:buSzTx/>
              <a:buFontTx/>
              <a:buNone/>
              <a:tabLst/>
              <a:defRPr/>
            </a:pPr>
            <a:r>
              <a:rPr kumimoji="0" lang="en-GB" b="1" i="1" u="none" strike="noStrike" kern="1200" cap="none" spc="0" normalizeH="0" baseline="0" noProof="0">
                <a:ln>
                  <a:noFill/>
                </a:ln>
                <a:solidFill>
                  <a:srgbClr val="0C1436"/>
                </a:solidFill>
                <a:effectLst/>
                <a:uLnTx/>
                <a:uFillTx/>
                <a:latin typeface="Noto Serif Display" panose="02020502080505090204" pitchFamily="18" charset="0"/>
                <a:ea typeface="Noto Serif Display" panose="02020502080505090204" pitchFamily="18" charset="0"/>
                <a:cs typeface="Noto Serif Display" panose="02020502080505090204" pitchFamily="18" charset="0"/>
              </a:rPr>
              <a:t>Investing in training</a:t>
            </a:r>
          </a:p>
          <a:p>
            <a:pPr marL="0" marR="0" lvl="0" indent="0" defTabSz="914400" rtl="0" eaLnBrk="1" fontAlgn="auto" latinLnBrk="0" hangingPunct="1">
              <a:lnSpc>
                <a:spcPts val="2260"/>
              </a:lnSpc>
              <a:spcBef>
                <a:spcPts val="0"/>
              </a:spcBef>
              <a:spcAft>
                <a:spcPts val="0"/>
              </a:spcAft>
              <a:buClrTx/>
              <a:buSzTx/>
              <a:buFontTx/>
              <a:buNone/>
              <a:tabLst/>
              <a:defRPr/>
            </a:pPr>
            <a:r>
              <a:rPr kumimoji="0" lang="en-GB" sz="1400" b="0" i="0" u="none" strike="noStrike" kern="1200" cap="none" spc="0" normalizeH="0" baseline="0" noProof="0">
                <a:ln>
                  <a:noFill/>
                </a:ln>
                <a:solidFill>
                  <a:srgbClr val="0C1436"/>
                </a:solidFill>
                <a:effectLst/>
                <a:uLnTx/>
                <a:uFillTx/>
                <a:latin typeface="Poppins"/>
                <a:ea typeface="+mn-lt"/>
                <a:cs typeface="+mn-lt"/>
              </a:rPr>
              <a:t>To improve agent performance.</a:t>
            </a:r>
            <a:endParaRPr kumimoji="0" lang="en-US" sz="1400" b="0" i="0" u="none" strike="noStrike" kern="1200" cap="none" spc="0" normalizeH="0" baseline="0" noProof="0">
              <a:ln>
                <a:noFill/>
              </a:ln>
              <a:solidFill>
                <a:srgbClr val="0C1436"/>
              </a:solidFill>
              <a:effectLst/>
              <a:uLnTx/>
              <a:uFillTx/>
              <a:latin typeface="Poppins" pitchFamily="2" charset="77"/>
              <a:ea typeface="+mn-ea"/>
              <a:cs typeface="Poppins" pitchFamily="2" charset="77"/>
            </a:endParaRPr>
          </a:p>
        </p:txBody>
      </p:sp>
      <p:sp>
        <p:nvSpPr>
          <p:cNvPr id="30" name="TextBox 29">
            <a:extLst>
              <a:ext uri="{FF2B5EF4-FFF2-40B4-BE49-F238E27FC236}">
                <a16:creationId xmlns:a16="http://schemas.microsoft.com/office/drawing/2014/main" id="{1F9F2B24-67C2-2631-3C21-45E4FA9EA72A}"/>
              </a:ext>
            </a:extLst>
          </p:cNvPr>
          <p:cNvSpPr txBox="1"/>
          <p:nvPr/>
        </p:nvSpPr>
        <p:spPr>
          <a:xfrm>
            <a:off x="8224155" y="5333325"/>
            <a:ext cx="3310937" cy="662361"/>
          </a:xfrm>
          <a:prstGeom prst="rect">
            <a:avLst/>
          </a:prstGeom>
          <a:noFill/>
        </p:spPr>
        <p:txBody>
          <a:bodyPr wrap="square" lIns="91440" tIns="45720" rIns="91440" bIns="45720" rtlCol="0" anchor="t">
            <a:spAutoFit/>
          </a:bodyPr>
          <a:lstStyle/>
          <a:p>
            <a:pPr marL="0" marR="0" lvl="0" indent="0" defTabSz="914400" rtl="0" eaLnBrk="1" fontAlgn="auto" latinLnBrk="0" hangingPunct="1">
              <a:lnSpc>
                <a:spcPts val="2260"/>
              </a:lnSpc>
              <a:spcBef>
                <a:spcPts val="0"/>
              </a:spcBef>
              <a:spcAft>
                <a:spcPts val="0"/>
              </a:spcAft>
              <a:buClrTx/>
              <a:buSzTx/>
              <a:buFontTx/>
              <a:buNone/>
              <a:tabLst/>
              <a:defRPr/>
            </a:pPr>
            <a:r>
              <a:rPr kumimoji="0" lang="en-GB" b="1" i="0" u="none" strike="noStrike" kern="1200" cap="none" spc="0" normalizeH="0" baseline="0" noProof="0">
                <a:ln>
                  <a:noFill/>
                </a:ln>
                <a:solidFill>
                  <a:srgbClr val="0C1436"/>
                </a:solidFill>
                <a:effectLst/>
                <a:uLnTx/>
                <a:uFillTx/>
                <a:latin typeface="Noto Serif Display" panose="02020502080505090204" pitchFamily="18" charset="0"/>
                <a:ea typeface="Noto Serif Display" panose="02020502080505090204" pitchFamily="18" charset="0"/>
                <a:cs typeface="Noto Serif Display" panose="02020502080505090204" pitchFamily="18" charset="0"/>
              </a:rPr>
              <a:t>Adding more channels</a:t>
            </a:r>
          </a:p>
          <a:p>
            <a:pPr marL="0" marR="0" lvl="0" indent="0" defTabSz="914400" rtl="0" eaLnBrk="1" fontAlgn="auto" latinLnBrk="0" hangingPunct="1">
              <a:lnSpc>
                <a:spcPts val="2260"/>
              </a:lnSpc>
              <a:spcBef>
                <a:spcPts val="0"/>
              </a:spcBef>
              <a:spcAft>
                <a:spcPts val="0"/>
              </a:spcAft>
              <a:buClrTx/>
              <a:buSzTx/>
              <a:buFontTx/>
              <a:buNone/>
              <a:tabLst/>
              <a:defRPr/>
            </a:pPr>
            <a:r>
              <a:rPr kumimoji="0" lang="en-GB" sz="1400" b="0" i="0" u="none" strike="noStrike" kern="1200" cap="none" spc="0" normalizeH="0" baseline="0" noProof="0">
                <a:ln>
                  <a:noFill/>
                </a:ln>
                <a:solidFill>
                  <a:srgbClr val="0C1436"/>
                </a:solidFill>
                <a:effectLst/>
                <a:uLnTx/>
                <a:uFillTx/>
                <a:latin typeface="Poppins"/>
                <a:ea typeface="+mn-lt"/>
                <a:cs typeface="+mn-lt"/>
              </a:rPr>
              <a:t>To meet customer expectations.</a:t>
            </a:r>
            <a:endParaRPr kumimoji="0" lang="en-US" sz="1400" b="0" i="0" u="none" strike="noStrike" kern="1200" cap="none" spc="0" normalizeH="0" baseline="0" noProof="0">
              <a:ln>
                <a:noFill/>
              </a:ln>
              <a:solidFill>
                <a:srgbClr val="0C1436"/>
              </a:solidFill>
              <a:effectLst/>
              <a:uLnTx/>
              <a:uFillTx/>
              <a:latin typeface="Poppins" pitchFamily="2" charset="77"/>
              <a:ea typeface="+mn-ea"/>
              <a:cs typeface="Poppins" pitchFamily="2" charset="77"/>
            </a:endParaRPr>
          </a:p>
        </p:txBody>
      </p:sp>
      <p:pic>
        <p:nvPicPr>
          <p:cNvPr id="36" name="Picture 35" descr="A hand pressing a button&#10;&#10;Description automatically generated">
            <a:extLst>
              <a:ext uri="{FF2B5EF4-FFF2-40B4-BE49-F238E27FC236}">
                <a16:creationId xmlns:a16="http://schemas.microsoft.com/office/drawing/2014/main" id="{C935886B-4D96-2455-266B-2B0C03DCB7EF}"/>
              </a:ext>
            </a:extLst>
          </p:cNvPr>
          <p:cNvPicPr>
            <a:picLocks noChangeAspect="1"/>
          </p:cNvPicPr>
          <p:nvPr/>
        </p:nvPicPr>
        <p:blipFill>
          <a:blip r:embed="rId3"/>
          <a:stretch>
            <a:fillRect/>
          </a:stretch>
        </p:blipFill>
        <p:spPr>
          <a:xfrm>
            <a:off x="596443" y="2400805"/>
            <a:ext cx="3470159" cy="2754597"/>
          </a:xfrm>
          <a:prstGeom prst="rect">
            <a:avLst/>
          </a:prstGeom>
        </p:spPr>
      </p:pic>
      <p:pic>
        <p:nvPicPr>
          <p:cNvPr id="50" name="Picture 49" descr="A person holding a tablet&#10;&#10;Description automatically generated">
            <a:extLst>
              <a:ext uri="{FF2B5EF4-FFF2-40B4-BE49-F238E27FC236}">
                <a16:creationId xmlns:a16="http://schemas.microsoft.com/office/drawing/2014/main" id="{0AC29D2D-8533-DD7D-E60B-36B052DABD29}"/>
              </a:ext>
            </a:extLst>
          </p:cNvPr>
          <p:cNvPicPr>
            <a:picLocks noChangeAspect="1"/>
          </p:cNvPicPr>
          <p:nvPr/>
        </p:nvPicPr>
        <p:blipFill>
          <a:blip r:embed="rId4"/>
          <a:stretch>
            <a:fillRect/>
          </a:stretch>
        </p:blipFill>
        <p:spPr>
          <a:xfrm>
            <a:off x="8125397" y="2400805"/>
            <a:ext cx="3470159" cy="2754597"/>
          </a:xfrm>
          <a:prstGeom prst="rect">
            <a:avLst/>
          </a:prstGeom>
        </p:spPr>
      </p:pic>
      <p:pic>
        <p:nvPicPr>
          <p:cNvPr id="56" name="Picture 55" descr="A person wearing headphones and using a computer&#10;&#10;Description automatically generated">
            <a:extLst>
              <a:ext uri="{FF2B5EF4-FFF2-40B4-BE49-F238E27FC236}">
                <a16:creationId xmlns:a16="http://schemas.microsoft.com/office/drawing/2014/main" id="{A471AAF6-A0D6-C2F7-81F1-9E2CA5E68057}"/>
              </a:ext>
            </a:extLst>
          </p:cNvPr>
          <p:cNvPicPr>
            <a:picLocks noChangeAspect="1"/>
          </p:cNvPicPr>
          <p:nvPr/>
        </p:nvPicPr>
        <p:blipFill>
          <a:blip r:embed="rId5"/>
          <a:stretch>
            <a:fillRect/>
          </a:stretch>
        </p:blipFill>
        <p:spPr>
          <a:xfrm>
            <a:off x="4360921" y="2400804"/>
            <a:ext cx="3470159" cy="2754597"/>
          </a:xfrm>
          <a:prstGeom prst="rect">
            <a:avLst/>
          </a:prstGeom>
        </p:spPr>
      </p:pic>
      <p:pic>
        <p:nvPicPr>
          <p:cNvPr id="58" name="Graphic 57">
            <a:extLst>
              <a:ext uri="{FF2B5EF4-FFF2-40B4-BE49-F238E27FC236}">
                <a16:creationId xmlns:a16="http://schemas.microsoft.com/office/drawing/2014/main" id="{43190173-E727-BB81-746A-CA0751BA15F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79645" y="2067278"/>
            <a:ext cx="2852604" cy="50578"/>
          </a:xfrm>
          <a:prstGeom prst="rect">
            <a:avLst/>
          </a:prstGeom>
        </p:spPr>
      </p:pic>
      <p:sp>
        <p:nvSpPr>
          <p:cNvPr id="59" name="TextBox 58">
            <a:extLst>
              <a:ext uri="{FF2B5EF4-FFF2-40B4-BE49-F238E27FC236}">
                <a16:creationId xmlns:a16="http://schemas.microsoft.com/office/drawing/2014/main" id="{CCF9DDEC-1762-3C1B-E54E-BAC3E48DFC3F}"/>
              </a:ext>
            </a:extLst>
          </p:cNvPr>
          <p:cNvSpPr txBox="1"/>
          <p:nvPr/>
        </p:nvSpPr>
        <p:spPr>
          <a:xfrm>
            <a:off x="488949" y="1779162"/>
            <a:ext cx="6094826" cy="400110"/>
          </a:xfrm>
          <a:prstGeom prst="rect">
            <a:avLst/>
          </a:prstGeom>
          <a:noFill/>
        </p:spPr>
        <p:txBody>
          <a:bodyPr wrap="square">
            <a:spAutoFit/>
          </a:bodyPr>
          <a:lstStyle/>
          <a:p>
            <a:pPr marL="0" indent="0">
              <a:buFont typeface="Arial" panose="020B0604020202020204" pitchFamily="34" charset="0"/>
              <a:buNone/>
            </a:pPr>
            <a:r>
              <a:rPr lang="en-GB" sz="2000" b="1">
                <a:latin typeface="Poppins" panose="00000500000000000000" pitchFamily="2" charset="0"/>
                <a:cs typeface="Poppins" panose="00000500000000000000" pitchFamily="2" charset="0"/>
              </a:rPr>
              <a:t>What companies do</a:t>
            </a:r>
            <a:endParaRPr lang="en-GB" sz="2000">
              <a:latin typeface="Poppins" panose="00000500000000000000" pitchFamily="2" charset="0"/>
              <a:cs typeface="Poppins" panose="00000500000000000000" pitchFamily="2" charset="0"/>
            </a:endParaRPr>
          </a:p>
        </p:txBody>
      </p:sp>
      <p:sp>
        <p:nvSpPr>
          <p:cNvPr id="4" name="Text Placeholder 4">
            <a:extLst>
              <a:ext uri="{FF2B5EF4-FFF2-40B4-BE49-F238E27FC236}">
                <a16:creationId xmlns:a16="http://schemas.microsoft.com/office/drawing/2014/main" id="{CCD5BF84-680F-BA9E-39F2-F815C758EF72}"/>
              </a:ext>
            </a:extLst>
          </p:cNvPr>
          <p:cNvSpPr>
            <a:spLocks noGrp="1"/>
          </p:cNvSpPr>
          <p:nvPr>
            <p:ph type="body" sz="quarter" idx="18"/>
          </p:nvPr>
        </p:nvSpPr>
        <p:spPr>
          <a:xfrm>
            <a:off x="488950" y="6413401"/>
            <a:ext cx="5623856" cy="252870"/>
          </a:xfrm>
        </p:spPr>
        <p:txBody>
          <a:bodyPr/>
          <a:lstStyle/>
          <a:p>
            <a:r>
              <a:rPr lang="en-US"/>
              <a:t>EXTERNAL USE</a:t>
            </a:r>
          </a:p>
        </p:txBody>
      </p:sp>
    </p:spTree>
    <p:extLst>
      <p:ext uri="{BB962C8B-B14F-4D97-AF65-F5344CB8AC3E}">
        <p14:creationId xmlns:p14="http://schemas.microsoft.com/office/powerpoint/2010/main" val="201226020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a:extLst>
            <a:ext uri="{FF2B5EF4-FFF2-40B4-BE49-F238E27FC236}">
              <a16:creationId xmlns:a16="http://schemas.microsoft.com/office/drawing/2014/main" id="{4A50D0E1-F8B6-135C-212A-AD6501E7E8A3}"/>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6C4983B0-F8EC-259B-F294-01920D12C626}"/>
              </a:ext>
            </a:extLst>
          </p:cNvPr>
          <p:cNvSpPr txBox="1"/>
          <p:nvPr/>
        </p:nvSpPr>
        <p:spPr>
          <a:xfrm>
            <a:off x="8130032" y="4774524"/>
            <a:ext cx="3388586" cy="662361"/>
          </a:xfrm>
          <a:prstGeom prst="rect">
            <a:avLst/>
          </a:prstGeom>
          <a:noFill/>
        </p:spPr>
        <p:txBody>
          <a:bodyPr wrap="square" lIns="91440" tIns="45720" rIns="91440" bIns="45720" rtlCol="0" anchor="t">
            <a:spAutoFit/>
          </a:bodyPr>
          <a:lstStyle/>
          <a:p>
            <a:pPr marL="0" marR="0" lvl="0" indent="0" defTabSz="914400" rtl="0" eaLnBrk="1" fontAlgn="auto" latinLnBrk="0" hangingPunct="1">
              <a:lnSpc>
                <a:spcPts val="2260"/>
              </a:lnSpc>
              <a:spcBef>
                <a:spcPts val="0"/>
              </a:spcBef>
              <a:spcAft>
                <a:spcPts val="0"/>
              </a:spcAft>
              <a:buClrTx/>
              <a:buSzTx/>
              <a:buFontTx/>
              <a:buNone/>
              <a:tabLst/>
              <a:defRPr/>
            </a:pPr>
            <a:r>
              <a:rPr kumimoji="0" lang="en-GB" b="1" i="0" u="none" strike="noStrike" kern="1200" cap="none" spc="0" normalizeH="0" baseline="0" noProof="0">
                <a:ln>
                  <a:noFill/>
                </a:ln>
                <a:solidFill>
                  <a:srgbClr val="0C1436"/>
                </a:solidFill>
                <a:effectLst/>
                <a:uLnTx/>
                <a:uFillTx/>
                <a:latin typeface="Noto Serif Display" panose="02020502080505090204" pitchFamily="18" charset="0"/>
                <a:ea typeface="Noto Serif Display" panose="02020502080505090204" pitchFamily="18" charset="0"/>
                <a:cs typeface="Noto Serif Display" panose="02020502080505090204" pitchFamily="18" charset="0"/>
              </a:rPr>
              <a:t>Driving actionable changes </a:t>
            </a:r>
            <a:r>
              <a:rPr kumimoji="0" lang="en-GB" sz="1400" b="0" i="0" u="none" strike="noStrike" kern="1200" cap="none" spc="0" normalizeH="0" baseline="0" noProof="0">
                <a:ln>
                  <a:noFill/>
                </a:ln>
                <a:solidFill>
                  <a:srgbClr val="0C1436"/>
                </a:solidFill>
                <a:effectLst/>
                <a:uLnTx/>
                <a:uFillTx/>
                <a:latin typeface="Poppins"/>
                <a:ea typeface="+mn-lt"/>
                <a:cs typeface="+mn-lt"/>
              </a:rPr>
              <a:t>based on AI-insights </a:t>
            </a:r>
            <a:endParaRPr kumimoji="0" lang="en-US" sz="1400" b="0" i="0" u="none" strike="noStrike" kern="1200" cap="none" spc="0" normalizeH="0" baseline="0" noProof="0">
              <a:ln>
                <a:noFill/>
              </a:ln>
              <a:solidFill>
                <a:srgbClr val="0C1436"/>
              </a:solidFill>
              <a:effectLst/>
              <a:uLnTx/>
              <a:uFillTx/>
              <a:latin typeface="Poppins" pitchFamily="2" charset="77"/>
              <a:ea typeface="+mn-ea"/>
              <a:cs typeface="Poppins" pitchFamily="2" charset="77"/>
            </a:endParaRPr>
          </a:p>
        </p:txBody>
      </p:sp>
      <p:sp>
        <p:nvSpPr>
          <p:cNvPr id="29" name="TextBox 28">
            <a:extLst>
              <a:ext uri="{FF2B5EF4-FFF2-40B4-BE49-F238E27FC236}">
                <a16:creationId xmlns:a16="http://schemas.microsoft.com/office/drawing/2014/main" id="{F3AEC315-4648-0370-4B7F-967F8B6B3CF9}"/>
              </a:ext>
            </a:extLst>
          </p:cNvPr>
          <p:cNvSpPr txBox="1"/>
          <p:nvPr/>
        </p:nvSpPr>
        <p:spPr>
          <a:xfrm>
            <a:off x="4407066" y="4774525"/>
            <a:ext cx="3017997" cy="662361"/>
          </a:xfrm>
          <a:prstGeom prst="rect">
            <a:avLst/>
          </a:prstGeom>
          <a:noFill/>
        </p:spPr>
        <p:txBody>
          <a:bodyPr wrap="square" lIns="91440" tIns="45720" rIns="91440" bIns="45720" rtlCol="0" anchor="t">
            <a:spAutoFit/>
          </a:bodyPr>
          <a:lstStyle/>
          <a:p>
            <a:pPr marL="0" marR="0" lvl="0" indent="0" defTabSz="914400" rtl="0" eaLnBrk="1" fontAlgn="auto" latinLnBrk="0" hangingPunct="1">
              <a:lnSpc>
                <a:spcPts val="2260"/>
              </a:lnSpc>
              <a:spcBef>
                <a:spcPts val="0"/>
              </a:spcBef>
              <a:spcAft>
                <a:spcPts val="0"/>
              </a:spcAft>
              <a:buClrTx/>
              <a:buSzTx/>
              <a:buFontTx/>
              <a:buNone/>
              <a:tabLst/>
              <a:defRPr/>
            </a:pPr>
            <a:r>
              <a:rPr kumimoji="0" lang="en-GB" b="1" i="0" u="none" strike="noStrike" kern="1200" cap="none" spc="0" normalizeH="0" baseline="0" noProof="0">
                <a:ln>
                  <a:noFill/>
                </a:ln>
                <a:solidFill>
                  <a:srgbClr val="0C1436"/>
                </a:solidFill>
                <a:effectLst/>
                <a:uLnTx/>
                <a:uFillTx/>
                <a:latin typeface="Noto Serif Display" panose="02020502080505090204" pitchFamily="18" charset="0"/>
                <a:ea typeface="Noto Serif Display" panose="02020502080505090204" pitchFamily="18" charset="0"/>
                <a:cs typeface="Noto Serif Display" panose="02020502080505090204" pitchFamily="18" charset="0"/>
              </a:rPr>
              <a:t>Unifying systems </a:t>
            </a:r>
          </a:p>
          <a:p>
            <a:pPr marL="0" marR="0" lvl="0" indent="0" defTabSz="914400" rtl="0" eaLnBrk="1" fontAlgn="auto" latinLnBrk="0" hangingPunct="1">
              <a:lnSpc>
                <a:spcPts val="2260"/>
              </a:lnSpc>
              <a:spcBef>
                <a:spcPts val="0"/>
              </a:spcBef>
              <a:spcAft>
                <a:spcPts val="0"/>
              </a:spcAft>
              <a:buClrTx/>
              <a:buSzTx/>
              <a:buFontTx/>
              <a:buNone/>
              <a:tabLst/>
              <a:defRPr/>
            </a:pPr>
            <a:r>
              <a:rPr kumimoji="0" lang="en-GB" sz="1400" b="0" i="0" u="none" strike="noStrike" kern="1200" cap="none" spc="0" normalizeH="0" baseline="0" noProof="0">
                <a:ln>
                  <a:noFill/>
                </a:ln>
                <a:solidFill>
                  <a:srgbClr val="0C1436"/>
                </a:solidFill>
                <a:effectLst/>
                <a:uLnTx/>
                <a:uFillTx/>
                <a:latin typeface="Poppins"/>
                <a:ea typeface="+mn-lt"/>
                <a:cs typeface="+mn-lt"/>
              </a:rPr>
              <a:t>Help agent work smarter </a:t>
            </a:r>
            <a:endParaRPr kumimoji="0" lang="en-US" sz="1400" b="0" i="0" u="none" strike="noStrike" kern="1200" cap="none" spc="0" normalizeH="0" baseline="0" noProof="0">
              <a:ln>
                <a:noFill/>
              </a:ln>
              <a:solidFill>
                <a:srgbClr val="0C1436"/>
              </a:solidFill>
              <a:effectLst/>
              <a:uLnTx/>
              <a:uFillTx/>
              <a:latin typeface="Poppins" pitchFamily="2" charset="77"/>
              <a:ea typeface="+mn-ea"/>
              <a:cs typeface="Poppins" pitchFamily="2" charset="77"/>
            </a:endParaRPr>
          </a:p>
        </p:txBody>
      </p:sp>
      <p:sp>
        <p:nvSpPr>
          <p:cNvPr id="30" name="TextBox 29">
            <a:extLst>
              <a:ext uri="{FF2B5EF4-FFF2-40B4-BE49-F238E27FC236}">
                <a16:creationId xmlns:a16="http://schemas.microsoft.com/office/drawing/2014/main" id="{3AD3843B-B964-9D1E-07CC-7134661911F9}"/>
              </a:ext>
            </a:extLst>
          </p:cNvPr>
          <p:cNvSpPr txBox="1"/>
          <p:nvPr/>
        </p:nvSpPr>
        <p:spPr>
          <a:xfrm>
            <a:off x="488949" y="4759039"/>
            <a:ext cx="3310937" cy="662361"/>
          </a:xfrm>
          <a:prstGeom prst="rect">
            <a:avLst/>
          </a:prstGeom>
          <a:noFill/>
        </p:spPr>
        <p:txBody>
          <a:bodyPr wrap="square" lIns="91440" tIns="45720" rIns="91440" bIns="45720" rtlCol="0" anchor="t">
            <a:spAutoFit/>
          </a:bodyPr>
          <a:lstStyle/>
          <a:p>
            <a:pPr marL="0" marR="0" lvl="0" indent="0" defTabSz="914400" rtl="0" eaLnBrk="1" fontAlgn="auto" latinLnBrk="0" hangingPunct="1">
              <a:lnSpc>
                <a:spcPts val="2260"/>
              </a:lnSpc>
              <a:spcBef>
                <a:spcPts val="0"/>
              </a:spcBef>
              <a:spcAft>
                <a:spcPts val="0"/>
              </a:spcAft>
              <a:buClrTx/>
              <a:buSzTx/>
              <a:buFontTx/>
              <a:buNone/>
              <a:tabLst/>
              <a:defRPr/>
            </a:pPr>
            <a:r>
              <a:rPr kumimoji="0" lang="en-GB" b="1" i="0" u="none" strike="noStrike" kern="1200" cap="none" spc="0" normalizeH="0" baseline="0" noProof="0">
                <a:ln>
                  <a:noFill/>
                </a:ln>
                <a:solidFill>
                  <a:srgbClr val="0C1436"/>
                </a:solidFill>
                <a:effectLst/>
                <a:uLnTx/>
                <a:uFillTx/>
                <a:latin typeface="Noto Serif Display" panose="02020502080505090204" pitchFamily="18" charset="0"/>
                <a:ea typeface="Noto Serif Display" panose="02020502080505090204" pitchFamily="18" charset="0"/>
                <a:cs typeface="Noto Serif Display" panose="02020502080505090204" pitchFamily="18" charset="0"/>
              </a:rPr>
              <a:t>Automated insights </a:t>
            </a:r>
          </a:p>
          <a:p>
            <a:pPr marL="0" marR="0" lvl="0" indent="0" defTabSz="914400" rtl="0" eaLnBrk="1" fontAlgn="auto" latinLnBrk="0" hangingPunct="1">
              <a:lnSpc>
                <a:spcPts val="2260"/>
              </a:lnSpc>
              <a:spcBef>
                <a:spcPts val="0"/>
              </a:spcBef>
              <a:spcAft>
                <a:spcPts val="0"/>
              </a:spcAft>
              <a:buClrTx/>
              <a:buSzTx/>
              <a:buFontTx/>
              <a:buNone/>
              <a:tabLst/>
              <a:defRPr/>
            </a:pPr>
            <a:r>
              <a:rPr kumimoji="0" lang="en-GB" sz="1400" b="0" i="0" u="none" strike="noStrike" kern="1200" cap="none" spc="0" normalizeH="0" baseline="0" noProof="0">
                <a:ln>
                  <a:noFill/>
                </a:ln>
                <a:solidFill>
                  <a:srgbClr val="0C1436"/>
                </a:solidFill>
                <a:effectLst/>
                <a:uLnTx/>
                <a:uFillTx/>
                <a:latin typeface="Poppins"/>
                <a:ea typeface="+mn-lt"/>
                <a:cs typeface="+mn-lt"/>
              </a:rPr>
              <a:t>Automatically from all interactions</a:t>
            </a:r>
            <a:endParaRPr kumimoji="0" lang="en-US" sz="1400" b="0" i="0" u="none" strike="noStrike" kern="1200" cap="none" spc="0" normalizeH="0" baseline="0" noProof="0">
              <a:ln>
                <a:noFill/>
              </a:ln>
              <a:solidFill>
                <a:srgbClr val="0C1436"/>
              </a:solidFill>
              <a:effectLst/>
              <a:uLnTx/>
              <a:uFillTx/>
              <a:latin typeface="Poppins" pitchFamily="2" charset="77"/>
              <a:ea typeface="+mn-ea"/>
              <a:cs typeface="Poppins" pitchFamily="2" charset="77"/>
            </a:endParaRPr>
          </a:p>
        </p:txBody>
      </p:sp>
      <p:pic>
        <p:nvPicPr>
          <p:cNvPr id="9" name="Picture 8" descr="A hand pressing a button&#10;&#10;Description automatically generated">
            <a:extLst>
              <a:ext uri="{FF2B5EF4-FFF2-40B4-BE49-F238E27FC236}">
                <a16:creationId xmlns:a16="http://schemas.microsoft.com/office/drawing/2014/main" id="{96108CF9-CC7F-22D2-F148-CE51F414B592}"/>
              </a:ext>
            </a:extLst>
          </p:cNvPr>
          <p:cNvPicPr>
            <a:picLocks noChangeAspect="1"/>
          </p:cNvPicPr>
          <p:nvPr/>
        </p:nvPicPr>
        <p:blipFill>
          <a:blip r:embed="rId3"/>
          <a:stretch>
            <a:fillRect/>
          </a:stretch>
        </p:blipFill>
        <p:spPr>
          <a:xfrm>
            <a:off x="4360920" y="1845835"/>
            <a:ext cx="3470159" cy="2754597"/>
          </a:xfrm>
          <a:prstGeom prst="rect">
            <a:avLst/>
          </a:prstGeom>
        </p:spPr>
      </p:pic>
      <p:pic>
        <p:nvPicPr>
          <p:cNvPr id="10" name="Graphic 9">
            <a:extLst>
              <a:ext uri="{FF2B5EF4-FFF2-40B4-BE49-F238E27FC236}">
                <a16:creationId xmlns:a16="http://schemas.microsoft.com/office/drawing/2014/main" id="{7D7D4CA3-F2DC-6C5D-5941-1527E99FE3AC}"/>
              </a:ext>
            </a:extLst>
          </p:cNvPr>
          <p:cNvPicPr>
            <a:picLocks/>
          </p:cNvPicPr>
          <p:nvPr/>
        </p:nvPicPr>
        <p:blipFill>
          <a:blip r:embed="rId4">
            <a:extLst>
              <a:ext uri="{96DAC541-7B7A-43D3-8B79-37D633B846F1}">
                <asvg:svgBlip xmlns:asvg="http://schemas.microsoft.com/office/drawing/2016/SVG/main" r:embed="rId5"/>
              </a:ext>
            </a:extLst>
          </a:blip>
          <a:stretch>
            <a:fillRect/>
          </a:stretch>
        </p:blipFill>
        <p:spPr>
          <a:xfrm>
            <a:off x="479645" y="1540913"/>
            <a:ext cx="4132548" cy="45719"/>
          </a:xfrm>
          <a:prstGeom prst="rect">
            <a:avLst/>
          </a:prstGeom>
        </p:spPr>
      </p:pic>
      <p:sp>
        <p:nvSpPr>
          <p:cNvPr id="13" name="TextBox 12">
            <a:extLst>
              <a:ext uri="{FF2B5EF4-FFF2-40B4-BE49-F238E27FC236}">
                <a16:creationId xmlns:a16="http://schemas.microsoft.com/office/drawing/2014/main" id="{B1C44187-78AF-B754-DA7F-DF7E33DC4D46}"/>
              </a:ext>
            </a:extLst>
          </p:cNvPr>
          <p:cNvSpPr txBox="1"/>
          <p:nvPr/>
        </p:nvSpPr>
        <p:spPr>
          <a:xfrm>
            <a:off x="488949" y="1245762"/>
            <a:ext cx="6094826" cy="400110"/>
          </a:xfrm>
          <a:prstGeom prst="rect">
            <a:avLst/>
          </a:prstGeom>
          <a:noFill/>
        </p:spPr>
        <p:txBody>
          <a:bodyPr wrap="square">
            <a:spAutoFit/>
          </a:bodyPr>
          <a:lstStyle/>
          <a:p>
            <a:pPr marL="0" indent="0">
              <a:buFont typeface="Arial" panose="020B0604020202020204" pitchFamily="34" charset="0"/>
              <a:buNone/>
            </a:pPr>
            <a:r>
              <a:rPr lang="en-GB" sz="2000" b="1">
                <a:latin typeface="Poppins" panose="00000500000000000000" pitchFamily="2" charset="0"/>
                <a:cs typeface="Poppins" panose="00000500000000000000" pitchFamily="2" charset="0"/>
              </a:rPr>
              <a:t>What companies are missing</a:t>
            </a:r>
            <a:endParaRPr lang="en-GB" sz="2000">
              <a:latin typeface="Poppins" panose="00000500000000000000" pitchFamily="2" charset="0"/>
              <a:cs typeface="Poppins" panose="00000500000000000000" pitchFamily="2" charset="0"/>
            </a:endParaRPr>
          </a:p>
        </p:txBody>
      </p:sp>
      <p:pic>
        <p:nvPicPr>
          <p:cNvPr id="15" name="Picture 14" descr="A hand pressing a button&#10;&#10;Description automatically generated">
            <a:extLst>
              <a:ext uri="{FF2B5EF4-FFF2-40B4-BE49-F238E27FC236}">
                <a16:creationId xmlns:a16="http://schemas.microsoft.com/office/drawing/2014/main" id="{7A1057CA-25BC-731A-9A91-2480CCEC7374}"/>
              </a:ext>
            </a:extLst>
          </p:cNvPr>
          <p:cNvPicPr>
            <a:picLocks noChangeAspect="1"/>
          </p:cNvPicPr>
          <p:nvPr/>
        </p:nvPicPr>
        <p:blipFill>
          <a:blip r:embed="rId3"/>
          <a:stretch>
            <a:fillRect/>
          </a:stretch>
        </p:blipFill>
        <p:spPr>
          <a:xfrm>
            <a:off x="8130032" y="1845835"/>
            <a:ext cx="3470159" cy="2754597"/>
          </a:xfrm>
          <a:prstGeom prst="rect">
            <a:avLst/>
          </a:prstGeom>
        </p:spPr>
      </p:pic>
      <p:pic>
        <p:nvPicPr>
          <p:cNvPr id="7" name="Picture 6" descr="A person's profile with arrows and arrows&#10;&#10;Description automatically generated">
            <a:extLst>
              <a:ext uri="{FF2B5EF4-FFF2-40B4-BE49-F238E27FC236}">
                <a16:creationId xmlns:a16="http://schemas.microsoft.com/office/drawing/2014/main" id="{4E6B9CD1-60E7-9891-33E9-8BD318B7A207}"/>
              </a:ext>
            </a:extLst>
          </p:cNvPr>
          <p:cNvPicPr>
            <a:picLocks noChangeAspect="1"/>
          </p:cNvPicPr>
          <p:nvPr/>
        </p:nvPicPr>
        <p:blipFill>
          <a:blip r:embed="rId6"/>
          <a:stretch>
            <a:fillRect/>
          </a:stretch>
        </p:blipFill>
        <p:spPr>
          <a:xfrm>
            <a:off x="591808" y="1842005"/>
            <a:ext cx="3470159" cy="2754597"/>
          </a:xfrm>
          <a:prstGeom prst="rect">
            <a:avLst/>
          </a:prstGeom>
        </p:spPr>
      </p:pic>
      <p:sp>
        <p:nvSpPr>
          <p:cNvPr id="2" name="Text Placeholder 4">
            <a:extLst>
              <a:ext uri="{FF2B5EF4-FFF2-40B4-BE49-F238E27FC236}">
                <a16:creationId xmlns:a16="http://schemas.microsoft.com/office/drawing/2014/main" id="{036E313D-F9EA-82D2-DE37-92176D259603}"/>
              </a:ext>
            </a:extLst>
          </p:cNvPr>
          <p:cNvSpPr>
            <a:spLocks noGrp="1"/>
          </p:cNvSpPr>
          <p:nvPr>
            <p:ph type="body" sz="quarter" idx="18"/>
          </p:nvPr>
        </p:nvSpPr>
        <p:spPr>
          <a:xfrm>
            <a:off x="488950" y="6413401"/>
            <a:ext cx="5623856" cy="252870"/>
          </a:xfrm>
        </p:spPr>
        <p:txBody>
          <a:bodyPr/>
          <a:lstStyle/>
          <a:p>
            <a:r>
              <a:rPr lang="en-US"/>
              <a:t>EXTERNAL USE</a:t>
            </a:r>
          </a:p>
        </p:txBody>
      </p:sp>
    </p:spTree>
    <p:extLst>
      <p:ext uri="{BB962C8B-B14F-4D97-AF65-F5344CB8AC3E}">
        <p14:creationId xmlns:p14="http://schemas.microsoft.com/office/powerpoint/2010/main" val="8604692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B639B9-9985-29AE-518C-969DCC3AF478}"/>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5DE3329-9150-43FE-C42F-1F149CA80EF3}"/>
              </a:ext>
            </a:extLst>
          </p:cNvPr>
          <p:cNvSpPr>
            <a:spLocks noGrp="1"/>
          </p:cNvSpPr>
          <p:nvPr>
            <p:ph sz="quarter" idx="13"/>
          </p:nvPr>
        </p:nvSpPr>
        <p:spPr/>
        <p:txBody>
          <a:bodyPr>
            <a:normAutofit/>
          </a:bodyPr>
          <a:lstStyle/>
          <a:p>
            <a:r>
              <a:rPr lang="en-GB"/>
              <a:t>The hidden cost of manual CX analysis</a:t>
            </a:r>
            <a:endParaRPr lang="en-NL"/>
          </a:p>
        </p:txBody>
      </p:sp>
      <p:sp>
        <p:nvSpPr>
          <p:cNvPr id="4" name="Text Placeholder 3">
            <a:extLst>
              <a:ext uri="{FF2B5EF4-FFF2-40B4-BE49-F238E27FC236}">
                <a16:creationId xmlns:a16="http://schemas.microsoft.com/office/drawing/2014/main" id="{2EBE790F-606C-9E02-CB83-2F198C2522D6}"/>
              </a:ext>
            </a:extLst>
          </p:cNvPr>
          <p:cNvSpPr>
            <a:spLocks noGrp="1"/>
          </p:cNvSpPr>
          <p:nvPr>
            <p:ph type="body" sz="quarter" idx="15"/>
          </p:nvPr>
        </p:nvSpPr>
        <p:spPr/>
        <p:txBody>
          <a:bodyPr/>
          <a:lstStyle/>
          <a:p>
            <a:r>
              <a:rPr lang="en-GB" b="1"/>
              <a:t>Without real-time insights, businesses are always one step behind customer expectations.</a:t>
            </a:r>
            <a:endParaRPr lang="en-NL" b="1"/>
          </a:p>
          <a:p>
            <a:endParaRPr kumimoji="0" lang="en-GB" sz="1600" b="1" i="0" u="none" strike="noStrike" kern="1200" cap="none" spc="0" normalizeH="0" baseline="0" noProof="0">
              <a:ln>
                <a:noFill/>
              </a:ln>
              <a:solidFill>
                <a:srgbClr val="DAABF4"/>
              </a:solidFill>
              <a:effectLst/>
              <a:uLnTx/>
              <a:uFillTx/>
              <a:latin typeface="Poppins" panose="00000500000000000000" pitchFamily="2" charset="0"/>
              <a:ea typeface="+mn-ea"/>
              <a:cs typeface="Poppins" panose="00000500000000000000" pitchFamily="2" charset="0"/>
            </a:endParaRPr>
          </a:p>
          <a:p>
            <a:endParaRPr kumimoji="0" lang="en-GB" sz="1600" b="1" i="0" u="none" strike="noStrike" kern="1200" cap="none" spc="0" normalizeH="0" baseline="0" noProof="0">
              <a:ln>
                <a:noFill/>
              </a:ln>
              <a:effectLst/>
              <a:uLnTx/>
              <a:uFillTx/>
              <a:latin typeface="Poppins" panose="00000500000000000000" pitchFamily="2" charset="0"/>
              <a:ea typeface="+mn-ea"/>
              <a:cs typeface="Poppins" panose="00000500000000000000" pitchFamily="2" charset="0"/>
            </a:endParaRPr>
          </a:p>
          <a:p>
            <a:endParaRPr lang="en-GB" b="1">
              <a:latin typeface="Poppins" panose="00000500000000000000" pitchFamily="2" charset="0"/>
              <a:cs typeface="Poppins" panose="00000500000000000000" pitchFamily="2" charset="0"/>
            </a:endParaRPr>
          </a:p>
          <a:p>
            <a:endParaRPr kumimoji="0" lang="en-GB" sz="1600" b="1" i="0" u="none" strike="noStrike" kern="1200" cap="none" spc="0" normalizeH="0" baseline="0" noProof="0">
              <a:ln>
                <a:noFill/>
              </a:ln>
              <a:effectLst/>
              <a:uLnTx/>
              <a:uFillTx/>
              <a:latin typeface="Poppins" panose="00000500000000000000" pitchFamily="2" charset="0"/>
              <a:ea typeface="+mn-ea"/>
              <a:cs typeface="Poppins" panose="00000500000000000000" pitchFamily="2" charset="0"/>
            </a:endParaRPr>
          </a:p>
          <a:p>
            <a:endParaRPr lang="en-GB" b="1">
              <a:latin typeface="Poppins" panose="00000500000000000000" pitchFamily="2" charset="0"/>
              <a:cs typeface="Poppins" panose="00000500000000000000" pitchFamily="2" charset="0"/>
            </a:endParaRPr>
          </a:p>
          <a:p>
            <a:endParaRPr lang="en-NL"/>
          </a:p>
        </p:txBody>
      </p:sp>
      <p:sp>
        <p:nvSpPr>
          <p:cNvPr id="7" name="Text Placeholder 6">
            <a:extLst>
              <a:ext uri="{FF2B5EF4-FFF2-40B4-BE49-F238E27FC236}">
                <a16:creationId xmlns:a16="http://schemas.microsoft.com/office/drawing/2014/main" id="{D36216B7-EFED-B5A9-E91B-3038A88354D5}"/>
              </a:ext>
            </a:extLst>
          </p:cNvPr>
          <p:cNvSpPr>
            <a:spLocks noGrp="1"/>
          </p:cNvSpPr>
          <p:nvPr>
            <p:ph type="body" sz="quarter" idx="18"/>
          </p:nvPr>
        </p:nvSpPr>
        <p:spPr/>
        <p:txBody>
          <a:bodyPr/>
          <a:lstStyle/>
          <a:p>
            <a:r>
              <a:rPr lang="en-GB"/>
              <a:t>EXTERNAL USE</a:t>
            </a:r>
            <a:endParaRPr lang="en-NL"/>
          </a:p>
        </p:txBody>
      </p:sp>
      <p:sp>
        <p:nvSpPr>
          <p:cNvPr id="14" name="TextBox 13">
            <a:extLst>
              <a:ext uri="{FF2B5EF4-FFF2-40B4-BE49-F238E27FC236}">
                <a16:creationId xmlns:a16="http://schemas.microsoft.com/office/drawing/2014/main" id="{3F59AB6A-A144-A211-E716-43E2228A8918}"/>
              </a:ext>
            </a:extLst>
          </p:cNvPr>
          <p:cNvSpPr txBox="1"/>
          <p:nvPr/>
        </p:nvSpPr>
        <p:spPr>
          <a:xfrm>
            <a:off x="228932" y="1204395"/>
            <a:ext cx="7918406" cy="4262962"/>
          </a:xfrm>
          <a:prstGeom prst="rect">
            <a:avLst/>
          </a:prstGeom>
          <a:noFill/>
        </p:spPr>
        <p:txBody>
          <a:bodyPr wrap="square" rtlCol="0">
            <a:spAutoFit/>
          </a:bodyPr>
          <a:lstStyle/>
          <a:p>
            <a:pPr marL="285750" indent="-285750">
              <a:lnSpc>
                <a:spcPct val="150000"/>
              </a:lnSpc>
              <a:buClr>
                <a:srgbClr val="FF9902"/>
              </a:buClr>
              <a:buFont typeface="Arial" panose="020B0604020202020204" pitchFamily="34" charset="0"/>
              <a:buChar char="•"/>
              <a:defRPr/>
            </a:pPr>
            <a:r>
              <a:rPr kumimoji="0" lang="en-GB" sz="1400" b="1" i="0" u="none" strike="noStrike" kern="1200" cap="none" spc="0" normalizeH="0" baseline="0" noProof="0">
                <a:ln>
                  <a:noFill/>
                </a:ln>
                <a:solidFill>
                  <a:srgbClr val="0C1436"/>
                </a:solidFill>
                <a:effectLst/>
                <a:uLnTx/>
                <a:uFillTx/>
                <a:latin typeface="Poppins" panose="00000500000000000000" pitchFamily="2" charset="0"/>
                <a:ea typeface="+mn-ea"/>
                <a:cs typeface="Poppins" panose="00000500000000000000" pitchFamily="2" charset="0"/>
              </a:rPr>
              <a:t>66% of contact centres </a:t>
            </a:r>
            <a:r>
              <a:rPr kumimoji="0" lang="en-GB" sz="1400" i="0" u="none" strike="noStrike" kern="1200" cap="none" spc="0" normalizeH="0" baseline="0" noProof="0">
                <a:ln>
                  <a:noFill/>
                </a:ln>
                <a:solidFill>
                  <a:srgbClr val="0C1436"/>
                </a:solidFill>
                <a:effectLst/>
                <a:uLnTx/>
                <a:uFillTx/>
                <a:latin typeface="Poppins" panose="00000500000000000000" pitchFamily="2" charset="0"/>
                <a:ea typeface="+mn-ea"/>
                <a:cs typeface="Poppins" panose="00000500000000000000" pitchFamily="2" charset="0"/>
              </a:rPr>
              <a:t>rely on manual interaction analysis</a:t>
            </a:r>
            <a:r>
              <a:rPr lang="en-GB" sz="1400">
                <a:solidFill>
                  <a:srgbClr val="0C1436"/>
                </a:solidFill>
                <a:latin typeface="Poppins" panose="00000500000000000000" pitchFamily="2" charset="0"/>
                <a:cs typeface="Poppins" panose="00000500000000000000" pitchFamily="2" charset="0"/>
              </a:rPr>
              <a:t>.</a:t>
            </a:r>
            <a:endParaRPr kumimoji="0" lang="en-GB" sz="1400" i="1" u="none" strike="noStrike" kern="1200" cap="none" spc="0" normalizeH="0" baseline="0" noProof="0">
              <a:ln>
                <a:noFill/>
              </a:ln>
              <a:solidFill>
                <a:srgbClr val="0C1436"/>
              </a:solidFill>
              <a:effectLst/>
              <a:uLnTx/>
              <a:uFillTx/>
              <a:latin typeface="Poppins" panose="00000500000000000000" pitchFamily="2" charset="0"/>
              <a:ea typeface="+mn-ea"/>
              <a:cs typeface="Poppins" panose="00000500000000000000" pitchFamily="2" charset="0"/>
            </a:endParaRPr>
          </a:p>
          <a:p>
            <a:pPr marL="742950" lvl="1" indent="-285750">
              <a:lnSpc>
                <a:spcPct val="150000"/>
              </a:lnSpc>
              <a:buClr>
                <a:srgbClr val="FF9902"/>
              </a:buClr>
              <a:buFont typeface="Arial" panose="020B0604020202020204" pitchFamily="34" charset="0"/>
              <a:buChar char="•"/>
              <a:defRPr/>
            </a:pPr>
            <a:r>
              <a:rPr lang="en-GB" sz="1400">
                <a:latin typeface="Poppins" panose="00000500000000000000" pitchFamily="2" charset="0"/>
                <a:cs typeface="Poppins" panose="00000500000000000000" pitchFamily="2" charset="0"/>
              </a:rPr>
              <a:t>It takes agents up to </a:t>
            </a:r>
            <a:r>
              <a:rPr lang="en-GB" sz="1400" b="1">
                <a:latin typeface="Poppins" panose="00000500000000000000" pitchFamily="2" charset="0"/>
                <a:cs typeface="Poppins" panose="00000500000000000000" pitchFamily="2" charset="0"/>
              </a:rPr>
              <a:t>45 seconds </a:t>
            </a:r>
            <a:r>
              <a:rPr lang="en-GB" sz="1400">
                <a:latin typeface="Poppins" panose="00000500000000000000" pitchFamily="2" charset="0"/>
                <a:cs typeface="Poppins" panose="00000500000000000000" pitchFamily="2" charset="0"/>
              </a:rPr>
              <a:t>to tag calls manually and at least </a:t>
            </a:r>
            <a:r>
              <a:rPr lang="en-GB" sz="1400" b="1">
                <a:latin typeface="Poppins" panose="00000500000000000000" pitchFamily="2" charset="0"/>
                <a:cs typeface="Poppins" panose="00000500000000000000" pitchFamily="2" charset="0"/>
              </a:rPr>
              <a:t>30% contains errors</a:t>
            </a:r>
            <a:r>
              <a:rPr lang="en-GB" sz="1400">
                <a:latin typeface="Poppins" panose="00000500000000000000" pitchFamily="2" charset="0"/>
                <a:cs typeface="Poppins" panose="00000500000000000000" pitchFamily="2" charset="0"/>
              </a:rPr>
              <a:t>.</a:t>
            </a:r>
          </a:p>
          <a:p>
            <a:pPr marL="742950" lvl="1" indent="-285750">
              <a:lnSpc>
                <a:spcPct val="150000"/>
              </a:lnSpc>
              <a:buClr>
                <a:srgbClr val="FF9902"/>
              </a:buClr>
              <a:buFont typeface="Arial" panose="020B0604020202020204" pitchFamily="34" charset="0"/>
              <a:buChar char="•"/>
              <a:defRPr/>
            </a:pPr>
            <a:endParaRPr kumimoji="0" lang="en-GB" sz="1400" b="0" i="1" u="none" strike="noStrike" kern="1200" cap="none" spc="0" normalizeH="0" baseline="0" noProof="0">
              <a:ln>
                <a:noFill/>
              </a:ln>
              <a:solidFill>
                <a:srgbClr val="0C1436"/>
              </a:solidFill>
              <a:effectLst/>
              <a:uLnTx/>
              <a:uFillTx/>
              <a:latin typeface="Poppins" panose="00000500000000000000" pitchFamily="2" charset="0"/>
              <a:ea typeface="+mn-ea"/>
              <a:cs typeface="Poppins" panose="00000500000000000000" pitchFamily="2" charset="0"/>
            </a:endParaRPr>
          </a:p>
          <a:p>
            <a:pPr marL="285750" marR="0" lvl="0" indent="-285750" algn="l" defTabSz="914400" rtl="0" eaLnBrk="1" fontAlgn="auto" latinLnBrk="0" hangingPunct="1">
              <a:lnSpc>
                <a:spcPct val="150000"/>
              </a:lnSpc>
              <a:spcBef>
                <a:spcPts val="0"/>
              </a:spcBef>
              <a:spcAft>
                <a:spcPts val="0"/>
              </a:spcAft>
              <a:buClr>
                <a:srgbClr val="FF9902"/>
              </a:buClr>
              <a:buSzTx/>
              <a:buFont typeface="Arial" panose="020B0604020202020204" pitchFamily="34" charset="0"/>
              <a:buChar char="•"/>
              <a:tabLst/>
              <a:defRPr/>
            </a:pPr>
            <a:r>
              <a:rPr kumimoji="0" lang="en-GB" sz="1400" b="1" i="0" u="none" strike="noStrike" kern="1200" cap="none" spc="0" normalizeH="0" baseline="0" noProof="0">
                <a:ln>
                  <a:noFill/>
                </a:ln>
                <a:solidFill>
                  <a:srgbClr val="0C1436"/>
                </a:solidFill>
                <a:effectLst/>
                <a:uLnTx/>
                <a:uFillTx/>
                <a:latin typeface="Poppins" panose="00000500000000000000" pitchFamily="2" charset="0"/>
                <a:ea typeface="+mn-ea"/>
                <a:cs typeface="Poppins" panose="00000500000000000000" pitchFamily="2" charset="0"/>
              </a:rPr>
              <a:t>85% of customer complaints go unreported</a:t>
            </a:r>
            <a:r>
              <a:rPr kumimoji="0" lang="en-GB" sz="1400" b="0" i="0" u="none" strike="noStrike" kern="1200" cap="none" spc="0" normalizeH="0" baseline="0" noProof="0">
                <a:ln>
                  <a:noFill/>
                </a:ln>
                <a:solidFill>
                  <a:srgbClr val="0C1436"/>
                </a:solidFill>
                <a:effectLst/>
                <a:uLnTx/>
                <a:uFillTx/>
                <a:latin typeface="Poppins" panose="00000500000000000000" pitchFamily="2" charset="0"/>
                <a:ea typeface="+mn-ea"/>
                <a:cs typeface="Poppins" panose="00000500000000000000" pitchFamily="2" charset="0"/>
              </a:rPr>
              <a:t>, leaving businesses blind to revenue-impacting issues, resulting in missed revenue opportunities.</a:t>
            </a:r>
          </a:p>
          <a:p>
            <a:pPr marL="285750" marR="0" lvl="0" indent="-285750" algn="l" defTabSz="914400" rtl="0" eaLnBrk="1" fontAlgn="auto" latinLnBrk="0" hangingPunct="1">
              <a:lnSpc>
                <a:spcPct val="150000"/>
              </a:lnSpc>
              <a:spcBef>
                <a:spcPts val="0"/>
              </a:spcBef>
              <a:spcAft>
                <a:spcPts val="0"/>
              </a:spcAft>
              <a:buClr>
                <a:srgbClr val="FF9902"/>
              </a:buClr>
              <a:buSzTx/>
              <a:buFont typeface="Arial" panose="020B0604020202020204" pitchFamily="34" charset="0"/>
              <a:buChar char="•"/>
              <a:tabLst/>
              <a:defRPr/>
            </a:pPr>
            <a:endParaRPr lang="en-GB" sz="1400">
              <a:solidFill>
                <a:srgbClr val="0C1436"/>
              </a:solidFill>
              <a:highlight>
                <a:srgbClr val="FFFF00"/>
              </a:highlight>
              <a:latin typeface="Poppins" panose="00000500000000000000" pitchFamily="2" charset="0"/>
              <a:cs typeface="Poppins" panose="00000500000000000000" pitchFamily="2" charset="0"/>
            </a:endParaRPr>
          </a:p>
          <a:p>
            <a:pPr marL="285750" indent="-285750">
              <a:lnSpc>
                <a:spcPct val="150000"/>
              </a:lnSpc>
              <a:buClr>
                <a:srgbClr val="FF9902"/>
              </a:buClr>
              <a:buFont typeface="Arial" panose="020B0604020202020204" pitchFamily="34" charset="0"/>
              <a:buChar char="•"/>
              <a:defRPr/>
            </a:pPr>
            <a:r>
              <a:rPr kumimoji="0" lang="en-GB" sz="1400" i="0" u="none" strike="noStrike" kern="1200" cap="none" spc="0" normalizeH="0" baseline="0" noProof="0">
                <a:ln>
                  <a:noFill/>
                </a:ln>
                <a:solidFill>
                  <a:srgbClr val="0C1436"/>
                </a:solidFill>
                <a:effectLst/>
                <a:uLnTx/>
                <a:uFillTx/>
                <a:latin typeface="Poppins" panose="00000500000000000000" pitchFamily="2" charset="0"/>
                <a:cs typeface="Poppins" panose="00000500000000000000" pitchFamily="2" charset="0"/>
              </a:rPr>
              <a:t>Conversations in which agents look up information are typically </a:t>
            </a:r>
            <a:r>
              <a:rPr kumimoji="0" lang="en-GB" sz="1400" b="1" i="0" u="none" strike="noStrike" kern="1200" cap="none" spc="0" normalizeH="0" baseline="0" noProof="0">
                <a:ln>
                  <a:noFill/>
                </a:ln>
                <a:solidFill>
                  <a:srgbClr val="0C1436"/>
                </a:solidFill>
                <a:effectLst/>
                <a:uLnTx/>
                <a:uFillTx/>
                <a:latin typeface="Poppins" panose="00000500000000000000" pitchFamily="2" charset="0"/>
                <a:cs typeface="Poppins" panose="00000500000000000000" pitchFamily="2" charset="0"/>
              </a:rPr>
              <a:t>60-80% longer </a:t>
            </a:r>
            <a:r>
              <a:rPr kumimoji="0" lang="en-GB" sz="1400" i="0" u="none" strike="noStrike" kern="1200" cap="none" spc="0" normalizeH="0" baseline="0" noProof="0">
                <a:ln>
                  <a:noFill/>
                </a:ln>
                <a:solidFill>
                  <a:srgbClr val="0C1436"/>
                </a:solidFill>
                <a:effectLst/>
                <a:uLnTx/>
                <a:uFillTx/>
                <a:latin typeface="Poppins" panose="00000500000000000000" pitchFamily="2" charset="0"/>
                <a:cs typeface="Poppins" panose="00000500000000000000" pitchFamily="2" charset="0"/>
              </a:rPr>
              <a:t>than average and</a:t>
            </a:r>
            <a:r>
              <a:rPr lang="en-GB" sz="1400">
                <a:solidFill>
                  <a:srgbClr val="0C1436"/>
                </a:solidFill>
                <a:latin typeface="Poppins" panose="00000500000000000000" pitchFamily="2" charset="0"/>
                <a:cs typeface="Poppins" panose="00000500000000000000" pitchFamily="2" charset="0"/>
              </a:rPr>
              <a:t> </a:t>
            </a:r>
            <a:r>
              <a:rPr lang="en-GB" sz="1400">
                <a:effectLst/>
                <a:latin typeface="Poppins" panose="00000500000000000000" pitchFamily="2" charset="0"/>
                <a:cs typeface="Poppins" panose="00000500000000000000" pitchFamily="2" charset="0"/>
              </a:rPr>
              <a:t>customers are more likely to express dissatisfaction</a:t>
            </a:r>
          </a:p>
          <a:p>
            <a:pPr>
              <a:lnSpc>
                <a:spcPct val="150000"/>
              </a:lnSpc>
              <a:buClr>
                <a:srgbClr val="FF9902"/>
              </a:buClr>
              <a:defRPr/>
            </a:pPr>
            <a:endParaRPr kumimoji="0" lang="en-GB" sz="1400" b="0" i="0" u="none" strike="noStrike" kern="1200" cap="none" spc="0" normalizeH="0" baseline="0" noProof="0">
              <a:ln>
                <a:noFill/>
              </a:ln>
              <a:solidFill>
                <a:srgbClr val="0C1436"/>
              </a:solidFill>
              <a:effectLst/>
              <a:uLnTx/>
              <a:uFillTx/>
              <a:latin typeface="Poppins" panose="00000500000000000000" pitchFamily="2" charset="0"/>
              <a:ea typeface="+mn-ea"/>
              <a:cs typeface="Poppins" panose="00000500000000000000" pitchFamily="2" charset="0"/>
            </a:endParaRPr>
          </a:p>
          <a:p>
            <a:pPr marL="285750" indent="-285750">
              <a:lnSpc>
                <a:spcPct val="150000"/>
              </a:lnSpc>
              <a:buClr>
                <a:srgbClr val="FF9902"/>
              </a:buClr>
              <a:buFont typeface="Arial" panose="020B0604020202020204" pitchFamily="34" charset="0"/>
              <a:buChar char="•"/>
              <a:defRPr/>
            </a:pPr>
            <a:r>
              <a:rPr lang="en-GB" sz="1400" b="1">
                <a:latin typeface="Poppins" panose="00000500000000000000" pitchFamily="2" charset="0"/>
                <a:cs typeface="Poppins" panose="00000500000000000000" pitchFamily="2" charset="0"/>
              </a:rPr>
              <a:t>70% of contact centre costs </a:t>
            </a:r>
            <a:r>
              <a:rPr lang="en-GB" sz="1400">
                <a:latin typeface="Poppins" panose="00000500000000000000" pitchFamily="2" charset="0"/>
                <a:cs typeface="Poppins" panose="00000500000000000000" pitchFamily="2" charset="0"/>
              </a:rPr>
              <a:t>come from avoidable, repetitive inquiries. If your contact centre spends $10M a year, that’s </a:t>
            </a:r>
            <a:r>
              <a:rPr lang="en-GB" sz="1400" b="1">
                <a:latin typeface="Poppins" panose="00000500000000000000" pitchFamily="2" charset="0"/>
                <a:cs typeface="Poppins" panose="00000500000000000000" pitchFamily="2" charset="0"/>
              </a:rPr>
              <a:t>$7M wasted on inefficiencies.</a:t>
            </a:r>
            <a:endParaRPr kumimoji="0" lang="en-GB" sz="1400" b="1" i="1" u="none" strike="noStrike" kern="1200" cap="none" spc="0" normalizeH="0" baseline="0" noProof="0">
              <a:ln>
                <a:noFill/>
              </a:ln>
              <a:effectLst/>
              <a:uLnTx/>
              <a:uFillTx/>
              <a:latin typeface="Poppins" panose="00000500000000000000" pitchFamily="2" charset="0"/>
              <a:ea typeface="+mn-ea"/>
              <a:cs typeface="Poppins" panose="00000500000000000000" pitchFamily="2" charset="0"/>
            </a:endParaRPr>
          </a:p>
          <a:p>
            <a:pPr marL="285750" indent="-285750">
              <a:lnSpc>
                <a:spcPct val="150000"/>
              </a:lnSpc>
              <a:buClr>
                <a:srgbClr val="FF9902"/>
              </a:buClr>
              <a:buFont typeface="Arial" panose="020B0604020202020204" pitchFamily="34" charset="0"/>
              <a:buChar char="•"/>
              <a:defRPr/>
            </a:pPr>
            <a:endParaRPr lang="en-GB" sz="1400">
              <a:effectLst/>
              <a:latin typeface="Poppins" panose="00000500000000000000" pitchFamily="2" charset="0"/>
              <a:cs typeface="Poppins" panose="00000500000000000000" pitchFamily="2" charset="0"/>
            </a:endParaRPr>
          </a:p>
        </p:txBody>
      </p:sp>
      <p:pic>
        <p:nvPicPr>
          <p:cNvPr id="2" name="Picture 1">
            <a:extLst>
              <a:ext uri="{FF2B5EF4-FFF2-40B4-BE49-F238E27FC236}">
                <a16:creationId xmlns:a16="http://schemas.microsoft.com/office/drawing/2014/main" id="{AE424081-E552-8854-7EEE-3240787D726B}"/>
              </a:ext>
            </a:extLst>
          </p:cNvPr>
          <p:cNvPicPr>
            <a:picLocks noChangeAspect="1"/>
          </p:cNvPicPr>
          <p:nvPr/>
        </p:nvPicPr>
        <p:blipFill>
          <a:blip r:embed="rId3"/>
          <a:stretch>
            <a:fillRect/>
          </a:stretch>
        </p:blipFill>
        <p:spPr>
          <a:xfrm>
            <a:off x="8966770" y="3043550"/>
            <a:ext cx="2560603" cy="2560603"/>
          </a:xfrm>
          <a:prstGeom prst="rect">
            <a:avLst/>
          </a:prstGeom>
        </p:spPr>
      </p:pic>
    </p:spTree>
    <p:extLst>
      <p:ext uri="{BB962C8B-B14F-4D97-AF65-F5344CB8AC3E}">
        <p14:creationId xmlns:p14="http://schemas.microsoft.com/office/powerpoint/2010/main" val="261990338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60A1EA-6884-DEF6-44A2-94E22B51D938}"/>
            </a:ext>
          </a:extLst>
        </p:cNvPr>
        <p:cNvGrpSpPr/>
        <p:nvPr/>
      </p:nvGrpSpPr>
      <p:grpSpPr>
        <a:xfrm>
          <a:off x="0" y="0"/>
          <a:ext cx="0" cy="0"/>
          <a:chOff x="0" y="0"/>
          <a:chExt cx="0" cy="0"/>
        </a:xfrm>
      </p:grpSpPr>
      <p:sp>
        <p:nvSpPr>
          <p:cNvPr id="3" name="Rounded Rectangle 9">
            <a:extLst>
              <a:ext uri="{FF2B5EF4-FFF2-40B4-BE49-F238E27FC236}">
                <a16:creationId xmlns:a16="http://schemas.microsoft.com/office/drawing/2014/main" id="{F1816D51-84DF-2C71-B524-66AC642EF2EE}"/>
              </a:ext>
            </a:extLst>
          </p:cNvPr>
          <p:cNvSpPr/>
          <p:nvPr/>
        </p:nvSpPr>
        <p:spPr>
          <a:xfrm>
            <a:off x="567885" y="5037306"/>
            <a:ext cx="7204514" cy="630544"/>
          </a:xfrm>
          <a:prstGeom prst="round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Content Placeholder 5">
            <a:extLst>
              <a:ext uri="{FF2B5EF4-FFF2-40B4-BE49-F238E27FC236}">
                <a16:creationId xmlns:a16="http://schemas.microsoft.com/office/drawing/2014/main" id="{E043D4FD-56E9-AB7D-45B2-7924628D649A}"/>
              </a:ext>
            </a:extLst>
          </p:cNvPr>
          <p:cNvSpPr>
            <a:spLocks noGrp="1"/>
          </p:cNvSpPr>
          <p:nvPr>
            <p:ph type="body" sz="quarter" idx="15"/>
          </p:nvPr>
        </p:nvSpPr>
        <p:spPr>
          <a:xfrm>
            <a:off x="567885" y="5065910"/>
            <a:ext cx="7204515" cy="994494"/>
          </a:xfrm>
          <a:prstGeom prst="rect">
            <a:avLst/>
          </a:prstGeom>
        </p:spPr>
        <p:txBody>
          <a:bodyPr vert="horz" lIns="91440" tIns="45720" rIns="91440" bIns="45720" rtlCol="0" anchor="t">
            <a:normAutofit/>
          </a:bodyPr>
          <a:lstStyle/>
          <a:p>
            <a:r>
              <a:rPr lang="en-GB" sz="1600" i="0">
                <a:solidFill>
                  <a:schemeClr val="accent1"/>
                </a:solidFill>
                <a:effectLst/>
                <a:latin typeface="Poppins"/>
                <a:cs typeface="Poppins"/>
              </a:rPr>
              <a:t>The result? A contact </a:t>
            </a:r>
            <a:r>
              <a:rPr lang="en-GB">
                <a:solidFill>
                  <a:schemeClr val="accent1"/>
                </a:solidFill>
                <a:latin typeface="Poppins"/>
                <a:cs typeface="Poppins"/>
              </a:rPr>
              <a:t>centre</a:t>
            </a:r>
            <a:r>
              <a:rPr lang="en-GB" sz="1600" i="0">
                <a:solidFill>
                  <a:schemeClr val="accent1"/>
                </a:solidFill>
                <a:effectLst/>
                <a:latin typeface="Poppins"/>
                <a:cs typeface="Poppins"/>
              </a:rPr>
              <a:t> that feels like a guessing </a:t>
            </a:r>
            <a:r>
              <a:rPr lang="en-GB">
                <a:solidFill>
                  <a:schemeClr val="accent1"/>
                </a:solidFill>
                <a:latin typeface="Poppins"/>
                <a:cs typeface="Poppins"/>
              </a:rPr>
              <a:t>game, leading</a:t>
            </a:r>
            <a:r>
              <a:rPr lang="en-GB" sz="1600" i="0">
                <a:solidFill>
                  <a:schemeClr val="accent1"/>
                </a:solidFill>
                <a:effectLst/>
                <a:latin typeface="Poppins"/>
                <a:cs typeface="Poppins"/>
              </a:rPr>
              <a:t> to unhappy customers, disengaged agents, and lost business.</a:t>
            </a:r>
            <a:endParaRPr lang="en-NL" sz="1600">
              <a:solidFill>
                <a:schemeClr val="accent1"/>
              </a:solidFill>
              <a:latin typeface="Poppins"/>
              <a:cs typeface="Poppins"/>
            </a:endParaRPr>
          </a:p>
        </p:txBody>
      </p:sp>
      <p:sp>
        <p:nvSpPr>
          <p:cNvPr id="7" name="Content Placeholder 6">
            <a:extLst>
              <a:ext uri="{FF2B5EF4-FFF2-40B4-BE49-F238E27FC236}">
                <a16:creationId xmlns:a16="http://schemas.microsoft.com/office/drawing/2014/main" id="{AC814D79-CD53-B76F-AE5B-60F7A9E6A7ED}"/>
              </a:ext>
            </a:extLst>
          </p:cNvPr>
          <p:cNvSpPr>
            <a:spLocks noGrp="1"/>
          </p:cNvSpPr>
          <p:nvPr>
            <p:ph type="body" sz="quarter" idx="18"/>
          </p:nvPr>
        </p:nvSpPr>
        <p:spPr>
          <a:xfrm>
            <a:off x="520371" y="1220077"/>
            <a:ext cx="6923783" cy="3622512"/>
          </a:xfrm>
          <a:prstGeom prst="rect">
            <a:avLst/>
          </a:prstGeom>
        </p:spPr>
        <p:txBody>
          <a:bodyPr>
            <a:noAutofit/>
          </a:bodyPr>
          <a:lstStyle/>
          <a:p>
            <a:pPr algn="l"/>
            <a:r>
              <a:rPr lang="en-GB" sz="1800" b="1">
                <a:solidFill>
                  <a:srgbClr val="242424"/>
                </a:solidFill>
                <a:latin typeface="Poppins" panose="00000500000000000000" pitchFamily="2" charset="0"/>
                <a:cs typeface="Poppins" panose="00000500000000000000" pitchFamily="2" charset="0"/>
              </a:rPr>
              <a:t>Imagine this:</a:t>
            </a:r>
            <a:endParaRPr lang="en-GB" sz="1800" b="1" i="0">
              <a:solidFill>
                <a:srgbClr val="242424"/>
              </a:solidFill>
              <a:effectLst/>
              <a:latin typeface="Poppins" panose="00000500000000000000" pitchFamily="2" charset="0"/>
              <a:cs typeface="Poppins" panose="00000500000000000000" pitchFamily="2" charset="0"/>
            </a:endParaRPr>
          </a:p>
          <a:p>
            <a:pPr marL="285750" indent="-285750" algn="l">
              <a:buFont typeface="Arial" panose="020B0604020202020204" pitchFamily="34" charset="0"/>
              <a:buChar char="•"/>
            </a:pPr>
            <a:r>
              <a:rPr lang="en-GB" sz="1600" b="1" i="0">
                <a:solidFill>
                  <a:srgbClr val="242424"/>
                </a:solidFill>
                <a:effectLst/>
                <a:latin typeface="Poppins" panose="00000500000000000000" pitchFamily="2" charset="0"/>
                <a:cs typeface="Poppins" panose="00000500000000000000" pitchFamily="2" charset="0"/>
              </a:rPr>
              <a:t>A frustrated customer </a:t>
            </a:r>
            <a:r>
              <a:rPr lang="en-GB" sz="1600" i="0">
                <a:solidFill>
                  <a:srgbClr val="242424"/>
                </a:solidFill>
                <a:effectLst/>
                <a:latin typeface="Poppins" panose="00000500000000000000" pitchFamily="2" charset="0"/>
                <a:cs typeface="Poppins" panose="00000500000000000000" pitchFamily="2" charset="0"/>
              </a:rPr>
              <a:t>calls in for the third time - repeating their issue because no one acted the first time.</a:t>
            </a:r>
          </a:p>
          <a:p>
            <a:pPr marL="285750" indent="-285750" algn="l">
              <a:buFont typeface="Arial" panose="020B0604020202020204" pitchFamily="34" charset="0"/>
              <a:buChar char="•"/>
            </a:pPr>
            <a:r>
              <a:rPr lang="en-GB" sz="1600" b="1" i="0">
                <a:solidFill>
                  <a:srgbClr val="242424"/>
                </a:solidFill>
                <a:effectLst/>
                <a:latin typeface="Poppins" panose="00000500000000000000" pitchFamily="2" charset="0"/>
                <a:cs typeface="Poppins" panose="00000500000000000000" pitchFamily="2" charset="0"/>
              </a:rPr>
              <a:t>An agent feels unsupported</a:t>
            </a:r>
            <a:r>
              <a:rPr lang="en-GB" sz="1600" i="0">
                <a:solidFill>
                  <a:srgbClr val="242424"/>
                </a:solidFill>
                <a:effectLst/>
                <a:latin typeface="Poppins" panose="00000500000000000000" pitchFamily="2" charset="0"/>
                <a:cs typeface="Poppins" panose="00000500000000000000" pitchFamily="2" charset="0"/>
              </a:rPr>
              <a:t>, struggling to handle difficult conversations without real feedback or guidance.</a:t>
            </a:r>
          </a:p>
          <a:p>
            <a:pPr marL="285750" indent="-285750" algn="l">
              <a:buFont typeface="Arial" panose="020B0604020202020204" pitchFamily="34" charset="0"/>
              <a:buChar char="•"/>
            </a:pPr>
            <a:r>
              <a:rPr lang="en-GB" sz="1600" b="1" i="0">
                <a:solidFill>
                  <a:srgbClr val="242424"/>
                </a:solidFill>
                <a:effectLst/>
                <a:latin typeface="Poppins" panose="00000500000000000000" pitchFamily="2" charset="0"/>
                <a:cs typeface="Poppins" panose="00000500000000000000" pitchFamily="2" charset="0"/>
              </a:rPr>
              <a:t>A CX leader sits in the dark</a:t>
            </a:r>
            <a:r>
              <a:rPr lang="en-GB" sz="1600" i="0">
                <a:solidFill>
                  <a:srgbClr val="242424"/>
                </a:solidFill>
                <a:effectLst/>
                <a:latin typeface="Poppins" panose="00000500000000000000" pitchFamily="2" charset="0"/>
                <a:cs typeface="Poppins" panose="00000500000000000000" pitchFamily="2" charset="0"/>
              </a:rPr>
              <a:t>, relying on outdated reports and gut feelings to improve service quality.</a:t>
            </a:r>
          </a:p>
          <a:p>
            <a:pPr marL="285750" indent="-285750" algn="l">
              <a:buFont typeface="Arial" panose="020B0604020202020204" pitchFamily="34" charset="0"/>
              <a:buChar char="•"/>
            </a:pPr>
            <a:r>
              <a:rPr lang="en-GB" sz="1600" b="1" i="0">
                <a:solidFill>
                  <a:srgbClr val="242424"/>
                </a:solidFill>
                <a:effectLst/>
                <a:latin typeface="Poppins" panose="00000500000000000000" pitchFamily="2" charset="0"/>
                <a:cs typeface="Poppins" panose="00000500000000000000" pitchFamily="2" charset="0"/>
              </a:rPr>
              <a:t>Revenue slips away</a:t>
            </a:r>
            <a:r>
              <a:rPr lang="en-GB" sz="1600" i="0">
                <a:solidFill>
                  <a:srgbClr val="242424"/>
                </a:solidFill>
                <a:effectLst/>
                <a:latin typeface="Poppins" panose="00000500000000000000" pitchFamily="2" charset="0"/>
                <a:cs typeface="Poppins" panose="00000500000000000000" pitchFamily="2" charset="0"/>
              </a:rPr>
              <a:t>, as key sales and retention opportunities are missed in conversations every day.</a:t>
            </a:r>
          </a:p>
        </p:txBody>
      </p:sp>
      <p:sp>
        <p:nvSpPr>
          <p:cNvPr id="12" name="Title 11">
            <a:extLst>
              <a:ext uri="{FF2B5EF4-FFF2-40B4-BE49-F238E27FC236}">
                <a16:creationId xmlns:a16="http://schemas.microsoft.com/office/drawing/2014/main" id="{1795BE6B-B53F-B035-D48D-5CEA979707ED}"/>
              </a:ext>
            </a:extLst>
          </p:cNvPr>
          <p:cNvSpPr>
            <a:spLocks noGrp="1"/>
          </p:cNvSpPr>
          <p:nvPr>
            <p:ph type="title" idx="4294967295"/>
          </p:nvPr>
        </p:nvSpPr>
        <p:spPr>
          <a:xfrm>
            <a:off x="520371" y="744417"/>
            <a:ext cx="5561013" cy="527538"/>
          </a:xfrm>
        </p:spPr>
        <p:txBody>
          <a:bodyPr>
            <a:normAutofit fontScale="90000"/>
          </a:bodyPr>
          <a:lstStyle/>
          <a:p>
            <a:r>
              <a:rPr lang="en-GB" sz="2400"/>
              <a:t>The hidden cost of missing insights</a:t>
            </a:r>
            <a:endParaRPr lang="en-NL" sz="2400"/>
          </a:p>
        </p:txBody>
      </p:sp>
      <p:pic>
        <p:nvPicPr>
          <p:cNvPr id="2" name="Picture 1" descr="A person with long hair and a cellphone&#10;&#10;Description automatically generated">
            <a:extLst>
              <a:ext uri="{FF2B5EF4-FFF2-40B4-BE49-F238E27FC236}">
                <a16:creationId xmlns:a16="http://schemas.microsoft.com/office/drawing/2014/main" id="{F1B2CC8A-1512-19B8-F1F2-B8807A650774}"/>
              </a:ext>
            </a:extLst>
          </p:cNvPr>
          <p:cNvPicPr>
            <a:picLocks noChangeAspect="1"/>
          </p:cNvPicPr>
          <p:nvPr/>
        </p:nvPicPr>
        <p:blipFill>
          <a:blip r:embed="rId4"/>
          <a:stretch>
            <a:fillRect/>
          </a:stretch>
        </p:blipFill>
        <p:spPr>
          <a:xfrm>
            <a:off x="7994202" y="1271955"/>
            <a:ext cx="3856906" cy="4518681"/>
          </a:xfrm>
          <a:prstGeom prst="rect">
            <a:avLst/>
          </a:prstGeom>
        </p:spPr>
      </p:pic>
      <p:sp>
        <p:nvSpPr>
          <p:cNvPr id="4" name="Text Placeholder 4">
            <a:extLst>
              <a:ext uri="{FF2B5EF4-FFF2-40B4-BE49-F238E27FC236}">
                <a16:creationId xmlns:a16="http://schemas.microsoft.com/office/drawing/2014/main" id="{8D355222-A9D5-03D3-3E1D-B5ECA7A7AC4C}"/>
              </a:ext>
            </a:extLst>
          </p:cNvPr>
          <p:cNvSpPr txBox="1">
            <a:spLocks/>
          </p:cNvSpPr>
          <p:nvPr/>
        </p:nvSpPr>
        <p:spPr>
          <a:xfrm>
            <a:off x="488950" y="6413401"/>
            <a:ext cx="5623856" cy="252870"/>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Clr>
                <a:schemeClr val="accent2"/>
              </a:buClr>
              <a:buFont typeface="Arial" panose="020B0604020202020204" pitchFamily="34" charset="0"/>
              <a:buNone/>
              <a:defRPr sz="800" b="0" i="0" kern="1200" spc="0">
                <a:solidFill>
                  <a:schemeClr val="tx1"/>
                </a:solidFill>
                <a:latin typeface="Poppins" pitchFamily="2" charset="77"/>
                <a:ea typeface="+mn-ea"/>
                <a:cs typeface="Poppins" pitchFamily="2" charset="77"/>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1800" b="0" i="0" kern="1200">
                <a:solidFill>
                  <a:schemeClr val="tx1"/>
                </a:solidFill>
                <a:latin typeface="Poppins" pitchFamily="2" charset="77"/>
                <a:ea typeface="+mn-ea"/>
                <a:cs typeface="Poppins" pitchFamily="2" charset="77"/>
              </a:defRPr>
            </a:lvl2pPr>
            <a:lvl3pPr marL="1143000" indent="-228600" algn="l" defTabSz="914400" rtl="0" eaLnBrk="1" latinLnBrk="0" hangingPunct="1">
              <a:lnSpc>
                <a:spcPct val="90000"/>
              </a:lnSpc>
              <a:spcBef>
                <a:spcPts val="500"/>
              </a:spcBef>
              <a:buClr>
                <a:schemeClr val="accent3"/>
              </a:buClr>
              <a:buFont typeface="Arial" panose="020B0604020202020204" pitchFamily="34" charset="0"/>
              <a:buChar char="•"/>
              <a:defRPr sz="1800" b="0" i="0" kern="1200">
                <a:solidFill>
                  <a:schemeClr val="tx1"/>
                </a:solidFill>
                <a:latin typeface="Poppins" pitchFamily="2" charset="77"/>
                <a:ea typeface="+mn-ea"/>
                <a:cs typeface="Poppins" pitchFamily="2" charset="77"/>
              </a:defRPr>
            </a:lvl3pPr>
            <a:lvl4pPr marL="1600200" indent="-228600" algn="l" defTabSz="914400" rtl="0" eaLnBrk="1" latinLnBrk="0" hangingPunct="1">
              <a:lnSpc>
                <a:spcPct val="90000"/>
              </a:lnSpc>
              <a:spcBef>
                <a:spcPts val="500"/>
              </a:spcBef>
              <a:buClr>
                <a:schemeClr val="accent6"/>
              </a:buClr>
              <a:buFont typeface="Arial" panose="020B0604020202020204" pitchFamily="34" charset="0"/>
              <a:buChar char="•"/>
              <a:defRPr sz="1600" b="0" i="0" kern="1200">
                <a:solidFill>
                  <a:schemeClr val="tx1"/>
                </a:solidFill>
                <a:latin typeface="Poppins" pitchFamily="2" charset="77"/>
                <a:ea typeface="+mn-ea"/>
                <a:cs typeface="Poppins" pitchFamily="2" charset="77"/>
              </a:defRPr>
            </a:lvl4pPr>
            <a:lvl5pPr marL="2057400" indent="-228600" algn="l" defTabSz="914400" rtl="0" eaLnBrk="1" latinLnBrk="0" hangingPunct="1">
              <a:lnSpc>
                <a:spcPct val="90000"/>
              </a:lnSpc>
              <a:spcBef>
                <a:spcPts val="500"/>
              </a:spcBef>
              <a:buClr>
                <a:schemeClr val="tx2"/>
              </a:buClr>
              <a:buFont typeface="Arial" panose="020B0604020202020204" pitchFamily="34" charset="0"/>
              <a:buChar char="•"/>
              <a:defRPr sz="1600" b="0" i="0" kern="1200">
                <a:solidFill>
                  <a:schemeClr val="tx1"/>
                </a:solidFill>
                <a:latin typeface="Poppins" pitchFamily="2" charset="77"/>
                <a:ea typeface="+mn-ea"/>
                <a:cs typeface="Poppins" pitchFamily="2" charset="77"/>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EXTERNAL USE</a:t>
            </a:r>
          </a:p>
        </p:txBody>
      </p:sp>
    </p:spTree>
    <p:extLst>
      <p:ext uri="{BB962C8B-B14F-4D97-AF65-F5344CB8AC3E}">
        <p14:creationId xmlns:p14="http://schemas.microsoft.com/office/powerpoint/2010/main" val="4016683474"/>
      </p:ext>
    </p:extLst>
  </p:cSld>
  <p:clrMapOvr>
    <a:masterClrMapping/>
  </p:clrMapOvr>
  <p:extLst>
    <p:ext uri="{6950BFC3-D8DA-4A85-94F7-54DA5524770B}">
      <p188:commentRel xmlns:p188="http://schemas.microsoft.com/office/powerpoint/2018/8/main" r:id="rId3"/>
    </p:ext>
  </p:extLs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85CAEC-D503-069C-FA05-587732F40B3A}"/>
            </a:ext>
          </a:extLst>
        </p:cNvPr>
        <p:cNvGrpSpPr/>
        <p:nvPr/>
      </p:nvGrpSpPr>
      <p:grpSpPr>
        <a:xfrm>
          <a:off x="0" y="0"/>
          <a:ext cx="0" cy="0"/>
          <a:chOff x="0" y="0"/>
          <a:chExt cx="0" cy="0"/>
        </a:xfrm>
      </p:grpSpPr>
      <p:sp>
        <p:nvSpPr>
          <p:cNvPr id="11" name="Rounded Rectangle 10">
            <a:extLst>
              <a:ext uri="{FF2B5EF4-FFF2-40B4-BE49-F238E27FC236}">
                <a16:creationId xmlns:a16="http://schemas.microsoft.com/office/drawing/2014/main" id="{79EFBDA1-7B69-06EC-A74E-CB6408DE51A2}"/>
              </a:ext>
            </a:extLst>
          </p:cNvPr>
          <p:cNvSpPr/>
          <p:nvPr/>
        </p:nvSpPr>
        <p:spPr>
          <a:xfrm>
            <a:off x="6271291" y="0"/>
            <a:ext cx="5920710" cy="6299126"/>
          </a:xfrm>
          <a:prstGeom prst="roundRect">
            <a:avLst>
              <a:gd name="adj" fmla="val 0"/>
            </a:avLst>
          </a:prstGeom>
          <a:pattFill prst="pct5">
            <a:fgClr>
              <a:schemeClr val="accent1"/>
            </a:fgClr>
            <a:bgClr>
              <a:schemeClr val="bg1"/>
            </a:bgClr>
          </a:patt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2C0C0C60-4A1C-32A6-1DC1-7D9C3C4BAA99}"/>
              </a:ext>
            </a:extLst>
          </p:cNvPr>
          <p:cNvSpPr txBox="1"/>
          <p:nvPr/>
        </p:nvSpPr>
        <p:spPr>
          <a:xfrm>
            <a:off x="560652" y="2870126"/>
            <a:ext cx="5535348" cy="1077218"/>
          </a:xfrm>
          <a:prstGeom prst="rect">
            <a:avLst/>
          </a:prstGeom>
          <a:noFill/>
        </p:spPr>
        <p:txBody>
          <a:bodyPr wrap="square" rtlCol="0">
            <a:spAutoFit/>
          </a:bodyPr>
          <a:lstStyle/>
          <a:p>
            <a:r>
              <a:rPr lang="en-GB" sz="3200" b="1">
                <a:latin typeface="Poppins" panose="00000500000000000000" pitchFamily="2" charset="0"/>
                <a:cs typeface="Poppins" panose="00000500000000000000" pitchFamily="2" charset="0"/>
              </a:rPr>
              <a:t>What </a:t>
            </a:r>
            <a:r>
              <a:rPr lang="id-ID" sz="3200" b="1">
                <a:latin typeface="Poppins" panose="00000500000000000000" pitchFamily="2" charset="0"/>
                <a:cs typeface="Poppins" panose="00000500000000000000" pitchFamily="2" charset="0"/>
              </a:rPr>
              <a:t>can AI do for your contact centre?</a:t>
            </a:r>
          </a:p>
        </p:txBody>
      </p:sp>
      <p:pic>
        <p:nvPicPr>
          <p:cNvPr id="3" name="Picture 2">
            <a:extLst>
              <a:ext uri="{FF2B5EF4-FFF2-40B4-BE49-F238E27FC236}">
                <a16:creationId xmlns:a16="http://schemas.microsoft.com/office/drawing/2014/main" id="{DA9F3E37-3680-5D37-9F22-6BF34E5DE6BC}"/>
              </a:ext>
            </a:extLst>
          </p:cNvPr>
          <p:cNvPicPr>
            <a:picLocks noChangeAspect="1"/>
          </p:cNvPicPr>
          <p:nvPr/>
        </p:nvPicPr>
        <p:blipFill>
          <a:blip r:embed="rId3"/>
          <a:stretch>
            <a:fillRect/>
          </a:stretch>
        </p:blipFill>
        <p:spPr>
          <a:xfrm>
            <a:off x="6510269" y="1092681"/>
            <a:ext cx="4538719" cy="4632108"/>
          </a:xfrm>
          <a:prstGeom prst="roundRect">
            <a:avLst>
              <a:gd name="adj" fmla="val 9257"/>
            </a:avLst>
          </a:prstGeom>
        </p:spPr>
      </p:pic>
      <p:sp>
        <p:nvSpPr>
          <p:cNvPr id="14" name="TextBox 13">
            <a:extLst>
              <a:ext uri="{FF2B5EF4-FFF2-40B4-BE49-F238E27FC236}">
                <a16:creationId xmlns:a16="http://schemas.microsoft.com/office/drawing/2014/main" id="{336C01B2-0362-EBA5-4790-1AC325D8FFF5}"/>
              </a:ext>
            </a:extLst>
          </p:cNvPr>
          <p:cNvSpPr txBox="1"/>
          <p:nvPr/>
        </p:nvSpPr>
        <p:spPr>
          <a:xfrm>
            <a:off x="570083" y="3947344"/>
            <a:ext cx="6097424" cy="923330"/>
          </a:xfrm>
          <a:prstGeom prst="rect">
            <a:avLst/>
          </a:prstGeom>
          <a:noFill/>
        </p:spPr>
        <p:txBody>
          <a:bodyPr wrap="square">
            <a:spAutoFit/>
          </a:bodyPr>
          <a:lstStyle/>
          <a:p>
            <a:r>
              <a:rPr lang="en-GB" sz="1800">
                <a:solidFill>
                  <a:schemeClr val="accent1"/>
                </a:solidFill>
                <a:latin typeface="Poppins" panose="00000500000000000000" pitchFamily="2" charset="0"/>
                <a:cs typeface="Poppins" panose="00000500000000000000" pitchFamily="2" charset="0"/>
              </a:rPr>
              <a:t>What if your contact centre transformed every customer interaction into a seamless, effortless experience?</a:t>
            </a:r>
          </a:p>
        </p:txBody>
      </p:sp>
    </p:spTree>
    <p:extLst>
      <p:ext uri="{BB962C8B-B14F-4D97-AF65-F5344CB8AC3E}">
        <p14:creationId xmlns:p14="http://schemas.microsoft.com/office/powerpoint/2010/main" val="284962832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B6AEF8-92FF-1198-4C8F-B3366D2157E0}"/>
            </a:ext>
          </a:extLst>
        </p:cNvPr>
        <p:cNvGrpSpPr/>
        <p:nvPr/>
      </p:nvGrpSpPr>
      <p:grpSpPr>
        <a:xfrm>
          <a:off x="0" y="0"/>
          <a:ext cx="0" cy="0"/>
          <a:chOff x="0" y="0"/>
          <a:chExt cx="0" cy="0"/>
        </a:xfrm>
      </p:grpSpPr>
      <p:sp>
        <p:nvSpPr>
          <p:cNvPr id="26" name="Content Placeholder 25">
            <a:extLst>
              <a:ext uri="{FF2B5EF4-FFF2-40B4-BE49-F238E27FC236}">
                <a16:creationId xmlns:a16="http://schemas.microsoft.com/office/drawing/2014/main" id="{6CCA0F01-5E4B-C12A-6D12-815721DC36EA}"/>
              </a:ext>
            </a:extLst>
          </p:cNvPr>
          <p:cNvSpPr>
            <a:spLocks noGrp="1"/>
          </p:cNvSpPr>
          <p:nvPr>
            <p:ph sz="quarter" idx="18"/>
          </p:nvPr>
        </p:nvSpPr>
        <p:spPr>
          <a:xfrm>
            <a:off x="1497804" y="910587"/>
            <a:ext cx="9143609" cy="859951"/>
          </a:xfrm>
        </p:spPr>
        <p:txBody>
          <a:bodyPr>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2800" b="1" i="0" u="none" strike="noStrike" kern="1200" cap="none" spc="0" normalizeH="0" baseline="0" noProof="0">
                <a:ln>
                  <a:noFill/>
                </a:ln>
                <a:solidFill>
                  <a:srgbClr val="0C1436"/>
                </a:solidFill>
                <a:effectLst/>
                <a:uLnTx/>
                <a:uFillTx/>
                <a:latin typeface="Poppins" panose="00000500000000000000" pitchFamily="2" charset="0"/>
                <a:ea typeface="+mn-ea"/>
                <a:cs typeface="Poppins" panose="00000500000000000000" pitchFamily="2" charset="0"/>
              </a:rPr>
              <a:t>Improving customer journeys</a:t>
            </a:r>
          </a:p>
          <a:p>
            <a:endParaRPr lang="en-NL"/>
          </a:p>
        </p:txBody>
      </p:sp>
      <p:sp>
        <p:nvSpPr>
          <p:cNvPr id="3" name="Oval 2">
            <a:extLst>
              <a:ext uri="{FF2B5EF4-FFF2-40B4-BE49-F238E27FC236}">
                <a16:creationId xmlns:a16="http://schemas.microsoft.com/office/drawing/2014/main" id="{529C5315-E3C4-7A12-49B8-D863637152A1}"/>
              </a:ext>
            </a:extLst>
          </p:cNvPr>
          <p:cNvSpPr/>
          <p:nvPr/>
        </p:nvSpPr>
        <p:spPr>
          <a:xfrm rot="1692121">
            <a:off x="1591631" y="9164377"/>
            <a:ext cx="230587" cy="230587"/>
          </a:xfrm>
          <a:prstGeom prst="ellipse">
            <a:avLst/>
          </a:pr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FFFFFF"/>
              </a:solidFill>
              <a:effectLst/>
              <a:uLnTx/>
              <a:uFillTx/>
              <a:latin typeface="Aptos" panose="02110004020202020204"/>
              <a:ea typeface="+mn-ea"/>
              <a:cs typeface="+mn-cs"/>
            </a:endParaRPr>
          </a:p>
        </p:txBody>
      </p:sp>
      <p:sp>
        <p:nvSpPr>
          <p:cNvPr id="4" name="TextBox 3">
            <a:extLst>
              <a:ext uri="{FF2B5EF4-FFF2-40B4-BE49-F238E27FC236}">
                <a16:creationId xmlns:a16="http://schemas.microsoft.com/office/drawing/2014/main" id="{FECB72CA-1324-6D97-3E78-5E1BAD155102}"/>
              </a:ext>
            </a:extLst>
          </p:cNvPr>
          <p:cNvSpPr txBox="1"/>
          <p:nvPr/>
        </p:nvSpPr>
        <p:spPr>
          <a:xfrm>
            <a:off x="1497804" y="4698468"/>
            <a:ext cx="9674895" cy="175432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1800" b="0" i="0" u="none" strike="noStrike" kern="1200" cap="none" spc="0" normalizeH="0" baseline="0" noProof="0">
                <a:ln>
                  <a:noFill/>
                </a:ln>
                <a:solidFill>
                  <a:srgbClr val="0C1436"/>
                </a:solidFill>
                <a:effectLst/>
                <a:uLnTx/>
                <a:uFillTx/>
                <a:latin typeface="Poppins" panose="00000500000000000000" pitchFamily="2" charset="0"/>
                <a:cs typeface="Poppins" panose="00000500000000000000" pitchFamily="2" charset="0"/>
              </a:rPr>
              <a:t>By leveraging AI to improve the customer journey, we can create a </a:t>
            </a:r>
            <a:r>
              <a:rPr kumimoji="0" lang="id-ID" sz="1800" b="0" i="0" u="none" strike="noStrike" kern="1200" cap="none" spc="0" normalizeH="0" baseline="0" noProof="0">
                <a:ln>
                  <a:noFill/>
                </a:ln>
                <a:solidFill>
                  <a:srgbClr val="FF9902"/>
                </a:solidFill>
                <a:effectLst/>
                <a:uLnTx/>
                <a:uFillTx/>
                <a:latin typeface="Poppins" panose="00000500000000000000" pitchFamily="2" charset="0"/>
                <a:ea typeface="Noto Serif Disp ExtCond" panose="02020502080505090204" pitchFamily="18" charset="0"/>
                <a:cs typeface="Poppins" panose="00000500000000000000" pitchFamily="2" charset="0"/>
              </a:rPr>
              <a:t>win-win situation</a:t>
            </a:r>
            <a:r>
              <a:rPr kumimoji="0" lang="id-ID" sz="1800" b="0" i="0" u="none" strike="noStrike" kern="1200" cap="none" spc="0" normalizeH="0" baseline="0" noProof="0">
                <a:ln>
                  <a:noFill/>
                </a:ln>
                <a:solidFill>
                  <a:srgbClr val="0C1436"/>
                </a:solidFill>
                <a:effectLst/>
                <a:uLnTx/>
                <a:uFillTx/>
                <a:latin typeface="Poppins" panose="00000500000000000000" pitchFamily="2" charset="0"/>
                <a:cs typeface="Poppins" panose="00000500000000000000" pitchFamily="2" charset="0"/>
              </a:rPr>
              <a:t>. Customers get the fast, personalised support they want, and your contact centre becomes more </a:t>
            </a:r>
            <a:r>
              <a:rPr kumimoji="0" lang="id-ID" sz="1800" b="0" i="0" u="none" strike="noStrike" kern="1200" cap="none" spc="0" normalizeH="0" baseline="0" noProof="0">
                <a:ln>
                  <a:noFill/>
                </a:ln>
                <a:solidFill>
                  <a:srgbClr val="FF9902"/>
                </a:solidFill>
                <a:effectLst/>
                <a:uLnTx/>
                <a:uFillTx/>
                <a:latin typeface="Poppins" panose="00000500000000000000" pitchFamily="2" charset="0"/>
                <a:ea typeface="Noto Serif Disp ExtCond" panose="02020502080505090204" pitchFamily="18" charset="0"/>
                <a:cs typeface="Poppins" panose="00000500000000000000" pitchFamily="2" charset="0"/>
              </a:rPr>
              <a:t>efficient, productive and cost-effective</a:t>
            </a:r>
            <a:r>
              <a:rPr kumimoji="0" lang="id-ID" sz="1800" b="0" i="0" u="none" strike="noStrike" kern="1200" cap="none" spc="0" normalizeH="0" baseline="0" noProof="0">
                <a:ln>
                  <a:noFill/>
                </a:ln>
                <a:solidFill>
                  <a:srgbClr val="0C1436"/>
                </a:solidFill>
                <a:effectLst/>
                <a:uLnTx/>
                <a:uFillTx/>
                <a:latin typeface="Poppins" panose="00000500000000000000" pitchFamily="2" charset="0"/>
                <a:cs typeface="Poppins" panose="00000500000000000000" pitchFamily="2" charset="0"/>
              </a:rPr>
              <a:t>.</a:t>
            </a:r>
            <a:endParaRPr kumimoji="0" lang="en-GB" sz="1800" b="0" i="0" u="none" strike="noStrike" kern="1200" cap="none" spc="0" normalizeH="0" baseline="0" noProof="0">
              <a:ln>
                <a:noFill/>
              </a:ln>
              <a:solidFill>
                <a:srgbClr val="0C1436"/>
              </a:solidFill>
              <a:effectLst/>
              <a:uLnTx/>
              <a:uFillTx/>
              <a:latin typeface="Poppins" panose="00000500000000000000" pitchFamily="2" charset="0"/>
              <a:cs typeface="Poppins" panose="00000500000000000000" pitchFamily="2"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C1436"/>
              </a:solidFill>
              <a:effectLst/>
              <a:uLnTx/>
              <a:uFillTx/>
              <a:latin typeface="Poppins" panose="00000500000000000000" pitchFamily="2" charset="0"/>
              <a:cs typeface="Poppins" panose="00000500000000000000" pitchFamily="2"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a:ln>
                  <a:noFill/>
                </a:ln>
                <a:solidFill>
                  <a:srgbClr val="0C1436"/>
                </a:solidFill>
                <a:effectLst/>
                <a:uLnTx/>
                <a:uFillTx/>
                <a:latin typeface="Poppins" panose="00000500000000000000" pitchFamily="2" charset="0"/>
                <a:cs typeface="Poppins" panose="00000500000000000000" pitchFamily="2" charset="0"/>
              </a:rPr>
              <a:t>The most successful CX teams don’t just react to problems—they prevent them.</a:t>
            </a:r>
            <a:endParaRPr kumimoji="0" lang="en-NL" sz="1800" b="1" i="0" u="none" strike="noStrike" kern="1200" cap="none" spc="0" normalizeH="0" baseline="0" noProof="0">
              <a:ln>
                <a:noFill/>
              </a:ln>
              <a:solidFill>
                <a:srgbClr val="0C1436"/>
              </a:solidFill>
              <a:effectLst/>
              <a:uLnTx/>
              <a:uFillTx/>
              <a:latin typeface="Poppins" panose="00000500000000000000" pitchFamily="2" charset="0"/>
              <a:cs typeface="Poppins" panose="00000500000000000000" pitchFamily="2"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0C1436"/>
              </a:solidFill>
              <a:effectLst/>
              <a:uLnTx/>
              <a:uFillTx/>
              <a:latin typeface="Poppins" panose="00000500000000000000" pitchFamily="2" charset="0"/>
              <a:ea typeface="+mn-ea"/>
              <a:cs typeface="Poppins" panose="00000500000000000000" pitchFamily="2" charset="0"/>
            </a:endParaRPr>
          </a:p>
        </p:txBody>
      </p:sp>
      <p:pic>
        <p:nvPicPr>
          <p:cNvPr id="5" name="Picture 4" descr="A cellphone with text boxes and arrows&#10;&#10;Description automatically generated">
            <a:extLst>
              <a:ext uri="{FF2B5EF4-FFF2-40B4-BE49-F238E27FC236}">
                <a16:creationId xmlns:a16="http://schemas.microsoft.com/office/drawing/2014/main" id="{0D6DABE8-C9ED-06E3-2319-03CA5969D056}"/>
              </a:ext>
            </a:extLst>
          </p:cNvPr>
          <p:cNvPicPr>
            <a:picLocks noChangeAspect="1"/>
          </p:cNvPicPr>
          <p:nvPr/>
        </p:nvPicPr>
        <p:blipFill>
          <a:blip r:embed="rId3"/>
          <a:stretch>
            <a:fillRect/>
          </a:stretch>
        </p:blipFill>
        <p:spPr>
          <a:xfrm>
            <a:off x="1863017" y="1654210"/>
            <a:ext cx="3403084" cy="2552313"/>
          </a:xfrm>
          <a:prstGeom prst="rect">
            <a:avLst/>
          </a:prstGeom>
        </p:spPr>
      </p:pic>
      <p:pic>
        <p:nvPicPr>
          <p:cNvPr id="7" name="Picture 6" descr="A group of people with headsets&#10;&#10;Description automatically generated">
            <a:extLst>
              <a:ext uri="{FF2B5EF4-FFF2-40B4-BE49-F238E27FC236}">
                <a16:creationId xmlns:a16="http://schemas.microsoft.com/office/drawing/2014/main" id="{08EC39C8-CAC2-3611-7AB2-7010A2CC1C35}"/>
              </a:ext>
            </a:extLst>
          </p:cNvPr>
          <p:cNvPicPr>
            <a:picLocks noChangeAspect="1"/>
          </p:cNvPicPr>
          <p:nvPr/>
        </p:nvPicPr>
        <p:blipFill>
          <a:blip r:embed="rId4"/>
          <a:stretch>
            <a:fillRect/>
          </a:stretch>
        </p:blipFill>
        <p:spPr>
          <a:xfrm>
            <a:off x="5465636" y="1778122"/>
            <a:ext cx="5015868" cy="2531703"/>
          </a:xfrm>
          <a:prstGeom prst="rect">
            <a:avLst/>
          </a:prstGeom>
        </p:spPr>
      </p:pic>
    </p:spTree>
    <p:extLst>
      <p:ext uri="{BB962C8B-B14F-4D97-AF65-F5344CB8AC3E}">
        <p14:creationId xmlns:p14="http://schemas.microsoft.com/office/powerpoint/2010/main" val="4966443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15F350-EFD4-DB14-029C-AAECB5808191}"/>
            </a:ext>
          </a:extLst>
        </p:cNvPr>
        <p:cNvGrpSpPr/>
        <p:nvPr/>
      </p:nvGrpSpPr>
      <p:grpSpPr>
        <a:xfrm>
          <a:off x="0" y="0"/>
          <a:ext cx="0" cy="0"/>
          <a:chOff x="0" y="0"/>
          <a:chExt cx="0" cy="0"/>
        </a:xfrm>
      </p:grpSpPr>
      <p:sp>
        <p:nvSpPr>
          <p:cNvPr id="8" name="Oval 7">
            <a:extLst>
              <a:ext uri="{FF2B5EF4-FFF2-40B4-BE49-F238E27FC236}">
                <a16:creationId xmlns:a16="http://schemas.microsoft.com/office/drawing/2014/main" id="{8305338A-8E04-C2FF-2872-1BE3B9673F66}"/>
              </a:ext>
            </a:extLst>
          </p:cNvPr>
          <p:cNvSpPr/>
          <p:nvPr/>
        </p:nvSpPr>
        <p:spPr>
          <a:xfrm rot="1692121">
            <a:off x="1439231" y="9011977"/>
            <a:ext cx="230587" cy="230587"/>
          </a:xfrm>
          <a:prstGeom prst="ellipse">
            <a:avLst/>
          </a:pr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FFFFFF"/>
              </a:solidFill>
              <a:effectLst/>
              <a:uLnTx/>
              <a:uFillTx/>
              <a:latin typeface="Aptos" panose="02110004020202020204"/>
              <a:ea typeface="+mn-ea"/>
              <a:cs typeface="+mn-cs"/>
            </a:endParaRPr>
          </a:p>
        </p:txBody>
      </p:sp>
      <p:sp>
        <p:nvSpPr>
          <p:cNvPr id="9" name="TextBox 8">
            <a:extLst>
              <a:ext uri="{FF2B5EF4-FFF2-40B4-BE49-F238E27FC236}">
                <a16:creationId xmlns:a16="http://schemas.microsoft.com/office/drawing/2014/main" id="{5D3A6E03-2B4E-A41E-0F8B-232AE0898E7C}"/>
              </a:ext>
            </a:extLst>
          </p:cNvPr>
          <p:cNvSpPr txBox="1"/>
          <p:nvPr/>
        </p:nvSpPr>
        <p:spPr>
          <a:xfrm>
            <a:off x="2751465" y="834604"/>
            <a:ext cx="6689070"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200" b="1" i="0" u="none" strike="noStrike" kern="1200" cap="none" spc="0" normalizeH="0" baseline="0" noProof="0">
                <a:ln>
                  <a:noFill/>
                </a:ln>
                <a:solidFill>
                  <a:srgbClr val="0C1436"/>
                </a:solidFill>
                <a:effectLst/>
                <a:uLnTx/>
                <a:uFillTx/>
                <a:latin typeface="Poppins" panose="00000500000000000000" pitchFamily="2" charset="0"/>
                <a:ea typeface="+mn-ea"/>
                <a:cs typeface="Poppins" panose="00000500000000000000" pitchFamily="2" charset="0"/>
              </a:rPr>
              <a:t>Elevating</a:t>
            </a:r>
            <a:r>
              <a:rPr kumimoji="0" lang="id-ID" sz="3200" b="1" i="0" u="none" strike="noStrike" kern="1200" cap="none" spc="0" normalizeH="0" baseline="0" noProof="0">
                <a:ln>
                  <a:noFill/>
                </a:ln>
                <a:solidFill>
                  <a:srgbClr val="0C1436"/>
                </a:solidFill>
                <a:effectLst/>
                <a:uLnTx/>
                <a:uFillTx/>
                <a:latin typeface="Poppins" panose="00000500000000000000" pitchFamily="2" charset="0"/>
                <a:ea typeface="+mn-ea"/>
                <a:cs typeface="Poppins" panose="00000500000000000000" pitchFamily="2" charset="0"/>
              </a:rPr>
              <a:t> agent experience</a:t>
            </a:r>
          </a:p>
        </p:txBody>
      </p:sp>
      <p:sp>
        <p:nvSpPr>
          <p:cNvPr id="10" name="TextBox 9">
            <a:extLst>
              <a:ext uri="{FF2B5EF4-FFF2-40B4-BE49-F238E27FC236}">
                <a16:creationId xmlns:a16="http://schemas.microsoft.com/office/drawing/2014/main" id="{70D1D844-4C64-5B51-7D05-B0FE70777EFD}"/>
              </a:ext>
            </a:extLst>
          </p:cNvPr>
          <p:cNvSpPr txBox="1"/>
          <p:nvPr/>
        </p:nvSpPr>
        <p:spPr>
          <a:xfrm>
            <a:off x="422457" y="4956840"/>
            <a:ext cx="10909265" cy="1477328"/>
          </a:xfrm>
          <a:prstGeom prst="rect">
            <a:avLst/>
          </a:prstGeom>
          <a:noFill/>
        </p:spPr>
        <p:txBody>
          <a:bodyPr wrap="square" rtlCol="0">
            <a:spAutoFit/>
          </a:bodyPr>
          <a:lstStyle/>
          <a:p>
            <a:pPr algn="ctr"/>
            <a:r>
              <a:rPr kumimoji="0" lang="id-ID" sz="1800" b="0" i="0" u="none" strike="noStrike" kern="1200" cap="none" spc="0" normalizeH="0" baseline="0" noProof="0">
                <a:ln>
                  <a:noFill/>
                </a:ln>
                <a:solidFill>
                  <a:srgbClr val="0C1436"/>
                </a:solidFill>
                <a:effectLst/>
                <a:uLnTx/>
                <a:uFillTx/>
                <a:latin typeface="Poppins" panose="00000500000000000000" pitchFamily="2" charset="0"/>
                <a:cs typeface="Poppins" panose="00000500000000000000" pitchFamily="2" charset="0"/>
              </a:rPr>
              <a:t>By </a:t>
            </a:r>
            <a:r>
              <a:rPr kumimoji="0" lang="id-ID" sz="1800" b="0" i="0" u="none" strike="noStrike" kern="1200" cap="none" spc="0" normalizeH="0" baseline="0" noProof="0">
                <a:ln>
                  <a:noFill/>
                </a:ln>
                <a:solidFill>
                  <a:srgbClr val="FF9902"/>
                </a:solidFill>
                <a:effectLst/>
                <a:uLnTx/>
                <a:uFillTx/>
                <a:latin typeface="Poppins" panose="00000500000000000000" pitchFamily="2" charset="0"/>
                <a:ea typeface="Noto Serif Disp ExtCond" panose="02020502080505090204" pitchFamily="18" charset="0"/>
                <a:cs typeface="Poppins" panose="00000500000000000000" pitchFamily="2" charset="0"/>
              </a:rPr>
              <a:t>automating mundane tasks </a:t>
            </a:r>
            <a:r>
              <a:rPr kumimoji="0" lang="id-ID" sz="1800" b="0" i="0" u="none" strike="noStrike" kern="1200" cap="none" spc="0" normalizeH="0" baseline="0" noProof="0">
                <a:ln>
                  <a:noFill/>
                </a:ln>
                <a:solidFill>
                  <a:srgbClr val="0C1436"/>
                </a:solidFill>
                <a:effectLst/>
                <a:uLnTx/>
                <a:uFillTx/>
                <a:latin typeface="Poppins" panose="00000500000000000000" pitchFamily="2" charset="0"/>
                <a:cs typeface="Poppins" panose="00000500000000000000" pitchFamily="2" charset="0"/>
              </a:rPr>
              <a:t>and providing agents with the information they need at the</a:t>
            </a:r>
            <a:r>
              <a:rPr kumimoji="0" lang="en-GB" sz="1800" b="0" i="0" u="none" strike="noStrike" kern="1200" cap="none" spc="0" normalizeH="0" baseline="0" noProof="0" err="1">
                <a:ln>
                  <a:noFill/>
                </a:ln>
                <a:solidFill>
                  <a:srgbClr val="0C1436"/>
                </a:solidFill>
                <a:effectLst/>
                <a:uLnTx/>
                <a:uFillTx/>
                <a:latin typeface="Poppins" panose="00000500000000000000" pitchFamily="2" charset="0"/>
                <a:cs typeface="Poppins" panose="00000500000000000000" pitchFamily="2" charset="0"/>
              </a:rPr>
              <a:t>i</a:t>
            </a:r>
            <a:r>
              <a:rPr kumimoji="0" lang="id-ID" sz="1800" b="0" i="0" u="none" strike="noStrike" kern="1200" cap="none" spc="0" normalizeH="0" baseline="0" noProof="0">
                <a:ln>
                  <a:noFill/>
                </a:ln>
                <a:solidFill>
                  <a:srgbClr val="0C1436"/>
                </a:solidFill>
                <a:effectLst/>
                <a:uLnTx/>
                <a:uFillTx/>
                <a:latin typeface="Poppins" panose="00000500000000000000" pitchFamily="2" charset="0"/>
                <a:cs typeface="Poppins" panose="00000500000000000000" pitchFamily="2" charset="0"/>
              </a:rPr>
              <a:t>r fingertips, AI can empower them to be more </a:t>
            </a:r>
            <a:r>
              <a:rPr kumimoji="0" lang="id-ID" sz="1800" b="0" i="0" u="none" strike="noStrike" kern="1200" cap="none" spc="0" normalizeH="0" baseline="0" noProof="0">
                <a:ln>
                  <a:noFill/>
                </a:ln>
                <a:solidFill>
                  <a:srgbClr val="FF9902"/>
                </a:solidFill>
                <a:effectLst/>
                <a:uLnTx/>
                <a:uFillTx/>
                <a:latin typeface="Poppins" panose="00000500000000000000" pitchFamily="2" charset="0"/>
                <a:ea typeface="Noto Serif Disp ExtCond" panose="02020502080505090204" pitchFamily="18" charset="0"/>
                <a:cs typeface="Poppins" panose="00000500000000000000" pitchFamily="2" charset="0"/>
              </a:rPr>
              <a:t>efficient, productive and engaged </a:t>
            </a:r>
            <a:r>
              <a:rPr kumimoji="0" lang="id-ID" sz="1800" b="0" i="0" u="none" strike="noStrike" kern="1200" cap="none" spc="0" normalizeH="0" baseline="0" noProof="0">
                <a:ln>
                  <a:noFill/>
                </a:ln>
                <a:solidFill>
                  <a:srgbClr val="0C1436"/>
                </a:solidFill>
                <a:effectLst/>
                <a:uLnTx/>
                <a:uFillTx/>
                <a:latin typeface="Poppins" panose="00000500000000000000" pitchFamily="2" charset="0"/>
                <a:cs typeface="Poppins" panose="00000500000000000000" pitchFamily="2" charset="0"/>
              </a:rPr>
              <a:t>in their work.</a:t>
            </a:r>
            <a:endParaRPr kumimoji="0" lang="en-GB" sz="1800" b="0" i="0" u="none" strike="noStrike" kern="1200" cap="none" spc="0" normalizeH="0" baseline="0" noProof="0">
              <a:ln>
                <a:noFill/>
              </a:ln>
              <a:solidFill>
                <a:srgbClr val="0C1436"/>
              </a:solidFill>
              <a:effectLst/>
              <a:uLnTx/>
              <a:uFillTx/>
              <a:latin typeface="Poppins" panose="00000500000000000000" pitchFamily="2" charset="0"/>
              <a:cs typeface="Poppins" panose="00000500000000000000" pitchFamily="2" charset="0"/>
            </a:endParaRPr>
          </a:p>
          <a:p>
            <a:pPr algn="ctr"/>
            <a:r>
              <a:rPr kumimoji="0" lang="en-GB" sz="1800" b="0" i="0" u="none" strike="noStrike" kern="1200" cap="none" spc="0" normalizeH="0" baseline="0" noProof="0">
                <a:ln>
                  <a:noFill/>
                </a:ln>
                <a:solidFill>
                  <a:srgbClr val="0C1436"/>
                </a:solidFill>
                <a:effectLst/>
                <a:uLnTx/>
                <a:uFillTx/>
                <a:latin typeface="Poppins" panose="00000500000000000000" pitchFamily="2" charset="0"/>
                <a:cs typeface="Poppins" panose="00000500000000000000" pitchFamily="2" charset="0"/>
              </a:rPr>
              <a:t> </a:t>
            </a:r>
          </a:p>
          <a:p>
            <a:pPr algn="ctr"/>
            <a:r>
              <a:rPr kumimoji="0" lang="en-GB" sz="1800" b="1" i="0" u="none" strike="noStrike" kern="1200" cap="none" spc="0" normalizeH="0" baseline="0" noProof="0">
                <a:ln>
                  <a:noFill/>
                </a:ln>
                <a:effectLst/>
                <a:uLnTx/>
                <a:uFillTx/>
                <a:latin typeface="Poppins" panose="00000500000000000000" pitchFamily="2" charset="0"/>
                <a:ea typeface="+mn-ea"/>
                <a:cs typeface="Poppins" panose="00000500000000000000" pitchFamily="2" charset="0"/>
              </a:rPr>
              <a:t>Empowered agents will have more time for value-add tasks.</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0C1436"/>
              </a:solidFill>
              <a:effectLst/>
              <a:uLnTx/>
              <a:uFillTx/>
              <a:latin typeface="Poppins" panose="00000500000000000000" pitchFamily="2" charset="0"/>
              <a:cs typeface="Poppins" panose="00000500000000000000" pitchFamily="2" charset="0"/>
            </a:endParaRPr>
          </a:p>
        </p:txBody>
      </p:sp>
      <p:pic>
        <p:nvPicPr>
          <p:cNvPr id="11" name="Picture 10" descr="A person and person with headsets and speech bubbles&#10;&#10;Description automatically generated">
            <a:extLst>
              <a:ext uri="{FF2B5EF4-FFF2-40B4-BE49-F238E27FC236}">
                <a16:creationId xmlns:a16="http://schemas.microsoft.com/office/drawing/2014/main" id="{C7680014-0BBD-82D5-15A4-DC9C8D76AEDD}"/>
              </a:ext>
            </a:extLst>
          </p:cNvPr>
          <p:cNvPicPr>
            <a:picLocks noChangeAspect="1"/>
          </p:cNvPicPr>
          <p:nvPr/>
        </p:nvPicPr>
        <p:blipFill>
          <a:blip r:embed="rId3"/>
          <a:stretch>
            <a:fillRect/>
          </a:stretch>
        </p:blipFill>
        <p:spPr>
          <a:xfrm>
            <a:off x="4100311" y="1496012"/>
            <a:ext cx="3635380" cy="3631748"/>
          </a:xfrm>
          <a:prstGeom prst="rect">
            <a:avLst/>
          </a:prstGeom>
        </p:spPr>
      </p:pic>
    </p:spTree>
    <p:extLst>
      <p:ext uri="{BB962C8B-B14F-4D97-AF65-F5344CB8AC3E}">
        <p14:creationId xmlns:p14="http://schemas.microsoft.com/office/powerpoint/2010/main" val="91202226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4F556749-ABA8-2A9D-D5BD-F4869E8838A9}"/>
              </a:ext>
            </a:extLst>
          </p:cNvPr>
          <p:cNvPicPr>
            <a:picLocks noChangeAspect="1"/>
          </p:cNvPicPr>
          <p:nvPr/>
        </p:nvPicPr>
        <p:blipFill>
          <a:blip r:embed="rId3"/>
          <a:stretch>
            <a:fillRect/>
          </a:stretch>
        </p:blipFill>
        <p:spPr>
          <a:xfrm>
            <a:off x="10153645" y="4557049"/>
            <a:ext cx="1627909" cy="1627909"/>
          </a:xfrm>
          <a:prstGeom prst="rect">
            <a:avLst/>
          </a:prstGeom>
        </p:spPr>
      </p:pic>
      <p:sp>
        <p:nvSpPr>
          <p:cNvPr id="12" name="TextBox 11">
            <a:extLst>
              <a:ext uri="{FF2B5EF4-FFF2-40B4-BE49-F238E27FC236}">
                <a16:creationId xmlns:a16="http://schemas.microsoft.com/office/drawing/2014/main" id="{01EBD8CA-595D-5ABA-E132-739364B5D2E9}"/>
              </a:ext>
            </a:extLst>
          </p:cNvPr>
          <p:cNvSpPr txBox="1"/>
          <p:nvPr/>
        </p:nvSpPr>
        <p:spPr>
          <a:xfrm>
            <a:off x="410446" y="1037855"/>
            <a:ext cx="5154477" cy="584775"/>
          </a:xfrm>
          <a:prstGeom prst="rect">
            <a:avLst/>
          </a:prstGeom>
          <a:noFill/>
        </p:spPr>
        <p:txBody>
          <a:bodyPr wrap="square" rtlCol="0">
            <a:spAutoFit/>
          </a:bodyPr>
          <a:lstStyle/>
          <a:p>
            <a:r>
              <a:rPr lang="id-ID" sz="3200" b="1">
                <a:latin typeface="Poppins" panose="00000500000000000000" pitchFamily="2" charset="0"/>
                <a:cs typeface="Poppins" panose="00000500000000000000" pitchFamily="2" charset="0"/>
              </a:rPr>
              <a:t>Finding the intersection</a:t>
            </a:r>
          </a:p>
        </p:txBody>
      </p:sp>
      <p:sp>
        <p:nvSpPr>
          <p:cNvPr id="13" name="TextBox 12">
            <a:extLst>
              <a:ext uri="{FF2B5EF4-FFF2-40B4-BE49-F238E27FC236}">
                <a16:creationId xmlns:a16="http://schemas.microsoft.com/office/drawing/2014/main" id="{463D979A-F5D7-45DC-FC3A-8C88129D53BE}"/>
              </a:ext>
            </a:extLst>
          </p:cNvPr>
          <p:cNvSpPr txBox="1"/>
          <p:nvPr/>
        </p:nvSpPr>
        <p:spPr>
          <a:xfrm>
            <a:off x="410446" y="1900902"/>
            <a:ext cx="5154477" cy="3139321"/>
          </a:xfrm>
          <a:prstGeom prst="rect">
            <a:avLst/>
          </a:prstGeom>
          <a:noFill/>
        </p:spPr>
        <p:txBody>
          <a:bodyPr wrap="square" rtlCol="0">
            <a:spAutoFit/>
          </a:bodyPr>
          <a:lstStyle/>
          <a:p>
            <a:r>
              <a:rPr lang="id-ID">
                <a:latin typeface="Poppins" panose="00000500000000000000" pitchFamily="2" charset="0"/>
                <a:cs typeface="Poppins" panose="00000500000000000000" pitchFamily="2" charset="0"/>
              </a:rPr>
              <a:t>The key is to analyse your challenges and identify where AI can </a:t>
            </a:r>
            <a:r>
              <a:rPr lang="id-ID">
                <a:latin typeface="Poppins" panose="00000500000000000000" pitchFamily="2" charset="0"/>
                <a:ea typeface="Noto Serif Disp ExtCond" panose="02020502080505090204" pitchFamily="18" charset="0"/>
                <a:cs typeface="Poppins" panose="00000500000000000000" pitchFamily="2" charset="0"/>
              </a:rPr>
              <a:t>truly make a difference.</a:t>
            </a:r>
          </a:p>
          <a:p>
            <a:endParaRPr lang="id-ID">
              <a:solidFill>
                <a:schemeClr val="accent2"/>
              </a:solidFill>
              <a:latin typeface="Noto Serif Disp ExtCond" panose="02020502080505090204" pitchFamily="18" charset="0"/>
              <a:ea typeface="Noto Serif Disp ExtCond" panose="02020502080505090204" pitchFamily="18" charset="0"/>
              <a:cs typeface="Noto Serif Disp ExtCond" panose="02020502080505090204" pitchFamily="18" charset="0"/>
            </a:endParaRPr>
          </a:p>
          <a:p>
            <a:pPr marL="285750" indent="-285750">
              <a:buFont typeface="Arial" panose="020B0604020202020204" pitchFamily="34" charset="0"/>
              <a:buChar char="•"/>
            </a:pPr>
            <a:r>
              <a:rPr lang="id-ID">
                <a:latin typeface="Poppins" pitchFamily="2" charset="77"/>
                <a:ea typeface="Noto Serif Disp ExtCond" panose="02020502080505090204" pitchFamily="18" charset="0"/>
                <a:cs typeface="Poppins" pitchFamily="2" charset="77"/>
              </a:rPr>
              <a:t>Where can AI make a significant impact?</a:t>
            </a:r>
          </a:p>
          <a:p>
            <a:pPr marL="285750" indent="-285750">
              <a:buFont typeface="Arial" panose="020B0604020202020204" pitchFamily="34" charset="0"/>
              <a:buChar char="•"/>
            </a:pPr>
            <a:r>
              <a:rPr lang="id-ID">
                <a:latin typeface="Poppins" pitchFamily="2" charset="77"/>
                <a:ea typeface="Noto Serif Disp ExtCond" panose="02020502080505090204" pitchFamily="18" charset="0"/>
                <a:cs typeface="Poppins" pitchFamily="2" charset="77"/>
              </a:rPr>
              <a:t>Where can it streamline processes, improve efficiency and enhance customer experience?</a:t>
            </a:r>
          </a:p>
          <a:p>
            <a:pPr marL="285750" indent="-285750">
              <a:buFont typeface="Arial" panose="020B0604020202020204" pitchFamily="34" charset="0"/>
              <a:buChar char="•"/>
            </a:pPr>
            <a:endParaRPr lang="id-ID" b="1">
              <a:latin typeface="Poppins" pitchFamily="2" charset="77"/>
              <a:ea typeface="Noto Serif Disp ExtCond" panose="02020502080505090204" pitchFamily="18" charset="0"/>
              <a:cs typeface="Poppins" pitchFamily="2" charset="77"/>
            </a:endParaRPr>
          </a:p>
          <a:p>
            <a:r>
              <a:rPr lang="id-ID" b="1">
                <a:solidFill>
                  <a:schemeClr val="accent1"/>
                </a:solidFill>
                <a:latin typeface="Poppins" pitchFamily="2" charset="77"/>
                <a:ea typeface="Noto Serif Disp ExtCond" panose="02020502080505090204" pitchFamily="18" charset="0"/>
                <a:cs typeface="Poppins" pitchFamily="2" charset="77"/>
              </a:rPr>
              <a:t>That’s where you need to focus your efforts.</a:t>
            </a:r>
          </a:p>
        </p:txBody>
      </p:sp>
      <p:pic>
        <p:nvPicPr>
          <p:cNvPr id="22" name="Picture 21" descr="A diagram of a business challenge&#10;&#10;Description automatically generated">
            <a:extLst>
              <a:ext uri="{FF2B5EF4-FFF2-40B4-BE49-F238E27FC236}">
                <a16:creationId xmlns:a16="http://schemas.microsoft.com/office/drawing/2014/main" id="{DD027E04-36E7-5CFE-FED2-B87DAF642DDB}"/>
              </a:ext>
            </a:extLst>
          </p:cNvPr>
          <p:cNvPicPr>
            <a:picLocks noChangeAspect="1"/>
          </p:cNvPicPr>
          <p:nvPr/>
        </p:nvPicPr>
        <p:blipFill>
          <a:blip r:embed="rId4"/>
          <a:stretch>
            <a:fillRect/>
          </a:stretch>
        </p:blipFill>
        <p:spPr>
          <a:xfrm>
            <a:off x="5734921" y="1622630"/>
            <a:ext cx="5602937" cy="4202203"/>
          </a:xfrm>
          <a:prstGeom prst="roundRect">
            <a:avLst/>
          </a:prstGeom>
        </p:spPr>
      </p:pic>
      <p:pic>
        <p:nvPicPr>
          <p:cNvPr id="10" name="Graphic 9">
            <a:extLst>
              <a:ext uri="{FF2B5EF4-FFF2-40B4-BE49-F238E27FC236}">
                <a16:creationId xmlns:a16="http://schemas.microsoft.com/office/drawing/2014/main" id="{9A0E1FA6-E0E8-A0D0-5C77-56B6099A30C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19360879">
            <a:off x="10895517" y="1320886"/>
            <a:ext cx="520700" cy="971609"/>
          </a:xfrm>
          <a:prstGeom prst="rect">
            <a:avLst/>
          </a:prstGeom>
        </p:spPr>
      </p:pic>
      <p:sp>
        <p:nvSpPr>
          <p:cNvPr id="2" name="Text Placeholder 4">
            <a:extLst>
              <a:ext uri="{FF2B5EF4-FFF2-40B4-BE49-F238E27FC236}">
                <a16:creationId xmlns:a16="http://schemas.microsoft.com/office/drawing/2014/main" id="{A37B767E-1DBC-1A45-D571-D71B071661EF}"/>
              </a:ext>
            </a:extLst>
          </p:cNvPr>
          <p:cNvSpPr>
            <a:spLocks noGrp="1"/>
          </p:cNvSpPr>
          <p:nvPr>
            <p:ph type="body" sz="quarter" idx="18"/>
          </p:nvPr>
        </p:nvSpPr>
        <p:spPr>
          <a:xfrm>
            <a:off x="488950" y="6413401"/>
            <a:ext cx="5623856" cy="252870"/>
          </a:xfrm>
        </p:spPr>
        <p:txBody>
          <a:bodyPr/>
          <a:lstStyle/>
          <a:p>
            <a:r>
              <a:rPr lang="en-US"/>
              <a:t>EXTERNAL USE</a:t>
            </a:r>
          </a:p>
        </p:txBody>
      </p:sp>
    </p:spTree>
    <p:extLst>
      <p:ext uri="{BB962C8B-B14F-4D97-AF65-F5344CB8AC3E}">
        <p14:creationId xmlns:p14="http://schemas.microsoft.com/office/powerpoint/2010/main" val="296894791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B23B04-F7AF-14B6-6755-F10C09D8227F}"/>
            </a:ext>
          </a:extLst>
        </p:cNvPr>
        <p:cNvGrpSpPr/>
        <p:nvPr/>
      </p:nvGrpSpPr>
      <p:grpSpPr>
        <a:xfrm>
          <a:off x="0" y="0"/>
          <a:ext cx="0" cy="0"/>
          <a:chOff x="0" y="0"/>
          <a:chExt cx="0" cy="0"/>
        </a:xfrm>
      </p:grpSpPr>
      <p:sp>
        <p:nvSpPr>
          <p:cNvPr id="6" name="TextBox 5">
            <a:extLst>
              <a:ext uri="{FF2B5EF4-FFF2-40B4-BE49-F238E27FC236}">
                <a16:creationId xmlns:a16="http://schemas.microsoft.com/office/drawing/2014/main" id="{04F0D325-C3C1-2316-7BF4-C335D146EAC0}"/>
              </a:ext>
            </a:extLst>
          </p:cNvPr>
          <p:cNvSpPr txBox="1"/>
          <p:nvPr/>
        </p:nvSpPr>
        <p:spPr>
          <a:xfrm>
            <a:off x="839930" y="445259"/>
            <a:ext cx="10197523" cy="95410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srgbClr val="0C1436"/>
                </a:solidFill>
                <a:effectLst/>
                <a:uLnTx/>
                <a:uFillTx/>
                <a:latin typeface="Poppins" pitchFamily="2" charset="77"/>
                <a:ea typeface="+mn-ea"/>
                <a:cs typeface="Poppins" pitchFamily="2" charset="77"/>
              </a:rPr>
              <a:t>Transform your CX with purpose-built and modular ecosystem for all your customer interactions</a:t>
            </a:r>
            <a:r>
              <a:rPr kumimoji="0" lang="en-US" sz="2800" b="1" i="0" u="none" strike="noStrike" kern="1200" cap="none" spc="0" normalizeH="0" baseline="0" noProof="0">
                <a:ln>
                  <a:noFill/>
                </a:ln>
                <a:solidFill>
                  <a:srgbClr val="DAABF4"/>
                </a:solidFill>
                <a:effectLst/>
                <a:uLnTx/>
                <a:uFillTx/>
                <a:latin typeface="Poppins" pitchFamily="2" charset="77"/>
                <a:ea typeface="+mn-ea"/>
                <a:cs typeface="Poppins" pitchFamily="2" charset="77"/>
              </a:rPr>
              <a:t>.</a:t>
            </a:r>
          </a:p>
        </p:txBody>
      </p:sp>
      <p:pic>
        <p:nvPicPr>
          <p:cNvPr id="8" name="Picture 7" descr="A screenshot of a video chat&#10;&#10;Description automatically generated">
            <a:extLst>
              <a:ext uri="{FF2B5EF4-FFF2-40B4-BE49-F238E27FC236}">
                <a16:creationId xmlns:a16="http://schemas.microsoft.com/office/drawing/2014/main" id="{5067C6CF-B201-3CDB-897A-EC9FD570E25C}"/>
              </a:ext>
            </a:extLst>
          </p:cNvPr>
          <p:cNvPicPr>
            <a:picLocks noChangeAspect="1"/>
          </p:cNvPicPr>
          <p:nvPr/>
        </p:nvPicPr>
        <p:blipFill>
          <a:blip r:embed="rId3"/>
          <a:stretch>
            <a:fillRect/>
          </a:stretch>
        </p:blipFill>
        <p:spPr>
          <a:xfrm>
            <a:off x="488950" y="1633713"/>
            <a:ext cx="11326350" cy="4702828"/>
          </a:xfrm>
          <a:prstGeom prst="rect">
            <a:avLst/>
          </a:prstGeom>
        </p:spPr>
      </p:pic>
    </p:spTree>
    <p:extLst>
      <p:ext uri="{BB962C8B-B14F-4D97-AF65-F5344CB8AC3E}">
        <p14:creationId xmlns:p14="http://schemas.microsoft.com/office/powerpoint/2010/main" val="54397891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52EE32C2-61E8-0D5E-564E-00E14C00C9B0}"/>
              </a:ext>
            </a:extLst>
          </p:cNvPr>
          <p:cNvSpPr/>
          <p:nvPr/>
        </p:nvSpPr>
        <p:spPr>
          <a:xfrm>
            <a:off x="620034" y="3715865"/>
            <a:ext cx="11015830" cy="1865511"/>
          </a:xfrm>
          <a:prstGeom prst="round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C1436"/>
              </a:solidFill>
              <a:effectLst/>
              <a:uLnTx/>
              <a:uFillTx/>
              <a:latin typeface="Aptos" panose="02110004020202020204"/>
              <a:ea typeface="+mn-ea"/>
              <a:cs typeface="+mn-cs"/>
            </a:endParaRPr>
          </a:p>
        </p:txBody>
      </p:sp>
      <p:sp>
        <p:nvSpPr>
          <p:cNvPr id="34" name="Rectangle: Rounded Corners 33">
            <a:extLst>
              <a:ext uri="{FF2B5EF4-FFF2-40B4-BE49-F238E27FC236}">
                <a16:creationId xmlns:a16="http://schemas.microsoft.com/office/drawing/2014/main" id="{F0A4363B-49C6-17AD-E1DF-DDD2C6B7700E}"/>
              </a:ext>
            </a:extLst>
          </p:cNvPr>
          <p:cNvSpPr/>
          <p:nvPr/>
        </p:nvSpPr>
        <p:spPr>
          <a:xfrm>
            <a:off x="588085" y="1568433"/>
            <a:ext cx="11015830" cy="1865511"/>
          </a:xfrm>
          <a:prstGeom prst="round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C1436"/>
              </a:solidFill>
              <a:effectLst/>
              <a:uLnTx/>
              <a:uFillTx/>
              <a:latin typeface="Aptos" panose="02110004020202020204"/>
              <a:ea typeface="+mn-ea"/>
              <a:cs typeface="+mn-cs"/>
            </a:endParaRPr>
          </a:p>
        </p:txBody>
      </p:sp>
      <p:sp>
        <p:nvSpPr>
          <p:cNvPr id="2" name="Content Placeholder 1">
            <a:extLst>
              <a:ext uri="{FF2B5EF4-FFF2-40B4-BE49-F238E27FC236}">
                <a16:creationId xmlns:a16="http://schemas.microsoft.com/office/drawing/2014/main" id="{C3362472-2D39-668D-63C1-17A03C6E98F5}"/>
              </a:ext>
            </a:extLst>
          </p:cNvPr>
          <p:cNvSpPr>
            <a:spLocks noGrp="1"/>
          </p:cNvSpPr>
          <p:nvPr>
            <p:ph sz="quarter" idx="12"/>
          </p:nvPr>
        </p:nvSpPr>
        <p:spPr>
          <a:xfrm>
            <a:off x="488948" y="916674"/>
            <a:ext cx="10267541" cy="322639"/>
          </a:xfrm>
        </p:spPr>
        <p:txBody>
          <a:bodyPr vert="horz" lIns="91440" tIns="45720" rIns="91440" bIns="45720" rtlCol="0" anchor="t">
            <a:normAutofit fontScale="85000" lnSpcReduction="20000"/>
          </a:bodyPr>
          <a:lstStyle/>
          <a:p>
            <a:r>
              <a:rPr lang="en-GB">
                <a:latin typeface="Poppins"/>
                <a:cs typeface="Poppins"/>
              </a:rPr>
              <a:t>Why customers love working with </a:t>
            </a:r>
            <a:r>
              <a:rPr lang="en-GB" err="1">
                <a:latin typeface="Poppins"/>
                <a:cs typeface="Poppins"/>
              </a:rPr>
              <a:t>Puzzel</a:t>
            </a:r>
            <a:endParaRPr lang="en-SE"/>
          </a:p>
        </p:txBody>
      </p:sp>
      <p:sp>
        <p:nvSpPr>
          <p:cNvPr id="3" name="Content Placeholder 2">
            <a:extLst>
              <a:ext uri="{FF2B5EF4-FFF2-40B4-BE49-F238E27FC236}">
                <a16:creationId xmlns:a16="http://schemas.microsoft.com/office/drawing/2014/main" id="{E3DC7558-135F-B218-6A69-6D8E914D38F4}"/>
              </a:ext>
            </a:extLst>
          </p:cNvPr>
          <p:cNvSpPr>
            <a:spLocks noGrp="1"/>
          </p:cNvSpPr>
          <p:nvPr>
            <p:ph sz="quarter" idx="13"/>
          </p:nvPr>
        </p:nvSpPr>
        <p:spPr>
          <a:xfrm>
            <a:off x="488948" y="410712"/>
            <a:ext cx="10267540" cy="441480"/>
          </a:xfrm>
        </p:spPr>
        <p:txBody>
          <a:bodyPr>
            <a:normAutofit lnSpcReduction="10000"/>
          </a:bodyPr>
          <a:lstStyle/>
          <a:p>
            <a:r>
              <a:rPr lang="en-GB" err="1">
                <a:latin typeface="Poppins"/>
                <a:cs typeface="Poppins"/>
              </a:rPr>
              <a:t>Puzzel</a:t>
            </a:r>
            <a:r>
              <a:rPr lang="en-GB">
                <a:latin typeface="Poppins"/>
                <a:cs typeface="Poppins"/>
              </a:rPr>
              <a:t>: the AI-led Ecosystem for Customer Experience</a:t>
            </a:r>
            <a:endParaRPr lang="en-SE">
              <a:latin typeface="Poppins"/>
              <a:cs typeface="Poppins"/>
            </a:endParaRPr>
          </a:p>
        </p:txBody>
      </p:sp>
      <p:sp>
        <p:nvSpPr>
          <p:cNvPr id="14" name="TextBox 13">
            <a:extLst>
              <a:ext uri="{FF2B5EF4-FFF2-40B4-BE49-F238E27FC236}">
                <a16:creationId xmlns:a16="http://schemas.microsoft.com/office/drawing/2014/main" id="{00A83AA6-8293-96C9-5B45-9D1BB308379A}"/>
              </a:ext>
            </a:extLst>
          </p:cNvPr>
          <p:cNvSpPr txBox="1"/>
          <p:nvPr/>
        </p:nvSpPr>
        <p:spPr>
          <a:xfrm>
            <a:off x="878169" y="2409237"/>
            <a:ext cx="3017997" cy="830997"/>
          </a:xfrm>
          <a:prstGeom prst="rect">
            <a:avLst/>
          </a:prstGeom>
          <a:noFill/>
        </p:spPr>
        <p:txBody>
          <a:bodyPr wrap="square" lIns="91440" tIns="45720" rIns="91440" bIns="4572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a:ln>
                  <a:noFill/>
                </a:ln>
                <a:solidFill>
                  <a:srgbClr val="0C1436"/>
                </a:solidFill>
                <a:effectLst/>
                <a:uLnTx/>
                <a:uFillTx/>
                <a:latin typeface="Poppins"/>
                <a:ea typeface="+mn-lt"/>
                <a:cs typeface="+mn-lt"/>
              </a:rPr>
              <a:t>Connect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a:ln>
                  <a:noFill/>
                </a:ln>
                <a:solidFill>
                  <a:srgbClr val="0C1436"/>
                </a:solidFill>
                <a:effectLst/>
                <a:uLnTx/>
                <a:uFillTx/>
                <a:latin typeface="Poppins"/>
                <a:ea typeface="+mn-lt"/>
                <a:cs typeface="+mn-lt"/>
              </a:rPr>
              <a:t>Omnichannel customer engagement</a:t>
            </a:r>
            <a:endParaRPr kumimoji="0" lang="en-US" sz="1600" b="0" i="0" u="none" strike="noStrike" kern="1200" cap="none" spc="0" normalizeH="0" baseline="0" noProof="0">
              <a:ln>
                <a:noFill/>
              </a:ln>
              <a:solidFill>
                <a:srgbClr val="0C1436"/>
              </a:solidFill>
              <a:effectLst/>
              <a:uLnTx/>
              <a:uFillTx/>
              <a:latin typeface="Poppins" pitchFamily="2" charset="77"/>
              <a:ea typeface="+mn-ea"/>
              <a:cs typeface="Poppins" pitchFamily="2" charset="77"/>
            </a:endParaRPr>
          </a:p>
        </p:txBody>
      </p:sp>
      <p:pic>
        <p:nvPicPr>
          <p:cNvPr id="18" name="Picture 17">
            <a:extLst>
              <a:ext uri="{FF2B5EF4-FFF2-40B4-BE49-F238E27FC236}">
                <a16:creationId xmlns:a16="http://schemas.microsoft.com/office/drawing/2014/main" id="{23BE46D3-C364-5484-9009-C96475D1C30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999899" y="1624536"/>
            <a:ext cx="803606" cy="803605"/>
          </a:xfrm>
          <a:prstGeom prst="rect">
            <a:avLst/>
          </a:prstGeom>
        </p:spPr>
      </p:pic>
      <p:sp>
        <p:nvSpPr>
          <p:cNvPr id="19" name="TextBox 18">
            <a:extLst>
              <a:ext uri="{FF2B5EF4-FFF2-40B4-BE49-F238E27FC236}">
                <a16:creationId xmlns:a16="http://schemas.microsoft.com/office/drawing/2014/main" id="{6C799951-1C42-DE02-3F43-7897A260A2ED}"/>
              </a:ext>
            </a:extLst>
          </p:cNvPr>
          <p:cNvSpPr txBox="1"/>
          <p:nvPr/>
        </p:nvSpPr>
        <p:spPr>
          <a:xfrm>
            <a:off x="4618951" y="2451748"/>
            <a:ext cx="3017997" cy="830997"/>
          </a:xfrm>
          <a:prstGeom prst="rect">
            <a:avLst/>
          </a:prstGeom>
          <a:noFill/>
        </p:spPr>
        <p:txBody>
          <a:bodyPr wrap="square" lIns="91440" tIns="45720" rIns="91440" bIns="4572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a:ln>
                  <a:noFill/>
                </a:ln>
                <a:solidFill>
                  <a:srgbClr val="0C1436"/>
                </a:solidFill>
                <a:effectLst/>
                <a:uLnTx/>
                <a:uFillTx/>
                <a:latin typeface="Poppins"/>
                <a:ea typeface="+mn-lt"/>
                <a:cs typeface="+mn-lt"/>
              </a:rPr>
              <a:t>Automate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a:ln>
                  <a:noFill/>
                </a:ln>
                <a:solidFill>
                  <a:srgbClr val="0C1436"/>
                </a:solidFill>
                <a:effectLst/>
                <a:uLnTx/>
                <a:uFillTx/>
                <a:latin typeface="Poppins"/>
                <a:ea typeface="+mn-lt"/>
                <a:cs typeface="+mn-lt"/>
              </a:rPr>
              <a:t>AI- and machine learning tools</a:t>
            </a:r>
            <a:endParaRPr kumimoji="0" lang="en-GB" sz="1600" b="0" i="0" u="none" strike="noStrike" kern="1200" cap="none" spc="0" normalizeH="0" baseline="0" noProof="0">
              <a:ln>
                <a:noFill/>
              </a:ln>
              <a:solidFill>
                <a:srgbClr val="0C1436"/>
              </a:solidFill>
              <a:effectLst/>
              <a:uLnTx/>
              <a:uFillTx/>
              <a:latin typeface="Poppins" pitchFamily="2" charset="77"/>
              <a:ea typeface="+mn-ea"/>
              <a:cs typeface="Poppins" pitchFamily="2" charset="77"/>
            </a:endParaRPr>
          </a:p>
        </p:txBody>
      </p:sp>
      <p:pic>
        <p:nvPicPr>
          <p:cNvPr id="21" name="Picture 20">
            <a:extLst>
              <a:ext uri="{FF2B5EF4-FFF2-40B4-BE49-F238E27FC236}">
                <a16:creationId xmlns:a16="http://schemas.microsoft.com/office/drawing/2014/main" id="{46782B02-F15D-5DCF-539A-626AA93A465B}"/>
              </a:ext>
            </a:extLst>
          </p:cNvPr>
          <p:cNvPicPr>
            <a:picLocks noChangeAspect="1"/>
          </p:cNvPicPr>
          <p:nvPr/>
        </p:nvPicPr>
        <p:blipFill>
          <a:blip r:embed="rId5"/>
          <a:stretch>
            <a:fillRect/>
          </a:stretch>
        </p:blipFill>
        <p:spPr>
          <a:xfrm>
            <a:off x="5699650" y="1697397"/>
            <a:ext cx="754351" cy="754351"/>
          </a:xfrm>
          <a:prstGeom prst="rect">
            <a:avLst/>
          </a:prstGeom>
        </p:spPr>
      </p:pic>
      <p:sp>
        <p:nvSpPr>
          <p:cNvPr id="22" name="TextBox 21">
            <a:extLst>
              <a:ext uri="{FF2B5EF4-FFF2-40B4-BE49-F238E27FC236}">
                <a16:creationId xmlns:a16="http://schemas.microsoft.com/office/drawing/2014/main" id="{7E605C96-C47A-AF9D-E474-ED08A990038F}"/>
              </a:ext>
            </a:extLst>
          </p:cNvPr>
          <p:cNvSpPr txBox="1"/>
          <p:nvPr/>
        </p:nvSpPr>
        <p:spPr>
          <a:xfrm>
            <a:off x="8324927" y="2491566"/>
            <a:ext cx="3017997" cy="584775"/>
          </a:xfrm>
          <a:prstGeom prst="rect">
            <a:avLst/>
          </a:prstGeom>
          <a:noFill/>
        </p:spPr>
        <p:txBody>
          <a:bodyPr wrap="square" lIns="91440" tIns="45720" rIns="91440" bIns="4572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a:ln>
                  <a:noFill/>
                </a:ln>
                <a:solidFill>
                  <a:srgbClr val="0C1436"/>
                </a:solidFill>
                <a:effectLst/>
                <a:uLnTx/>
                <a:uFillTx/>
                <a:latin typeface="Poppins"/>
                <a:ea typeface="+mn-lt"/>
                <a:cs typeface="+mn-lt"/>
              </a:rPr>
              <a:t>Scale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a:ln>
                  <a:noFill/>
                </a:ln>
                <a:solidFill>
                  <a:srgbClr val="0C1436"/>
                </a:solidFill>
                <a:effectLst/>
                <a:uLnTx/>
                <a:uFillTx/>
                <a:latin typeface="Poppins"/>
                <a:ea typeface="+mn-lt"/>
                <a:cs typeface="+mn-lt"/>
              </a:rPr>
              <a:t>Quickly and user-friendly</a:t>
            </a:r>
          </a:p>
        </p:txBody>
      </p:sp>
      <p:pic>
        <p:nvPicPr>
          <p:cNvPr id="24" name="Picture 23">
            <a:extLst>
              <a:ext uri="{FF2B5EF4-FFF2-40B4-BE49-F238E27FC236}">
                <a16:creationId xmlns:a16="http://schemas.microsoft.com/office/drawing/2014/main" id="{85516734-0E21-2DC5-0E41-C49CE561BB18}"/>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456749" y="1619790"/>
            <a:ext cx="754351" cy="754351"/>
          </a:xfrm>
          <a:prstGeom prst="rect">
            <a:avLst/>
          </a:prstGeom>
        </p:spPr>
      </p:pic>
      <p:pic>
        <p:nvPicPr>
          <p:cNvPr id="30" name="Picture 29">
            <a:extLst>
              <a:ext uri="{FF2B5EF4-FFF2-40B4-BE49-F238E27FC236}">
                <a16:creationId xmlns:a16="http://schemas.microsoft.com/office/drawing/2014/main" id="{A69D5105-02B9-90EF-0CE5-8D397875900A}"/>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695028" y="3829129"/>
            <a:ext cx="754351" cy="754351"/>
          </a:xfrm>
          <a:prstGeom prst="rect">
            <a:avLst/>
          </a:prstGeom>
        </p:spPr>
      </p:pic>
      <p:pic>
        <p:nvPicPr>
          <p:cNvPr id="33" name="Picture 32">
            <a:extLst>
              <a:ext uri="{FF2B5EF4-FFF2-40B4-BE49-F238E27FC236}">
                <a16:creationId xmlns:a16="http://schemas.microsoft.com/office/drawing/2014/main" id="{40B36452-24C1-FE37-D5DD-63E607637D17}"/>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985364" y="3768967"/>
            <a:ext cx="832676" cy="832676"/>
          </a:xfrm>
          <a:prstGeom prst="rect">
            <a:avLst/>
          </a:prstGeom>
        </p:spPr>
      </p:pic>
      <p:sp>
        <p:nvSpPr>
          <p:cNvPr id="4" name="TextBox 3">
            <a:extLst>
              <a:ext uri="{FF2B5EF4-FFF2-40B4-BE49-F238E27FC236}">
                <a16:creationId xmlns:a16="http://schemas.microsoft.com/office/drawing/2014/main" id="{1299C371-0451-B156-F412-3EB29E6C0861}"/>
              </a:ext>
            </a:extLst>
          </p:cNvPr>
          <p:cNvSpPr txBox="1"/>
          <p:nvPr/>
        </p:nvSpPr>
        <p:spPr>
          <a:xfrm>
            <a:off x="8483873" y="4665175"/>
            <a:ext cx="3017997" cy="584775"/>
          </a:xfrm>
          <a:prstGeom prst="rect">
            <a:avLst/>
          </a:prstGeom>
          <a:noFill/>
        </p:spPr>
        <p:txBody>
          <a:bodyPr wrap="square" lIns="91440" tIns="45720" rIns="91440" bIns="4572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a:ln>
                  <a:noFill/>
                </a:ln>
                <a:solidFill>
                  <a:srgbClr val="0C1436"/>
                </a:solidFill>
                <a:effectLst/>
                <a:uLnTx/>
                <a:uFillTx/>
                <a:latin typeface="Poppins"/>
                <a:ea typeface="+mn-lt"/>
                <a:cs typeface="+mn-lt"/>
              </a:rPr>
              <a:t>Report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a:ln>
                  <a:noFill/>
                </a:ln>
                <a:solidFill>
                  <a:srgbClr val="0C1436"/>
                </a:solidFill>
                <a:effectLst/>
                <a:uLnTx/>
                <a:uFillTx/>
                <a:latin typeface="Poppins"/>
                <a:ea typeface="+mn-lt"/>
                <a:cs typeface="+mn-lt"/>
              </a:rPr>
              <a:t>In real time</a:t>
            </a:r>
          </a:p>
        </p:txBody>
      </p:sp>
      <p:sp>
        <p:nvSpPr>
          <p:cNvPr id="6" name="TextBox 5">
            <a:extLst>
              <a:ext uri="{FF2B5EF4-FFF2-40B4-BE49-F238E27FC236}">
                <a16:creationId xmlns:a16="http://schemas.microsoft.com/office/drawing/2014/main" id="{86AC68E4-AB51-30F5-DC49-DC42179C0FFF}"/>
              </a:ext>
            </a:extLst>
          </p:cNvPr>
          <p:cNvSpPr txBox="1"/>
          <p:nvPr/>
        </p:nvSpPr>
        <p:spPr>
          <a:xfrm>
            <a:off x="878168" y="4660936"/>
            <a:ext cx="3017997" cy="830997"/>
          </a:xfrm>
          <a:prstGeom prst="rect">
            <a:avLst/>
          </a:prstGeom>
          <a:noFill/>
        </p:spPr>
        <p:txBody>
          <a:bodyPr wrap="square" lIns="91440" tIns="45720" rIns="91440" bIns="4572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a:ln>
                  <a:noFill/>
                </a:ln>
                <a:solidFill>
                  <a:srgbClr val="0C1436"/>
                </a:solidFill>
                <a:effectLst/>
                <a:uLnTx/>
                <a:uFillTx/>
                <a:latin typeface="Poppins"/>
                <a:ea typeface="+mn-lt"/>
                <a:cs typeface="+mn-lt"/>
              </a:rPr>
              <a:t>Stay Local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a:ln>
                  <a:noFill/>
                </a:ln>
                <a:solidFill>
                  <a:srgbClr val="0C1436"/>
                </a:solidFill>
                <a:effectLst/>
                <a:uLnTx/>
                <a:uFillTx/>
                <a:latin typeface="Poppins"/>
                <a:ea typeface="+mn-lt"/>
                <a:cs typeface="+mn-lt"/>
              </a:rPr>
              <a:t>Nordic expertise with Europe-wide reach</a:t>
            </a:r>
            <a:endParaRPr kumimoji="0" lang="en-GB" sz="1600" b="0" i="0" u="none" strike="noStrike" kern="1200" cap="none" spc="0" normalizeH="0" baseline="0" noProof="0">
              <a:ln>
                <a:noFill/>
              </a:ln>
              <a:solidFill>
                <a:srgbClr val="0C1436"/>
              </a:solidFill>
              <a:effectLst/>
              <a:uLnTx/>
              <a:uFillTx/>
              <a:latin typeface="Poppins" pitchFamily="2" charset="77"/>
              <a:ea typeface="+mn-ea"/>
              <a:cs typeface="Poppins" pitchFamily="2" charset="77"/>
            </a:endParaRPr>
          </a:p>
        </p:txBody>
      </p:sp>
      <p:sp>
        <p:nvSpPr>
          <p:cNvPr id="7" name="TextBox 6">
            <a:extLst>
              <a:ext uri="{FF2B5EF4-FFF2-40B4-BE49-F238E27FC236}">
                <a16:creationId xmlns:a16="http://schemas.microsoft.com/office/drawing/2014/main" id="{2C072D07-FEE6-5939-F516-05438673DDE0}"/>
              </a:ext>
            </a:extLst>
          </p:cNvPr>
          <p:cNvSpPr txBox="1"/>
          <p:nvPr/>
        </p:nvSpPr>
        <p:spPr>
          <a:xfrm>
            <a:off x="4618951" y="4659581"/>
            <a:ext cx="3017997" cy="830997"/>
          </a:xfrm>
          <a:prstGeom prst="rect">
            <a:avLst/>
          </a:prstGeom>
          <a:noFill/>
        </p:spPr>
        <p:txBody>
          <a:bodyPr wrap="square" lIns="91440" tIns="45720" rIns="91440" bIns="4572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a:ln>
                  <a:noFill/>
                </a:ln>
                <a:solidFill>
                  <a:srgbClr val="0C1436"/>
                </a:solidFill>
                <a:effectLst/>
                <a:uLnTx/>
                <a:uFillTx/>
                <a:latin typeface="Poppins"/>
                <a:ea typeface="+mn-lt"/>
                <a:cs typeface="+mn-lt"/>
              </a:rPr>
              <a:t>Stay Secure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a:ln>
                  <a:noFill/>
                </a:ln>
                <a:solidFill>
                  <a:srgbClr val="0C1436"/>
                </a:solidFill>
                <a:effectLst/>
                <a:uLnTx/>
                <a:uFillTx/>
                <a:latin typeface="Poppins"/>
                <a:ea typeface="+mn-lt"/>
                <a:cs typeface="+mn-lt"/>
              </a:rPr>
              <a:t>Highest level security and compliance</a:t>
            </a:r>
          </a:p>
        </p:txBody>
      </p:sp>
      <p:pic>
        <p:nvPicPr>
          <p:cNvPr id="10" name="Picture 9">
            <a:extLst>
              <a:ext uri="{FF2B5EF4-FFF2-40B4-BE49-F238E27FC236}">
                <a16:creationId xmlns:a16="http://schemas.microsoft.com/office/drawing/2014/main" id="{1992C66D-A07E-5EF4-72FC-EC50E816C010}"/>
              </a:ext>
            </a:extLst>
          </p:cNvPr>
          <p:cNvPicPr>
            <a:picLocks noChangeAspect="1"/>
          </p:cNvPicPr>
          <p:nvPr/>
        </p:nvPicPr>
        <p:blipFill>
          <a:blip r:embed="rId12"/>
          <a:stretch>
            <a:fillRect/>
          </a:stretch>
        </p:blipFill>
        <p:spPr>
          <a:xfrm>
            <a:off x="9671901" y="3768967"/>
            <a:ext cx="832677" cy="832677"/>
          </a:xfrm>
          <a:prstGeom prst="rect">
            <a:avLst/>
          </a:prstGeom>
        </p:spPr>
      </p:pic>
      <p:sp>
        <p:nvSpPr>
          <p:cNvPr id="12" name="Text Placeholder 4">
            <a:extLst>
              <a:ext uri="{FF2B5EF4-FFF2-40B4-BE49-F238E27FC236}">
                <a16:creationId xmlns:a16="http://schemas.microsoft.com/office/drawing/2014/main" id="{B44B1EF7-1E3F-FD64-1CA2-F6BCD5EA8BF0}"/>
              </a:ext>
            </a:extLst>
          </p:cNvPr>
          <p:cNvSpPr>
            <a:spLocks noGrp="1"/>
          </p:cNvSpPr>
          <p:nvPr>
            <p:ph type="body" sz="quarter" idx="18"/>
          </p:nvPr>
        </p:nvSpPr>
        <p:spPr>
          <a:xfrm>
            <a:off x="488950" y="6413401"/>
            <a:ext cx="5623856" cy="252870"/>
          </a:xfrm>
        </p:spPr>
        <p:txBody>
          <a:bodyPr/>
          <a:lstStyle/>
          <a:p>
            <a:r>
              <a:rPr lang="en-US"/>
              <a:t>EXTERNAL USE</a:t>
            </a:r>
          </a:p>
        </p:txBody>
      </p:sp>
    </p:spTree>
    <p:extLst>
      <p:ext uri="{BB962C8B-B14F-4D97-AF65-F5344CB8AC3E}">
        <p14:creationId xmlns:p14="http://schemas.microsoft.com/office/powerpoint/2010/main" val="2903047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5A59F63-835D-7192-4699-00638F35E5C2}"/>
              </a:ext>
            </a:extLst>
          </p:cNvPr>
          <p:cNvSpPr>
            <a:spLocks noGrp="1"/>
          </p:cNvSpPr>
          <p:nvPr>
            <p:ph sz="quarter" idx="12"/>
          </p:nvPr>
        </p:nvSpPr>
        <p:spPr>
          <a:xfrm>
            <a:off x="694210" y="236955"/>
            <a:ext cx="10267541" cy="322639"/>
          </a:xfrm>
        </p:spPr>
        <p:txBody>
          <a:bodyPr>
            <a:noAutofit/>
          </a:bodyPr>
          <a:lstStyle/>
          <a:p>
            <a:pPr algn="ctr"/>
            <a:r>
              <a:rPr lang="en-US" sz="2800" b="1">
                <a:solidFill>
                  <a:schemeClr val="tx1"/>
                </a:solidFill>
                <a:latin typeface="Poppins" panose="00000500000000000000" pitchFamily="2" charset="0"/>
                <a:cs typeface="Poppins" panose="00000500000000000000" pitchFamily="2" charset="0"/>
              </a:rPr>
              <a:t>Contact </a:t>
            </a:r>
            <a:r>
              <a:rPr lang="en-US" sz="2800" b="1" err="1">
                <a:solidFill>
                  <a:schemeClr val="tx1"/>
                </a:solidFill>
                <a:latin typeface="Poppins" panose="00000500000000000000" pitchFamily="2" charset="0"/>
                <a:cs typeface="Poppins" panose="00000500000000000000" pitchFamily="2" charset="0"/>
              </a:rPr>
              <a:t>centres</a:t>
            </a:r>
            <a:r>
              <a:rPr lang="en-US" sz="2800" b="1">
                <a:solidFill>
                  <a:schemeClr val="tx1"/>
                </a:solidFill>
                <a:latin typeface="Poppins" panose="00000500000000000000" pitchFamily="2" charset="0"/>
                <a:cs typeface="Poppins" panose="00000500000000000000" pitchFamily="2" charset="0"/>
              </a:rPr>
              <a:t> are </a:t>
            </a:r>
            <a:r>
              <a:rPr lang="en-US" sz="2800" b="1">
                <a:solidFill>
                  <a:schemeClr val="tx1"/>
                </a:solidFill>
                <a:latin typeface="Poppins" panose="00000500000000000000" pitchFamily="2" charset="0"/>
                <a:ea typeface="Noto Serif Disp ExtCond" panose="02020502080505090204" pitchFamily="18" charset="0"/>
                <a:cs typeface="Poppins" panose="00000500000000000000" pitchFamily="2" charset="0"/>
              </a:rPr>
              <a:t>complex</a:t>
            </a:r>
          </a:p>
        </p:txBody>
      </p:sp>
      <p:sp>
        <p:nvSpPr>
          <p:cNvPr id="4" name="TextBox 3">
            <a:extLst>
              <a:ext uri="{FF2B5EF4-FFF2-40B4-BE49-F238E27FC236}">
                <a16:creationId xmlns:a16="http://schemas.microsoft.com/office/drawing/2014/main" id="{8D8A90DE-B784-20BB-1978-9A7EF7245D4C}"/>
              </a:ext>
            </a:extLst>
          </p:cNvPr>
          <p:cNvSpPr txBox="1"/>
          <p:nvPr/>
        </p:nvSpPr>
        <p:spPr>
          <a:xfrm>
            <a:off x="1263860" y="5331540"/>
            <a:ext cx="9697891" cy="584775"/>
          </a:xfrm>
          <a:prstGeom prst="rect">
            <a:avLst/>
          </a:prstGeom>
          <a:noFill/>
        </p:spPr>
        <p:txBody>
          <a:bodyPr wrap="square" rtlCol="0">
            <a:spAutoFit/>
          </a:bodyPr>
          <a:lstStyle/>
          <a:p>
            <a:pPr algn="ctr"/>
            <a:r>
              <a:rPr lang="en-GB" sz="1600" i="0" u="none" strike="noStrike">
                <a:solidFill>
                  <a:srgbClr val="0C1426"/>
                </a:solidFill>
                <a:effectLst/>
                <a:latin typeface="Poppins" panose="00000500000000000000" pitchFamily="2" charset="0"/>
                <a:cs typeface="Poppins" panose="00000500000000000000" pitchFamily="2" charset="0"/>
              </a:rPr>
              <a:t>CX professionals know better than anyone the challenges of rising customer expectations, growing query volumes, and time-consuming manual tasks.</a:t>
            </a:r>
            <a:endParaRPr lang="en-US" sz="1600">
              <a:latin typeface="Poppins" panose="00000500000000000000" pitchFamily="2" charset="0"/>
              <a:cs typeface="Poppins" panose="00000500000000000000" pitchFamily="2" charset="0"/>
            </a:endParaRPr>
          </a:p>
        </p:txBody>
      </p:sp>
      <p:pic>
        <p:nvPicPr>
          <p:cNvPr id="4098" name="Picture 2" descr="AH-repprt website header test">
            <a:extLst>
              <a:ext uri="{FF2B5EF4-FFF2-40B4-BE49-F238E27FC236}">
                <a16:creationId xmlns:a16="http://schemas.microsoft.com/office/drawing/2014/main" id="{324E99BA-934F-1ACA-7A05-43ECA25888D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52216" y="808137"/>
            <a:ext cx="5687568" cy="4389120"/>
          </a:xfrm>
          <a:prstGeom prst="rect">
            <a:avLst/>
          </a:prstGeom>
          <a:noFill/>
          <a:extLst>
            <a:ext uri="{909E8E84-426E-40DD-AFC4-6F175D3DCCD1}">
              <a14:hiddenFill xmlns:a14="http://schemas.microsoft.com/office/drawing/2010/main">
                <a:solidFill>
                  <a:srgbClr val="FFFFFF"/>
                </a:solidFill>
              </a14:hiddenFill>
            </a:ext>
          </a:extLst>
        </p:spPr>
      </p:pic>
      <p:sp>
        <p:nvSpPr>
          <p:cNvPr id="8" name="Text Placeholder 4">
            <a:extLst>
              <a:ext uri="{FF2B5EF4-FFF2-40B4-BE49-F238E27FC236}">
                <a16:creationId xmlns:a16="http://schemas.microsoft.com/office/drawing/2014/main" id="{DC65BE12-9E1F-F4DD-00A6-1B372C82174D}"/>
              </a:ext>
            </a:extLst>
          </p:cNvPr>
          <p:cNvSpPr>
            <a:spLocks noGrp="1"/>
          </p:cNvSpPr>
          <p:nvPr>
            <p:ph type="body" sz="quarter" idx="18"/>
          </p:nvPr>
        </p:nvSpPr>
        <p:spPr>
          <a:xfrm>
            <a:off x="488950" y="6413401"/>
            <a:ext cx="5623856" cy="252870"/>
          </a:xfrm>
        </p:spPr>
        <p:txBody>
          <a:bodyPr/>
          <a:lstStyle/>
          <a:p>
            <a:r>
              <a:rPr lang="en-US"/>
              <a:t>EXTERNAL USE</a:t>
            </a:r>
          </a:p>
        </p:txBody>
      </p:sp>
    </p:spTree>
    <p:extLst>
      <p:ext uri="{BB962C8B-B14F-4D97-AF65-F5344CB8AC3E}">
        <p14:creationId xmlns:p14="http://schemas.microsoft.com/office/powerpoint/2010/main" val="164052681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92467F-B2BB-5629-BE25-E4F6DF22AC62}"/>
            </a:ext>
          </a:extLst>
        </p:cNvPr>
        <p:cNvGrpSpPr/>
        <p:nvPr/>
      </p:nvGrpSpPr>
      <p:grpSpPr>
        <a:xfrm>
          <a:off x="0" y="0"/>
          <a:ext cx="0" cy="0"/>
          <a:chOff x="0" y="0"/>
          <a:chExt cx="0" cy="0"/>
        </a:xfrm>
      </p:grpSpPr>
      <p:sp>
        <p:nvSpPr>
          <p:cNvPr id="6" name="Content Placeholder 5">
            <a:extLst>
              <a:ext uri="{FF2B5EF4-FFF2-40B4-BE49-F238E27FC236}">
                <a16:creationId xmlns:a16="http://schemas.microsoft.com/office/drawing/2014/main" id="{4747A85B-4371-E83C-98A7-387E2EA12385}"/>
              </a:ext>
            </a:extLst>
          </p:cNvPr>
          <p:cNvSpPr>
            <a:spLocks noGrp="1"/>
          </p:cNvSpPr>
          <p:nvPr>
            <p:ph sz="quarter" idx="13"/>
          </p:nvPr>
        </p:nvSpPr>
        <p:spPr>
          <a:xfrm>
            <a:off x="2012425" y="634578"/>
            <a:ext cx="8167151" cy="753645"/>
          </a:xfrm>
        </p:spPr>
        <p:txBody>
          <a:bodyPr>
            <a:normAutofit fontScale="92500" lnSpcReduction="10000"/>
          </a:bodyPr>
          <a:lstStyle/>
          <a:p>
            <a:pPr algn="ctr"/>
            <a:r>
              <a:rPr kumimoji="0" lang="en-US" sz="2400" b="1" i="0" u="none" strike="noStrike" kern="1200" cap="none" spc="0" normalizeH="0" baseline="0" noProof="0">
                <a:ln>
                  <a:noFill/>
                </a:ln>
                <a:solidFill>
                  <a:srgbClr val="0C1436"/>
                </a:solidFill>
                <a:effectLst/>
                <a:uLnTx/>
                <a:uFillTx/>
                <a:latin typeface="Poppins"/>
                <a:ea typeface="+mn-ea"/>
                <a:cs typeface="Helvetica"/>
              </a:rPr>
              <a:t> </a:t>
            </a:r>
            <a:r>
              <a:rPr lang="en-US" err="1">
                <a:solidFill>
                  <a:srgbClr val="0C1436"/>
                </a:solidFill>
                <a:latin typeface="Poppins"/>
                <a:cs typeface="Helvetica"/>
              </a:rPr>
              <a:t>Puzzel</a:t>
            </a:r>
            <a:r>
              <a:rPr lang="en-US">
                <a:solidFill>
                  <a:srgbClr val="0C1436"/>
                </a:solidFill>
                <a:latin typeface="Poppins"/>
                <a:cs typeface="Helvetica"/>
              </a:rPr>
              <a:t> helps </a:t>
            </a:r>
            <a:r>
              <a:rPr lang="en-US" err="1">
                <a:solidFill>
                  <a:srgbClr val="0C1436"/>
                </a:solidFill>
                <a:latin typeface="Poppins"/>
                <a:cs typeface="Helvetica"/>
              </a:rPr>
              <a:t>organisations</a:t>
            </a:r>
            <a:r>
              <a:rPr lang="en-US">
                <a:solidFill>
                  <a:srgbClr val="0C1436"/>
                </a:solidFill>
                <a:latin typeface="Poppins"/>
                <a:cs typeface="Helvetica"/>
              </a:rPr>
              <a:t> deliver efficient and delightful interactions. </a:t>
            </a:r>
            <a:r>
              <a:rPr lang="en-US">
                <a:solidFill>
                  <a:schemeClr val="accent1"/>
                </a:solidFill>
                <a:latin typeface="Poppins"/>
                <a:cs typeface="Helvetica"/>
              </a:rPr>
              <a:t>Every time.</a:t>
            </a:r>
            <a:endParaRPr lang="en-GB" sz="2400">
              <a:solidFill>
                <a:schemeClr val="accent1"/>
              </a:solidFill>
            </a:endParaRPr>
          </a:p>
        </p:txBody>
      </p:sp>
      <p:sp>
        <p:nvSpPr>
          <p:cNvPr id="4" name="Content Placeholder 5">
            <a:extLst>
              <a:ext uri="{FF2B5EF4-FFF2-40B4-BE49-F238E27FC236}">
                <a16:creationId xmlns:a16="http://schemas.microsoft.com/office/drawing/2014/main" id="{CFF655FC-2AAC-F8F7-25F4-57A9E6C7D683}"/>
              </a:ext>
            </a:extLst>
          </p:cNvPr>
          <p:cNvSpPr txBox="1">
            <a:spLocks/>
          </p:cNvSpPr>
          <p:nvPr/>
        </p:nvSpPr>
        <p:spPr>
          <a:xfrm>
            <a:off x="713351" y="95188"/>
            <a:ext cx="11276331" cy="836151"/>
          </a:xfrm>
          <a:prstGeom prst="rect">
            <a:avLst/>
          </a:prstGeom>
        </p:spPr>
        <p:txBody>
          <a:bodyPr anchor="b"/>
          <a:lstStyle>
            <a:lvl1pPr marL="0" indent="0" algn="l" defTabSz="914400" rtl="0" eaLnBrk="1" latinLnBrk="0" hangingPunct="1">
              <a:lnSpc>
                <a:spcPct val="100000"/>
              </a:lnSpc>
              <a:spcBef>
                <a:spcPts val="1000"/>
              </a:spcBef>
              <a:buFont typeface="Arial" panose="020B0604020202020204" pitchFamily="34" charset="0"/>
              <a:buNone/>
              <a:defRPr sz="2800" b="1" i="0" kern="1200">
                <a:solidFill>
                  <a:schemeClr val="tx1"/>
                </a:solidFill>
                <a:latin typeface="Poppins" pitchFamily="2" charset="77"/>
                <a:ea typeface="+mn-ea"/>
                <a:cs typeface="Poppins" pitchFamily="2" charset="77"/>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Poppins" pitchFamily="2" charset="77"/>
                <a:ea typeface="+mn-ea"/>
                <a:cs typeface="Poppins" pitchFamily="2" charset="77"/>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Poppins" pitchFamily="2" charset="77"/>
                <a:ea typeface="+mn-ea"/>
                <a:cs typeface="Poppins" pitchFamily="2" charset="77"/>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Poppins" pitchFamily="2" charset="77"/>
                <a:ea typeface="+mn-ea"/>
                <a:cs typeface="Poppins" pitchFamily="2" charset="77"/>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Poppins" pitchFamily="2" charset="77"/>
                <a:ea typeface="+mn-ea"/>
                <a:cs typeface="Poppins" pitchFamily="2" charset="77"/>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endParaRPr kumimoji="0" lang="en-GB" sz="1800" b="1" i="0" u="none" strike="noStrike" kern="1200" cap="none" spc="0" normalizeH="0" baseline="0" noProof="0">
              <a:ln>
                <a:noFill/>
              </a:ln>
              <a:solidFill>
                <a:srgbClr val="262626"/>
              </a:solidFill>
              <a:effectLst/>
              <a:uLnTx/>
              <a:uFillTx/>
              <a:latin typeface="Helvetica" pitchFamily="2" charset="0"/>
              <a:ea typeface="+mn-ea"/>
              <a:cs typeface="Poppins" pitchFamily="2" charset="77"/>
            </a:endParaRPr>
          </a:p>
        </p:txBody>
      </p:sp>
      <p:grpSp>
        <p:nvGrpSpPr>
          <p:cNvPr id="21" name="Group 20">
            <a:extLst>
              <a:ext uri="{FF2B5EF4-FFF2-40B4-BE49-F238E27FC236}">
                <a16:creationId xmlns:a16="http://schemas.microsoft.com/office/drawing/2014/main" id="{CFF8F9F4-35CD-C7B7-D479-93327C38D851}"/>
              </a:ext>
            </a:extLst>
          </p:cNvPr>
          <p:cNvGrpSpPr/>
          <p:nvPr/>
        </p:nvGrpSpPr>
        <p:grpSpPr>
          <a:xfrm>
            <a:off x="586191" y="2093399"/>
            <a:ext cx="11019618" cy="3267481"/>
            <a:chOff x="586191" y="1941000"/>
            <a:chExt cx="11019618" cy="3267481"/>
          </a:xfrm>
        </p:grpSpPr>
        <p:sp>
          <p:nvSpPr>
            <p:cNvPr id="20" name="Rounded Rectangle 19">
              <a:extLst>
                <a:ext uri="{FF2B5EF4-FFF2-40B4-BE49-F238E27FC236}">
                  <a16:creationId xmlns:a16="http://schemas.microsoft.com/office/drawing/2014/main" id="{B640265C-B902-210D-E726-C018F2C0A523}"/>
                </a:ext>
              </a:extLst>
            </p:cNvPr>
            <p:cNvSpPr/>
            <p:nvPr/>
          </p:nvSpPr>
          <p:spPr>
            <a:xfrm>
              <a:off x="8179297" y="1941000"/>
              <a:ext cx="3426512" cy="3267481"/>
            </a:xfrm>
            <a:prstGeom prst="roundRect">
              <a:avLst>
                <a:gd name="adj" fmla="val 9722"/>
              </a:avLst>
            </a:prstGeom>
            <a:solidFill>
              <a:schemeClr val="bg1"/>
            </a:solidFill>
            <a:ln w="31750">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a:ln>
                  <a:noFill/>
                </a:ln>
                <a:solidFill>
                  <a:srgbClr val="0C1436"/>
                </a:solidFill>
                <a:effectLst/>
                <a:uLnTx/>
                <a:uFillTx/>
                <a:latin typeface="Poppins" pitchFamily="2" charset="77"/>
                <a:ea typeface="+mn-ea"/>
                <a:cs typeface="Poppins" pitchFamily="2" charset="77"/>
              </a:endParaRPr>
            </a:p>
          </p:txBody>
        </p:sp>
        <p:sp>
          <p:nvSpPr>
            <p:cNvPr id="14" name="Rounded Rectangle 13">
              <a:extLst>
                <a:ext uri="{FF2B5EF4-FFF2-40B4-BE49-F238E27FC236}">
                  <a16:creationId xmlns:a16="http://schemas.microsoft.com/office/drawing/2014/main" id="{3442E42D-8739-E93C-EB8C-5CAA19B296B2}"/>
                </a:ext>
              </a:extLst>
            </p:cNvPr>
            <p:cNvSpPr/>
            <p:nvPr/>
          </p:nvSpPr>
          <p:spPr>
            <a:xfrm>
              <a:off x="4382744" y="1941000"/>
              <a:ext cx="3426512" cy="3267481"/>
            </a:xfrm>
            <a:prstGeom prst="roundRect">
              <a:avLst>
                <a:gd name="adj" fmla="val 9722"/>
              </a:avLst>
            </a:prstGeom>
            <a:solidFill>
              <a:schemeClr val="bg1"/>
            </a:solidFill>
            <a:ln w="31750">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a:ln>
                  <a:noFill/>
                </a:ln>
                <a:solidFill>
                  <a:srgbClr val="0C1436"/>
                </a:solidFill>
                <a:effectLst/>
                <a:uLnTx/>
                <a:uFillTx/>
                <a:latin typeface="Poppins" pitchFamily="2" charset="77"/>
                <a:ea typeface="+mn-ea"/>
                <a:cs typeface="Poppins" pitchFamily="2" charset="77"/>
              </a:endParaRPr>
            </a:p>
          </p:txBody>
        </p:sp>
        <p:sp>
          <p:nvSpPr>
            <p:cNvPr id="7" name="Rounded Rectangle 6">
              <a:extLst>
                <a:ext uri="{FF2B5EF4-FFF2-40B4-BE49-F238E27FC236}">
                  <a16:creationId xmlns:a16="http://schemas.microsoft.com/office/drawing/2014/main" id="{9C138B57-A319-058F-4DA6-A446337FE2D9}"/>
                </a:ext>
              </a:extLst>
            </p:cNvPr>
            <p:cNvSpPr/>
            <p:nvPr/>
          </p:nvSpPr>
          <p:spPr>
            <a:xfrm>
              <a:off x="586191" y="1941000"/>
              <a:ext cx="3426512" cy="3267481"/>
            </a:xfrm>
            <a:prstGeom prst="roundRect">
              <a:avLst>
                <a:gd name="adj" fmla="val 9722"/>
              </a:avLst>
            </a:prstGeom>
            <a:solidFill>
              <a:schemeClr val="bg1"/>
            </a:solidFill>
            <a:ln w="31750">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a:ln>
                  <a:noFill/>
                </a:ln>
                <a:solidFill>
                  <a:srgbClr val="0C1436"/>
                </a:solidFill>
                <a:effectLst/>
                <a:uLnTx/>
                <a:uFillTx/>
                <a:latin typeface="Poppins" pitchFamily="2" charset="77"/>
                <a:ea typeface="+mn-ea"/>
                <a:cs typeface="Poppins" pitchFamily="2" charset="77"/>
              </a:endParaRPr>
            </a:p>
          </p:txBody>
        </p:sp>
        <p:sp>
          <p:nvSpPr>
            <p:cNvPr id="10" name="TextBox 9">
              <a:extLst>
                <a:ext uri="{FF2B5EF4-FFF2-40B4-BE49-F238E27FC236}">
                  <a16:creationId xmlns:a16="http://schemas.microsoft.com/office/drawing/2014/main" id="{D1801941-A01C-3017-8F26-5B9D7F142DEE}"/>
                </a:ext>
              </a:extLst>
            </p:cNvPr>
            <p:cNvSpPr txBox="1"/>
            <p:nvPr/>
          </p:nvSpPr>
          <p:spPr>
            <a:xfrm>
              <a:off x="4836544" y="3214871"/>
              <a:ext cx="2518913"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0C1436"/>
                  </a:solidFill>
                  <a:effectLst/>
                  <a:uLnTx/>
                  <a:uFillTx/>
                  <a:latin typeface="Poppins" pitchFamily="2" charset="77"/>
                  <a:ea typeface="+mn-ea"/>
                  <a:cs typeface="Poppins" pitchFamily="2" charset="77"/>
                </a:rPr>
                <a:t>Unified CX Ecosystem</a:t>
              </a:r>
            </a:p>
          </p:txBody>
        </p:sp>
        <p:sp>
          <p:nvSpPr>
            <p:cNvPr id="13" name="TextBox 12">
              <a:extLst>
                <a:ext uri="{FF2B5EF4-FFF2-40B4-BE49-F238E27FC236}">
                  <a16:creationId xmlns:a16="http://schemas.microsoft.com/office/drawing/2014/main" id="{18DC5804-B7AF-AD3C-0745-00F121F1B9FE}"/>
                </a:ext>
              </a:extLst>
            </p:cNvPr>
            <p:cNvSpPr txBox="1"/>
            <p:nvPr/>
          </p:nvSpPr>
          <p:spPr>
            <a:xfrm>
              <a:off x="1192459" y="3214871"/>
              <a:ext cx="2213977"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0C1436"/>
                  </a:solidFill>
                  <a:effectLst/>
                  <a:uLnTx/>
                  <a:uFillTx/>
                  <a:latin typeface="Poppins" pitchFamily="2" charset="77"/>
                  <a:ea typeface="+mn-ea"/>
                  <a:cs typeface="Poppins" pitchFamily="2" charset="77"/>
                </a:rPr>
                <a:t>AI at Scale</a:t>
              </a:r>
            </a:p>
          </p:txBody>
        </p:sp>
        <p:sp>
          <p:nvSpPr>
            <p:cNvPr id="16" name="TextBox 15">
              <a:extLst>
                <a:ext uri="{FF2B5EF4-FFF2-40B4-BE49-F238E27FC236}">
                  <a16:creationId xmlns:a16="http://schemas.microsoft.com/office/drawing/2014/main" id="{31C10E69-A743-FCAC-9943-A43089378F34}"/>
                </a:ext>
              </a:extLst>
            </p:cNvPr>
            <p:cNvSpPr txBox="1"/>
            <p:nvPr/>
          </p:nvSpPr>
          <p:spPr>
            <a:xfrm>
              <a:off x="8584086" y="3214871"/>
              <a:ext cx="2616934"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0C1436"/>
                  </a:solidFill>
                  <a:effectLst/>
                  <a:uLnTx/>
                  <a:uFillTx/>
                  <a:latin typeface="Poppins" pitchFamily="2" charset="77"/>
                  <a:ea typeface="+mn-ea"/>
                  <a:cs typeface="Poppins" pitchFamily="2" charset="77"/>
                </a:rPr>
                <a:t>Advanced Analytics</a:t>
              </a:r>
            </a:p>
          </p:txBody>
        </p:sp>
        <p:sp>
          <p:nvSpPr>
            <p:cNvPr id="2" name="Subtitle 2">
              <a:extLst>
                <a:ext uri="{FF2B5EF4-FFF2-40B4-BE49-F238E27FC236}">
                  <a16:creationId xmlns:a16="http://schemas.microsoft.com/office/drawing/2014/main" id="{027D7454-AC9A-E78E-167D-27C922AE411F}"/>
                </a:ext>
              </a:extLst>
            </p:cNvPr>
            <p:cNvSpPr txBox="1">
              <a:spLocks/>
            </p:cNvSpPr>
            <p:nvPr/>
          </p:nvSpPr>
          <p:spPr>
            <a:xfrm>
              <a:off x="4639253" y="3679972"/>
              <a:ext cx="2913494" cy="907941"/>
            </a:xfrm>
            <a:prstGeom prst="rect">
              <a:avLst/>
            </a:prstGeom>
          </p:spPr>
          <p:txBody>
            <a:bodyPr vert="horz" wrap="square" lIns="45720" tIns="22860" rIns="45720" bIns="22860"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GB" sz="1400" b="0" i="0" u="none" strike="noStrike" kern="1200" cap="none" spc="0" normalizeH="0" baseline="0" noProof="0">
                  <a:ln>
                    <a:noFill/>
                  </a:ln>
                  <a:solidFill>
                    <a:srgbClr val="0C1436"/>
                  </a:solidFill>
                  <a:effectLst/>
                  <a:uLnTx/>
                  <a:uFillTx/>
                  <a:latin typeface="Poppins" pitchFamily="2" charset="77"/>
                  <a:ea typeface="+mn-ea"/>
                  <a:cs typeface="Poppins" pitchFamily="2" charset="77"/>
                </a:rPr>
                <a:t>Unifying our offering to deliver a </a:t>
              </a:r>
              <a:r>
                <a:rPr kumimoji="0" lang="en-GB" sz="1400" b="1" i="0" u="none" strike="noStrike" kern="1200" cap="none" spc="0" normalizeH="0" baseline="0" noProof="0">
                  <a:ln>
                    <a:noFill/>
                  </a:ln>
                  <a:solidFill>
                    <a:srgbClr val="0C1436"/>
                  </a:solidFill>
                  <a:effectLst/>
                  <a:uLnTx/>
                  <a:uFillTx/>
                  <a:latin typeface="Poppins" pitchFamily="2" charset="77"/>
                  <a:ea typeface="+mn-ea"/>
                  <a:cs typeface="Poppins" pitchFamily="2" charset="77"/>
                </a:rPr>
                <a:t>targeted</a:t>
              </a:r>
              <a:r>
                <a:rPr kumimoji="0" lang="en-GB" sz="1400" b="0" i="0" u="none" strike="noStrike" kern="1200" cap="none" spc="0" normalizeH="0" baseline="0" noProof="0">
                  <a:ln>
                    <a:noFill/>
                  </a:ln>
                  <a:solidFill>
                    <a:srgbClr val="0C1436"/>
                  </a:solidFill>
                  <a:effectLst/>
                  <a:uLnTx/>
                  <a:uFillTx/>
                  <a:latin typeface="Poppins" pitchFamily="2" charset="77"/>
                  <a:ea typeface="+mn-ea"/>
                  <a:cs typeface="Poppins" pitchFamily="2" charset="77"/>
                </a:rPr>
                <a:t> and </a:t>
              </a:r>
              <a:r>
                <a:rPr kumimoji="0" lang="en-GB" sz="1400" b="1" i="0" u="none" strike="noStrike" kern="1200" cap="none" spc="0" normalizeH="0" baseline="0" noProof="0">
                  <a:ln>
                    <a:noFill/>
                  </a:ln>
                  <a:solidFill>
                    <a:srgbClr val="0C1436"/>
                  </a:solidFill>
                  <a:effectLst/>
                  <a:uLnTx/>
                  <a:uFillTx/>
                  <a:latin typeface="Poppins" pitchFamily="2" charset="77"/>
                  <a:ea typeface="+mn-ea"/>
                  <a:cs typeface="Poppins" pitchFamily="2" charset="77"/>
                </a:rPr>
                <a:t>seamlessly orchestrated </a:t>
              </a:r>
              <a:r>
                <a:rPr kumimoji="0" lang="en-GB" sz="1400" b="0" i="0" u="none" strike="noStrike" kern="1200" cap="none" spc="0" normalizeH="0" baseline="0" noProof="0">
                  <a:ln>
                    <a:noFill/>
                  </a:ln>
                  <a:solidFill>
                    <a:srgbClr val="0C1436"/>
                  </a:solidFill>
                  <a:effectLst/>
                  <a:uLnTx/>
                  <a:uFillTx/>
                  <a:latin typeface="Poppins" pitchFamily="2" charset="77"/>
                  <a:ea typeface="+mn-ea"/>
                  <a:cs typeface="Poppins" pitchFamily="2" charset="77"/>
                </a:rPr>
                <a:t>CX solution solving the biggest problems</a:t>
              </a:r>
            </a:p>
          </p:txBody>
        </p:sp>
        <p:sp>
          <p:nvSpPr>
            <p:cNvPr id="11" name="Subtitle 2">
              <a:extLst>
                <a:ext uri="{FF2B5EF4-FFF2-40B4-BE49-F238E27FC236}">
                  <a16:creationId xmlns:a16="http://schemas.microsoft.com/office/drawing/2014/main" id="{ECBB314D-CBCD-846E-6DF3-2D0A7AE1DFF3}"/>
                </a:ext>
              </a:extLst>
            </p:cNvPr>
            <p:cNvSpPr txBox="1">
              <a:spLocks/>
            </p:cNvSpPr>
            <p:nvPr/>
          </p:nvSpPr>
          <p:spPr>
            <a:xfrm>
              <a:off x="772126" y="3679972"/>
              <a:ext cx="3054643" cy="1123384"/>
            </a:xfrm>
            <a:prstGeom prst="rect">
              <a:avLst/>
            </a:prstGeom>
            <a:noFill/>
          </p:spPr>
          <p:txBody>
            <a:bodyPr vert="horz" wrap="square" lIns="45720" tIns="22860" rIns="45720" bIns="22860" rtlCol="0" anchor="t">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GB" sz="1400" b="0" i="0" u="none" strike="noStrike" kern="1200" cap="none" spc="0" normalizeH="0" baseline="0" noProof="0">
                  <a:ln>
                    <a:noFill/>
                  </a:ln>
                  <a:solidFill>
                    <a:srgbClr val="0C1436"/>
                  </a:solidFill>
                  <a:effectLst/>
                  <a:uLnTx/>
                  <a:uFillTx/>
                  <a:latin typeface="Poppins" pitchFamily="2" charset="77"/>
                  <a:ea typeface="+mn-ea"/>
                  <a:cs typeface="Poppins" pitchFamily="2" charset="77"/>
                </a:rPr>
                <a:t>Delivering </a:t>
              </a:r>
              <a:r>
                <a:rPr kumimoji="0" lang="en-GB" sz="1400" b="1" i="0" u="none" strike="noStrike" kern="1200" cap="none" spc="0" normalizeH="0" baseline="0" noProof="0">
                  <a:ln>
                    <a:noFill/>
                  </a:ln>
                  <a:solidFill>
                    <a:srgbClr val="0C1436"/>
                  </a:solidFill>
                  <a:effectLst/>
                  <a:uLnTx/>
                  <a:uFillTx/>
                  <a:latin typeface="Poppins" pitchFamily="2" charset="77"/>
                  <a:ea typeface="+mn-ea"/>
                  <a:cs typeface="Poppins" pitchFamily="2" charset="77"/>
                </a:rPr>
                <a:t>Conversational Intelligence </a:t>
              </a:r>
              <a:r>
                <a:rPr kumimoji="0" lang="en-GB" sz="1400" b="0" i="0" u="none" strike="noStrike" kern="1200" cap="none" spc="0" normalizeH="0" baseline="0" noProof="0">
                  <a:ln>
                    <a:noFill/>
                  </a:ln>
                  <a:solidFill>
                    <a:srgbClr val="0C1436"/>
                  </a:solidFill>
                  <a:effectLst/>
                  <a:uLnTx/>
                  <a:uFillTx/>
                  <a:latin typeface="Poppins" pitchFamily="2" charset="77"/>
                  <a:ea typeface="+mn-ea"/>
                  <a:cs typeface="Poppins" pitchFamily="2" charset="77"/>
                </a:rPr>
                <a:t>at scale, </a:t>
              </a:r>
              <a:r>
                <a:rPr kumimoji="0" lang="en-GB" sz="1400" b="1" i="0" u="none" strike="noStrike" kern="1200" cap="none" spc="0" normalizeH="0" baseline="0" noProof="0">
                  <a:ln>
                    <a:noFill/>
                  </a:ln>
                  <a:solidFill>
                    <a:srgbClr val="0C1436"/>
                  </a:solidFill>
                  <a:effectLst/>
                  <a:uLnTx/>
                  <a:uFillTx/>
                  <a:latin typeface="Poppins" pitchFamily="2" charset="77"/>
                  <a:ea typeface="+mn-ea"/>
                  <a:cs typeface="Poppins" pitchFamily="2" charset="77"/>
                </a:rPr>
                <a:t>automating</a:t>
              </a:r>
              <a:r>
                <a:rPr kumimoji="0" lang="en-GB" sz="1400" b="0" i="0" u="none" strike="noStrike" kern="1200" cap="none" spc="0" normalizeH="0" baseline="0" noProof="0">
                  <a:ln>
                    <a:noFill/>
                  </a:ln>
                  <a:solidFill>
                    <a:srgbClr val="0C1436"/>
                  </a:solidFill>
                  <a:effectLst/>
                  <a:uLnTx/>
                  <a:uFillTx/>
                  <a:latin typeface="Poppins" pitchFamily="2" charset="77"/>
                  <a:ea typeface="+mn-ea"/>
                  <a:cs typeface="Poppins" pitchFamily="2" charset="77"/>
                </a:rPr>
                <a:t> interactions, </a:t>
              </a:r>
              <a:r>
                <a:rPr kumimoji="0" lang="en-GB" sz="1400" b="1" i="0" u="none" strike="noStrike" kern="1200" cap="none" spc="0" normalizeH="0" baseline="0" noProof="0">
                  <a:ln>
                    <a:noFill/>
                  </a:ln>
                  <a:solidFill>
                    <a:srgbClr val="0C1436"/>
                  </a:solidFill>
                  <a:effectLst/>
                  <a:uLnTx/>
                  <a:uFillTx/>
                  <a:latin typeface="Poppins" pitchFamily="2" charset="77"/>
                  <a:ea typeface="+mn-ea"/>
                  <a:cs typeface="Poppins" pitchFamily="2" charset="77"/>
                </a:rPr>
                <a:t>augmenting</a:t>
              </a:r>
              <a:r>
                <a:rPr kumimoji="0" lang="en-GB" sz="1400" b="0" i="0" u="none" strike="noStrike" kern="1200" cap="none" spc="0" normalizeH="0" baseline="0" noProof="0">
                  <a:ln>
                    <a:noFill/>
                  </a:ln>
                  <a:solidFill>
                    <a:srgbClr val="0C1436"/>
                  </a:solidFill>
                  <a:effectLst/>
                  <a:uLnTx/>
                  <a:uFillTx/>
                  <a:latin typeface="Poppins" pitchFamily="2" charset="77"/>
                  <a:ea typeface="+mn-ea"/>
                  <a:cs typeface="Poppins" pitchFamily="2" charset="77"/>
                </a:rPr>
                <a:t> agents, and </a:t>
              </a:r>
              <a:r>
                <a:rPr kumimoji="0" lang="en-GB" sz="1400" b="1" i="0" u="none" strike="noStrike" kern="1200" cap="none" spc="0" normalizeH="0" baseline="0" noProof="0">
                  <a:ln>
                    <a:noFill/>
                  </a:ln>
                  <a:solidFill>
                    <a:srgbClr val="0C1436"/>
                  </a:solidFill>
                  <a:effectLst/>
                  <a:uLnTx/>
                  <a:uFillTx/>
                  <a:latin typeface="Poppins" pitchFamily="2" charset="77"/>
                  <a:ea typeface="+mn-ea"/>
                  <a:cs typeface="Poppins" pitchFamily="2" charset="77"/>
                </a:rPr>
                <a:t>super-charging</a:t>
              </a:r>
              <a:r>
                <a:rPr kumimoji="0" lang="en-GB" sz="1400" b="0" i="0" u="none" strike="noStrike" kern="1200" cap="none" spc="0" normalizeH="0" baseline="0" noProof="0">
                  <a:ln>
                    <a:noFill/>
                  </a:ln>
                  <a:solidFill>
                    <a:srgbClr val="0C1436"/>
                  </a:solidFill>
                  <a:effectLst/>
                  <a:uLnTx/>
                  <a:uFillTx/>
                  <a:latin typeface="Poppins" pitchFamily="2" charset="77"/>
                  <a:ea typeface="+mn-ea"/>
                  <a:cs typeface="Poppins" pitchFamily="2" charset="77"/>
                </a:rPr>
                <a:t> decision makers</a:t>
              </a:r>
            </a:p>
          </p:txBody>
        </p:sp>
        <p:sp>
          <p:nvSpPr>
            <p:cNvPr id="15" name="Subtitle 2">
              <a:extLst>
                <a:ext uri="{FF2B5EF4-FFF2-40B4-BE49-F238E27FC236}">
                  <a16:creationId xmlns:a16="http://schemas.microsoft.com/office/drawing/2014/main" id="{6E52ECC4-0052-F64F-F118-6BC11A53984F}"/>
                </a:ext>
              </a:extLst>
            </p:cNvPr>
            <p:cNvSpPr txBox="1">
              <a:spLocks/>
            </p:cNvSpPr>
            <p:nvPr/>
          </p:nvSpPr>
          <p:spPr>
            <a:xfrm>
              <a:off x="8515558" y="3679972"/>
              <a:ext cx="2753991" cy="1394869"/>
            </a:xfrm>
            <a:prstGeom prst="rect">
              <a:avLst/>
            </a:prstGeom>
            <a:noFill/>
          </p:spPr>
          <p:txBody>
            <a:bodyPr vert="horz" wrap="square" lIns="45720" tIns="22860" rIns="45720" bIns="22860" rtlCol="0" anchor="t">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0" marR="0" lvl="0" indent="0" algn="ctr" defTabSz="1087636" rtl="0" eaLnBrk="1" fontAlgn="auto" latinLnBrk="0" hangingPunct="1">
                <a:lnSpc>
                  <a:spcPts val="1520"/>
                </a:lnSpc>
                <a:spcBef>
                  <a:spcPct val="20000"/>
                </a:spcBef>
                <a:spcAft>
                  <a:spcPts val="0"/>
                </a:spcAft>
                <a:buClrTx/>
                <a:buSzTx/>
                <a:buFont typeface="Arial"/>
                <a:buNone/>
                <a:tabLst/>
                <a:defRPr/>
              </a:pPr>
              <a:r>
                <a:rPr kumimoji="0" lang="en-GB" sz="1400" b="0" i="0" u="none" strike="noStrike" kern="1200" cap="none" spc="0" normalizeH="0" baseline="0" noProof="0">
                  <a:ln>
                    <a:noFill/>
                  </a:ln>
                  <a:solidFill>
                    <a:srgbClr val="0D0D0D"/>
                  </a:solidFill>
                  <a:effectLst/>
                  <a:uLnTx/>
                  <a:uFillTx/>
                  <a:latin typeface="Poppins" panose="00000500000000000000" pitchFamily="2" charset="0"/>
                  <a:ea typeface="+mn-ea"/>
                  <a:cs typeface="Poppins" panose="00000500000000000000" pitchFamily="2" charset="0"/>
                </a:rPr>
                <a:t>Comprehensive easy-to-use reporting tools with enhanced analytics capabilities to provide actionable insights and support data-driven decisions</a:t>
              </a:r>
              <a:endParaRPr kumimoji="0" lang="en-US" sz="1400" b="0" i="0" u="none" strike="noStrike" kern="1200" cap="none" spc="0" normalizeH="0" baseline="0" noProof="0">
                <a:ln>
                  <a:noFill/>
                </a:ln>
                <a:solidFill>
                  <a:srgbClr val="000C37"/>
                </a:solidFill>
                <a:effectLst/>
                <a:uLnTx/>
                <a:uFillTx/>
                <a:latin typeface="Poppins"/>
                <a:ea typeface="Lato Light"/>
                <a:cs typeface="Poppins"/>
              </a:endParaRPr>
            </a:p>
          </p:txBody>
        </p:sp>
        <p:pic>
          <p:nvPicPr>
            <p:cNvPr id="29" name="Graphic 28">
              <a:extLst>
                <a:ext uri="{FF2B5EF4-FFF2-40B4-BE49-F238E27FC236}">
                  <a16:creationId xmlns:a16="http://schemas.microsoft.com/office/drawing/2014/main" id="{28C6C9D3-3BDD-353D-12C2-9A1FFC10178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86443" y="2278874"/>
              <a:ext cx="819114" cy="819114"/>
            </a:xfrm>
            <a:prstGeom prst="rect">
              <a:avLst/>
            </a:prstGeom>
          </p:spPr>
        </p:pic>
        <p:pic>
          <p:nvPicPr>
            <p:cNvPr id="3" name="Graphic 2">
              <a:extLst>
                <a:ext uri="{FF2B5EF4-FFF2-40B4-BE49-F238E27FC236}">
                  <a16:creationId xmlns:a16="http://schemas.microsoft.com/office/drawing/2014/main" id="{D2296BB1-7D81-A33E-9805-1E7971C1B00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875756" y="2224235"/>
              <a:ext cx="847383" cy="847383"/>
            </a:xfrm>
            <a:prstGeom prst="rect">
              <a:avLst/>
            </a:prstGeom>
          </p:spPr>
        </p:pic>
        <p:cxnSp>
          <p:nvCxnSpPr>
            <p:cNvPr id="17" name="Straight Connector 16">
              <a:extLst>
                <a:ext uri="{FF2B5EF4-FFF2-40B4-BE49-F238E27FC236}">
                  <a16:creationId xmlns:a16="http://schemas.microsoft.com/office/drawing/2014/main" id="{DF807034-AD87-F27B-887B-ED1AD4B3ABFF}"/>
                </a:ext>
              </a:extLst>
            </p:cNvPr>
            <p:cNvCxnSpPr>
              <a:cxnSpLocks/>
            </p:cNvCxnSpPr>
            <p:nvPr/>
          </p:nvCxnSpPr>
          <p:spPr>
            <a:xfrm>
              <a:off x="1055169" y="3606165"/>
              <a:ext cx="2488556"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18" name="Straight Connector 17">
              <a:extLst>
                <a:ext uri="{FF2B5EF4-FFF2-40B4-BE49-F238E27FC236}">
                  <a16:creationId xmlns:a16="http://schemas.microsoft.com/office/drawing/2014/main" id="{1E885D86-0897-AD7F-9772-457A05D097BF}"/>
                </a:ext>
              </a:extLst>
            </p:cNvPr>
            <p:cNvCxnSpPr>
              <a:cxnSpLocks/>
            </p:cNvCxnSpPr>
            <p:nvPr/>
          </p:nvCxnSpPr>
          <p:spPr>
            <a:xfrm>
              <a:off x="4851722" y="3606165"/>
              <a:ext cx="2488556"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EE9146E4-125C-7566-4EDD-6DFC151B680F}"/>
                </a:ext>
              </a:extLst>
            </p:cNvPr>
            <p:cNvCxnSpPr>
              <a:cxnSpLocks/>
            </p:cNvCxnSpPr>
            <p:nvPr/>
          </p:nvCxnSpPr>
          <p:spPr>
            <a:xfrm>
              <a:off x="8648275" y="3606165"/>
              <a:ext cx="2488556" cy="0"/>
            </a:xfrm>
            <a:prstGeom prst="line">
              <a:avLst/>
            </a:prstGeom>
          </p:spPr>
          <p:style>
            <a:lnRef idx="2">
              <a:schemeClr val="accent1"/>
            </a:lnRef>
            <a:fillRef idx="0">
              <a:schemeClr val="accent1"/>
            </a:fillRef>
            <a:effectRef idx="1">
              <a:schemeClr val="accent1"/>
            </a:effectRef>
            <a:fontRef idx="minor">
              <a:schemeClr val="tx1"/>
            </a:fontRef>
          </p:style>
        </p:cxnSp>
      </p:grpSp>
      <p:pic>
        <p:nvPicPr>
          <p:cNvPr id="23" name="Graphic 22">
            <a:extLst>
              <a:ext uri="{FF2B5EF4-FFF2-40B4-BE49-F238E27FC236}">
                <a16:creationId xmlns:a16="http://schemas.microsoft.com/office/drawing/2014/main" id="{933B6A3E-4E64-1D36-C1AE-B1B3A2C4078C}"/>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rot="21048691">
            <a:off x="10699936" y="1677548"/>
            <a:ext cx="403924" cy="591108"/>
          </a:xfrm>
          <a:prstGeom prst="rect">
            <a:avLst/>
          </a:prstGeom>
        </p:spPr>
      </p:pic>
      <p:pic>
        <p:nvPicPr>
          <p:cNvPr id="24" name="Graphic 23">
            <a:extLst>
              <a:ext uri="{FF2B5EF4-FFF2-40B4-BE49-F238E27FC236}">
                <a16:creationId xmlns:a16="http://schemas.microsoft.com/office/drawing/2014/main" id="{DFD056E4-9872-DEE0-0C3E-8775C33FC21D}"/>
              </a:ext>
            </a:extLst>
          </p:cNvPr>
          <p:cNvPicPr>
            <a:picLocks noChangeAspect="1"/>
          </p:cNvPicPr>
          <p:nvPr/>
        </p:nvPicPr>
        <p:blipFill>
          <a:blip r:embed="rId9">
            <a:extLst>
              <a:ext uri="{96DAC541-7B7A-43D3-8B79-37D633B846F1}">
                <asvg:svgBlip xmlns:asvg="http://schemas.microsoft.com/office/drawing/2016/SVG/main" r:embed="rId10"/>
              </a:ext>
            </a:extLst>
          </a:blip>
          <a:srcRect b="51286"/>
          <a:stretch/>
        </p:blipFill>
        <p:spPr>
          <a:xfrm>
            <a:off x="2012425" y="6178927"/>
            <a:ext cx="1394012" cy="679073"/>
          </a:xfrm>
          <a:prstGeom prst="rect">
            <a:avLst/>
          </a:prstGeom>
        </p:spPr>
      </p:pic>
      <p:pic>
        <p:nvPicPr>
          <p:cNvPr id="26" name="Graphic 25">
            <a:extLst>
              <a:ext uri="{FF2B5EF4-FFF2-40B4-BE49-F238E27FC236}">
                <a16:creationId xmlns:a16="http://schemas.microsoft.com/office/drawing/2014/main" id="{B4C774BD-7472-B1EF-2432-783D2C7B7B4B}"/>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5351303" y="1462029"/>
            <a:ext cx="1489393" cy="125611"/>
          </a:xfrm>
          <a:prstGeom prst="rect">
            <a:avLst/>
          </a:prstGeom>
        </p:spPr>
      </p:pic>
      <p:pic>
        <p:nvPicPr>
          <p:cNvPr id="22" name="Picture 21">
            <a:extLst>
              <a:ext uri="{FF2B5EF4-FFF2-40B4-BE49-F238E27FC236}">
                <a16:creationId xmlns:a16="http://schemas.microsoft.com/office/drawing/2014/main" id="{DCE218B3-9877-29F4-F354-25154B84AD97}"/>
              </a:ext>
            </a:extLst>
          </p:cNvPr>
          <p:cNvPicPr>
            <a:picLocks noChangeAspect="1"/>
          </p:cNvPicPr>
          <p:nvPr/>
        </p:nvPicPr>
        <p:blipFill>
          <a:blip r:embed="rId13"/>
          <a:stretch>
            <a:fillRect/>
          </a:stretch>
        </p:blipFill>
        <p:spPr>
          <a:xfrm>
            <a:off x="9566172" y="2571256"/>
            <a:ext cx="652761" cy="652761"/>
          </a:xfrm>
          <a:prstGeom prst="rect">
            <a:avLst/>
          </a:prstGeom>
        </p:spPr>
      </p:pic>
      <p:sp>
        <p:nvSpPr>
          <p:cNvPr id="12" name="Text Placeholder 4">
            <a:extLst>
              <a:ext uri="{FF2B5EF4-FFF2-40B4-BE49-F238E27FC236}">
                <a16:creationId xmlns:a16="http://schemas.microsoft.com/office/drawing/2014/main" id="{2ABD991F-150C-7855-8720-ED3AFB8489E2}"/>
              </a:ext>
            </a:extLst>
          </p:cNvPr>
          <p:cNvSpPr>
            <a:spLocks noGrp="1"/>
          </p:cNvSpPr>
          <p:nvPr>
            <p:ph type="body" sz="quarter" idx="18"/>
          </p:nvPr>
        </p:nvSpPr>
        <p:spPr>
          <a:xfrm>
            <a:off x="488950" y="6413401"/>
            <a:ext cx="5623856" cy="252870"/>
          </a:xfrm>
        </p:spPr>
        <p:txBody>
          <a:bodyPr/>
          <a:lstStyle/>
          <a:p>
            <a:r>
              <a:rPr lang="en-US"/>
              <a:t>EXTERNAL USE</a:t>
            </a:r>
          </a:p>
        </p:txBody>
      </p:sp>
    </p:spTree>
    <p:extLst>
      <p:ext uri="{BB962C8B-B14F-4D97-AF65-F5344CB8AC3E}">
        <p14:creationId xmlns:p14="http://schemas.microsoft.com/office/powerpoint/2010/main" val="30657956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3B3615-AB3B-60B0-7B74-96BA3D6E3C22}"/>
            </a:ext>
          </a:extLst>
        </p:cNvPr>
        <p:cNvGrpSpPr/>
        <p:nvPr/>
      </p:nvGrpSpPr>
      <p:grpSpPr>
        <a:xfrm>
          <a:off x="0" y="0"/>
          <a:ext cx="0" cy="0"/>
          <a:chOff x="0" y="0"/>
          <a:chExt cx="0" cy="0"/>
        </a:xfrm>
      </p:grpSpPr>
      <p:sp>
        <p:nvSpPr>
          <p:cNvPr id="33" name="Rectangle: Rounded Corners 32">
            <a:extLst>
              <a:ext uri="{FF2B5EF4-FFF2-40B4-BE49-F238E27FC236}">
                <a16:creationId xmlns:a16="http://schemas.microsoft.com/office/drawing/2014/main" id="{471B169F-0C2F-6D07-7F9B-3F05518F1AAE}"/>
              </a:ext>
            </a:extLst>
          </p:cNvPr>
          <p:cNvSpPr/>
          <p:nvPr/>
        </p:nvSpPr>
        <p:spPr>
          <a:xfrm>
            <a:off x="7746622" y="1512274"/>
            <a:ext cx="3198684" cy="4819252"/>
          </a:xfrm>
          <a:prstGeom prst="round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C1436"/>
              </a:solidFill>
              <a:effectLst/>
              <a:uLnTx/>
              <a:uFillTx/>
              <a:latin typeface="Aptos" panose="02110004020202020204"/>
              <a:ea typeface="+mn-ea"/>
              <a:cs typeface="+mn-cs"/>
            </a:endParaRPr>
          </a:p>
        </p:txBody>
      </p:sp>
      <p:sp>
        <p:nvSpPr>
          <p:cNvPr id="32" name="Rectangle: Rounded Corners 31">
            <a:extLst>
              <a:ext uri="{FF2B5EF4-FFF2-40B4-BE49-F238E27FC236}">
                <a16:creationId xmlns:a16="http://schemas.microsoft.com/office/drawing/2014/main" id="{E4C73EA0-B029-A5C2-4046-C48F6CB0398A}"/>
              </a:ext>
            </a:extLst>
          </p:cNvPr>
          <p:cNvSpPr/>
          <p:nvPr/>
        </p:nvSpPr>
        <p:spPr>
          <a:xfrm>
            <a:off x="4092812" y="1462028"/>
            <a:ext cx="3428658" cy="4869498"/>
          </a:xfrm>
          <a:prstGeom prst="round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C1436"/>
              </a:solidFill>
              <a:effectLst/>
              <a:uLnTx/>
              <a:uFillTx/>
              <a:latin typeface="Aptos" panose="02110004020202020204"/>
              <a:ea typeface="+mn-ea"/>
              <a:cs typeface="+mn-cs"/>
            </a:endParaRPr>
          </a:p>
        </p:txBody>
      </p:sp>
      <p:sp>
        <p:nvSpPr>
          <p:cNvPr id="31" name="Rectangle: Rounded Corners 30">
            <a:extLst>
              <a:ext uri="{FF2B5EF4-FFF2-40B4-BE49-F238E27FC236}">
                <a16:creationId xmlns:a16="http://schemas.microsoft.com/office/drawing/2014/main" id="{617C9E4A-C0B5-37CC-48AA-D58C8721BDF0}"/>
              </a:ext>
            </a:extLst>
          </p:cNvPr>
          <p:cNvSpPr/>
          <p:nvPr/>
        </p:nvSpPr>
        <p:spPr>
          <a:xfrm>
            <a:off x="353035" y="1462029"/>
            <a:ext cx="3550409" cy="4869498"/>
          </a:xfrm>
          <a:prstGeom prst="round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C1436"/>
              </a:solidFill>
              <a:effectLst/>
              <a:uLnTx/>
              <a:uFillTx/>
              <a:latin typeface="Aptos" panose="02110004020202020204"/>
              <a:ea typeface="+mn-ea"/>
              <a:cs typeface="+mn-cs"/>
            </a:endParaRPr>
          </a:p>
        </p:txBody>
      </p:sp>
      <p:sp>
        <p:nvSpPr>
          <p:cNvPr id="6" name="Content Placeholder 5">
            <a:extLst>
              <a:ext uri="{FF2B5EF4-FFF2-40B4-BE49-F238E27FC236}">
                <a16:creationId xmlns:a16="http://schemas.microsoft.com/office/drawing/2014/main" id="{5254C0E3-8B2F-63C6-14D9-5B71ED4C6871}"/>
              </a:ext>
            </a:extLst>
          </p:cNvPr>
          <p:cNvSpPr>
            <a:spLocks noGrp="1"/>
          </p:cNvSpPr>
          <p:nvPr>
            <p:ph sz="quarter" idx="13"/>
          </p:nvPr>
        </p:nvSpPr>
        <p:spPr>
          <a:xfrm>
            <a:off x="968889" y="188095"/>
            <a:ext cx="10179575" cy="753645"/>
          </a:xfrm>
        </p:spPr>
        <p:txBody>
          <a:bodyPr>
            <a:normAutofit/>
          </a:bodyPr>
          <a:lstStyle/>
          <a:p>
            <a:pPr algn="ctr"/>
            <a:r>
              <a:rPr lang="en-US">
                <a:solidFill>
                  <a:srgbClr val="0C1436"/>
                </a:solidFill>
                <a:latin typeface="Poppins"/>
                <a:cs typeface="Helvetica"/>
              </a:rPr>
              <a:t>What does </a:t>
            </a:r>
            <a:r>
              <a:rPr lang="en-US" err="1">
                <a:solidFill>
                  <a:srgbClr val="0C1436"/>
                </a:solidFill>
                <a:latin typeface="Poppins"/>
                <a:cs typeface="Helvetica"/>
              </a:rPr>
              <a:t>Puzzel</a:t>
            </a:r>
            <a:r>
              <a:rPr lang="en-US">
                <a:solidFill>
                  <a:srgbClr val="0C1436"/>
                </a:solidFill>
                <a:latin typeface="Poppins"/>
                <a:cs typeface="Helvetica"/>
              </a:rPr>
              <a:t> offer?</a:t>
            </a:r>
            <a:endParaRPr lang="en-GB" sz="2400"/>
          </a:p>
        </p:txBody>
      </p:sp>
      <p:sp>
        <p:nvSpPr>
          <p:cNvPr id="4" name="Content Placeholder 5">
            <a:extLst>
              <a:ext uri="{FF2B5EF4-FFF2-40B4-BE49-F238E27FC236}">
                <a16:creationId xmlns:a16="http://schemas.microsoft.com/office/drawing/2014/main" id="{0674528B-FAE3-53AB-CDD8-83F5FE323DB7}"/>
              </a:ext>
            </a:extLst>
          </p:cNvPr>
          <p:cNvSpPr txBox="1">
            <a:spLocks/>
          </p:cNvSpPr>
          <p:nvPr/>
        </p:nvSpPr>
        <p:spPr>
          <a:xfrm>
            <a:off x="713351" y="95188"/>
            <a:ext cx="11276331" cy="836151"/>
          </a:xfrm>
          <a:prstGeom prst="rect">
            <a:avLst/>
          </a:prstGeom>
        </p:spPr>
        <p:txBody>
          <a:bodyPr anchor="b"/>
          <a:lstStyle>
            <a:lvl1pPr marL="0" indent="0" algn="l" defTabSz="914400" rtl="0" eaLnBrk="1" latinLnBrk="0" hangingPunct="1">
              <a:lnSpc>
                <a:spcPct val="100000"/>
              </a:lnSpc>
              <a:spcBef>
                <a:spcPts val="1000"/>
              </a:spcBef>
              <a:buFont typeface="Arial" panose="020B0604020202020204" pitchFamily="34" charset="0"/>
              <a:buNone/>
              <a:defRPr sz="2800" b="1" i="0" kern="1200">
                <a:solidFill>
                  <a:schemeClr val="tx1"/>
                </a:solidFill>
                <a:latin typeface="Poppins" pitchFamily="2" charset="77"/>
                <a:ea typeface="+mn-ea"/>
                <a:cs typeface="Poppins" pitchFamily="2" charset="77"/>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Poppins" pitchFamily="2" charset="77"/>
                <a:ea typeface="+mn-ea"/>
                <a:cs typeface="Poppins" pitchFamily="2" charset="77"/>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Poppins" pitchFamily="2" charset="77"/>
                <a:ea typeface="+mn-ea"/>
                <a:cs typeface="Poppins" pitchFamily="2" charset="77"/>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Poppins" pitchFamily="2" charset="77"/>
                <a:ea typeface="+mn-ea"/>
                <a:cs typeface="Poppins" pitchFamily="2" charset="77"/>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Poppins" pitchFamily="2" charset="77"/>
                <a:ea typeface="+mn-ea"/>
                <a:cs typeface="Poppins" pitchFamily="2" charset="77"/>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endParaRPr kumimoji="0" lang="en-GB" sz="1800" b="1" i="0" u="none" strike="noStrike" kern="1200" cap="none" spc="0" normalizeH="0" baseline="0" noProof="0">
              <a:ln>
                <a:noFill/>
              </a:ln>
              <a:solidFill>
                <a:srgbClr val="262626"/>
              </a:solidFill>
              <a:effectLst/>
              <a:uLnTx/>
              <a:uFillTx/>
              <a:latin typeface="Helvetica" pitchFamily="2" charset="0"/>
              <a:ea typeface="+mn-ea"/>
              <a:cs typeface="Poppins" pitchFamily="2" charset="77"/>
            </a:endParaRPr>
          </a:p>
        </p:txBody>
      </p:sp>
      <p:grpSp>
        <p:nvGrpSpPr>
          <p:cNvPr id="21" name="Group 20">
            <a:extLst>
              <a:ext uri="{FF2B5EF4-FFF2-40B4-BE49-F238E27FC236}">
                <a16:creationId xmlns:a16="http://schemas.microsoft.com/office/drawing/2014/main" id="{4880BBB8-A748-0FC4-AD3D-35021EEC813D}"/>
              </a:ext>
            </a:extLst>
          </p:cNvPr>
          <p:cNvGrpSpPr/>
          <p:nvPr/>
        </p:nvGrpSpPr>
        <p:grpSpPr>
          <a:xfrm>
            <a:off x="551732" y="1927409"/>
            <a:ext cx="10140990" cy="4168410"/>
            <a:chOff x="157073" y="2104821"/>
            <a:chExt cx="10140990" cy="4168410"/>
          </a:xfrm>
        </p:grpSpPr>
        <p:sp>
          <p:nvSpPr>
            <p:cNvPr id="20" name="Rounded Rectangle 19">
              <a:extLst>
                <a:ext uri="{FF2B5EF4-FFF2-40B4-BE49-F238E27FC236}">
                  <a16:creationId xmlns:a16="http://schemas.microsoft.com/office/drawing/2014/main" id="{6FE0C996-51B9-9852-44FE-C0D524EC309F}"/>
                </a:ext>
              </a:extLst>
            </p:cNvPr>
            <p:cNvSpPr/>
            <p:nvPr/>
          </p:nvSpPr>
          <p:spPr>
            <a:xfrm>
              <a:off x="7643739" y="2104821"/>
              <a:ext cx="2616934" cy="4043900"/>
            </a:xfrm>
            <a:prstGeom prst="roundRect">
              <a:avLst>
                <a:gd name="adj" fmla="val 9722"/>
              </a:avLst>
            </a:prstGeom>
            <a:solidFill>
              <a:schemeClr val="bg1"/>
            </a:solidFill>
            <a:ln w="31750">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a:ln>
                  <a:noFill/>
                </a:ln>
                <a:solidFill>
                  <a:srgbClr val="0C1436"/>
                </a:solidFill>
                <a:effectLst/>
                <a:uLnTx/>
                <a:uFillTx/>
                <a:latin typeface="Poppins" pitchFamily="2" charset="77"/>
                <a:ea typeface="+mn-ea"/>
                <a:cs typeface="Poppins" pitchFamily="2" charset="77"/>
              </a:endParaRPr>
            </a:p>
          </p:txBody>
        </p:sp>
        <p:sp>
          <p:nvSpPr>
            <p:cNvPr id="14" name="Rounded Rectangle 13">
              <a:extLst>
                <a:ext uri="{FF2B5EF4-FFF2-40B4-BE49-F238E27FC236}">
                  <a16:creationId xmlns:a16="http://schemas.microsoft.com/office/drawing/2014/main" id="{A2C6A1F9-8980-DF41-A2A8-F4A4B3AB2F62}"/>
                </a:ext>
              </a:extLst>
            </p:cNvPr>
            <p:cNvSpPr/>
            <p:nvPr/>
          </p:nvSpPr>
          <p:spPr>
            <a:xfrm>
              <a:off x="4057304" y="2107879"/>
              <a:ext cx="2744065" cy="4165351"/>
            </a:xfrm>
            <a:prstGeom prst="roundRect">
              <a:avLst>
                <a:gd name="adj" fmla="val 9722"/>
              </a:avLst>
            </a:prstGeom>
            <a:solidFill>
              <a:schemeClr val="bg1"/>
            </a:solidFill>
            <a:ln w="31750">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a:ln>
                  <a:noFill/>
                </a:ln>
                <a:solidFill>
                  <a:srgbClr val="0C1436"/>
                </a:solidFill>
                <a:effectLst/>
                <a:uLnTx/>
                <a:uFillTx/>
                <a:latin typeface="Poppins" pitchFamily="2" charset="77"/>
                <a:ea typeface="+mn-ea"/>
                <a:cs typeface="Poppins" pitchFamily="2" charset="77"/>
              </a:endParaRPr>
            </a:p>
          </p:txBody>
        </p:sp>
        <p:sp>
          <p:nvSpPr>
            <p:cNvPr id="7" name="Rounded Rectangle 6">
              <a:extLst>
                <a:ext uri="{FF2B5EF4-FFF2-40B4-BE49-F238E27FC236}">
                  <a16:creationId xmlns:a16="http://schemas.microsoft.com/office/drawing/2014/main" id="{BE3C842F-1ADE-D110-1569-D03DDF41F9D2}"/>
                </a:ext>
              </a:extLst>
            </p:cNvPr>
            <p:cNvSpPr/>
            <p:nvPr/>
          </p:nvSpPr>
          <p:spPr>
            <a:xfrm>
              <a:off x="157073" y="2104821"/>
              <a:ext cx="3045972" cy="4168410"/>
            </a:xfrm>
            <a:prstGeom prst="roundRect">
              <a:avLst>
                <a:gd name="adj" fmla="val 9722"/>
              </a:avLst>
            </a:prstGeom>
            <a:solidFill>
              <a:schemeClr val="bg1"/>
            </a:solidFill>
            <a:ln w="31750">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a:ln>
                  <a:noFill/>
                </a:ln>
                <a:solidFill>
                  <a:srgbClr val="0C1436"/>
                </a:solidFill>
                <a:effectLst/>
                <a:uLnTx/>
                <a:uFillTx/>
                <a:latin typeface="Poppins" pitchFamily="2" charset="77"/>
                <a:ea typeface="+mn-ea"/>
                <a:cs typeface="Poppins" pitchFamily="2" charset="77"/>
              </a:endParaRPr>
            </a:p>
          </p:txBody>
        </p:sp>
        <p:sp>
          <p:nvSpPr>
            <p:cNvPr id="10" name="TextBox 9">
              <a:extLst>
                <a:ext uri="{FF2B5EF4-FFF2-40B4-BE49-F238E27FC236}">
                  <a16:creationId xmlns:a16="http://schemas.microsoft.com/office/drawing/2014/main" id="{83C06004-B5C7-3291-694C-90CC69851FEC}"/>
                </a:ext>
              </a:extLst>
            </p:cNvPr>
            <p:cNvSpPr txBox="1"/>
            <p:nvPr/>
          </p:nvSpPr>
          <p:spPr>
            <a:xfrm>
              <a:off x="4282456" y="3074103"/>
              <a:ext cx="2518913"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0C1436"/>
                  </a:solidFill>
                  <a:effectLst/>
                  <a:uLnTx/>
                  <a:uFillTx/>
                  <a:latin typeface="Poppins" pitchFamily="2" charset="77"/>
                  <a:ea typeface="+mn-ea"/>
                  <a:cs typeface="Poppins" pitchFamily="2" charset="77"/>
                </a:rPr>
                <a:t>Unified CX Ecosystem</a:t>
              </a:r>
            </a:p>
          </p:txBody>
        </p:sp>
        <p:sp>
          <p:nvSpPr>
            <p:cNvPr id="13" name="TextBox 12">
              <a:extLst>
                <a:ext uri="{FF2B5EF4-FFF2-40B4-BE49-F238E27FC236}">
                  <a16:creationId xmlns:a16="http://schemas.microsoft.com/office/drawing/2014/main" id="{83926AFC-53AE-8905-D064-086C7AFF164F}"/>
                </a:ext>
              </a:extLst>
            </p:cNvPr>
            <p:cNvSpPr txBox="1"/>
            <p:nvPr/>
          </p:nvSpPr>
          <p:spPr>
            <a:xfrm>
              <a:off x="562596" y="3074103"/>
              <a:ext cx="2213977"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0C1436"/>
                  </a:solidFill>
                  <a:effectLst/>
                  <a:uLnTx/>
                  <a:uFillTx/>
                  <a:latin typeface="Poppins" pitchFamily="2" charset="77"/>
                  <a:ea typeface="+mn-ea"/>
                  <a:cs typeface="Poppins" pitchFamily="2" charset="77"/>
                </a:rPr>
                <a:t>AI at Scale</a:t>
              </a:r>
            </a:p>
          </p:txBody>
        </p:sp>
        <p:sp>
          <p:nvSpPr>
            <p:cNvPr id="16" name="TextBox 15">
              <a:extLst>
                <a:ext uri="{FF2B5EF4-FFF2-40B4-BE49-F238E27FC236}">
                  <a16:creationId xmlns:a16="http://schemas.microsoft.com/office/drawing/2014/main" id="{303204A5-7995-A40A-CFFC-1E524325D389}"/>
                </a:ext>
              </a:extLst>
            </p:cNvPr>
            <p:cNvSpPr txBox="1"/>
            <p:nvPr/>
          </p:nvSpPr>
          <p:spPr>
            <a:xfrm>
              <a:off x="7681129" y="3059294"/>
              <a:ext cx="2616934"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0C1436"/>
                  </a:solidFill>
                  <a:effectLst/>
                  <a:uLnTx/>
                  <a:uFillTx/>
                  <a:latin typeface="Poppins" pitchFamily="2" charset="77"/>
                  <a:ea typeface="+mn-ea"/>
                  <a:cs typeface="Poppins" pitchFamily="2" charset="77"/>
                </a:rPr>
                <a:t>Advanced Analytics</a:t>
              </a:r>
            </a:p>
          </p:txBody>
        </p:sp>
        <p:pic>
          <p:nvPicPr>
            <p:cNvPr id="29" name="Graphic 28">
              <a:extLst>
                <a:ext uri="{FF2B5EF4-FFF2-40B4-BE49-F238E27FC236}">
                  <a16:creationId xmlns:a16="http://schemas.microsoft.com/office/drawing/2014/main" id="{7ECE1178-F95C-CCAE-B264-268D4A2699B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146919" y="2228753"/>
              <a:ext cx="886480" cy="819114"/>
            </a:xfrm>
            <a:prstGeom prst="rect">
              <a:avLst/>
            </a:prstGeom>
          </p:spPr>
        </p:pic>
        <p:pic>
          <p:nvPicPr>
            <p:cNvPr id="3" name="Graphic 2">
              <a:extLst>
                <a:ext uri="{FF2B5EF4-FFF2-40B4-BE49-F238E27FC236}">
                  <a16:creationId xmlns:a16="http://schemas.microsoft.com/office/drawing/2014/main" id="{5A7CD448-56B2-B4B1-43DA-3E85053026CF}"/>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250676" y="2175759"/>
              <a:ext cx="847383" cy="847383"/>
            </a:xfrm>
            <a:prstGeom prst="rect">
              <a:avLst/>
            </a:prstGeom>
          </p:spPr>
        </p:pic>
        <p:cxnSp>
          <p:nvCxnSpPr>
            <p:cNvPr id="17" name="Straight Connector 16">
              <a:extLst>
                <a:ext uri="{FF2B5EF4-FFF2-40B4-BE49-F238E27FC236}">
                  <a16:creationId xmlns:a16="http://schemas.microsoft.com/office/drawing/2014/main" id="{D064B38A-15EF-D304-3A45-6CDB0C7CA635}"/>
                </a:ext>
              </a:extLst>
            </p:cNvPr>
            <p:cNvCxnSpPr>
              <a:cxnSpLocks/>
            </p:cNvCxnSpPr>
            <p:nvPr/>
          </p:nvCxnSpPr>
          <p:spPr>
            <a:xfrm>
              <a:off x="523221" y="3550590"/>
              <a:ext cx="2488556"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18" name="Straight Connector 17">
              <a:extLst>
                <a:ext uri="{FF2B5EF4-FFF2-40B4-BE49-F238E27FC236}">
                  <a16:creationId xmlns:a16="http://schemas.microsoft.com/office/drawing/2014/main" id="{F23C4150-899E-4F7C-615F-9B25A1E93F1C}"/>
                </a:ext>
              </a:extLst>
            </p:cNvPr>
            <p:cNvCxnSpPr>
              <a:cxnSpLocks/>
            </p:cNvCxnSpPr>
            <p:nvPr/>
          </p:nvCxnSpPr>
          <p:spPr>
            <a:xfrm>
              <a:off x="4214515" y="3550590"/>
              <a:ext cx="2488556"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66A927D9-7423-2758-D3B8-AEAA3B2C7435}"/>
                </a:ext>
              </a:extLst>
            </p:cNvPr>
            <p:cNvCxnSpPr>
              <a:cxnSpLocks/>
            </p:cNvCxnSpPr>
            <p:nvPr/>
          </p:nvCxnSpPr>
          <p:spPr>
            <a:xfrm>
              <a:off x="7745318" y="3550590"/>
              <a:ext cx="2488556" cy="0"/>
            </a:xfrm>
            <a:prstGeom prst="line">
              <a:avLst/>
            </a:prstGeom>
          </p:spPr>
          <p:style>
            <a:lnRef idx="2">
              <a:schemeClr val="accent1"/>
            </a:lnRef>
            <a:fillRef idx="0">
              <a:schemeClr val="accent1"/>
            </a:fillRef>
            <a:effectRef idx="1">
              <a:schemeClr val="accent1"/>
            </a:effectRef>
            <a:fontRef idx="minor">
              <a:schemeClr val="tx1"/>
            </a:fontRef>
          </p:style>
        </p:cxnSp>
      </p:grpSp>
      <p:pic>
        <p:nvPicPr>
          <p:cNvPr id="23" name="Graphic 22">
            <a:extLst>
              <a:ext uri="{FF2B5EF4-FFF2-40B4-BE49-F238E27FC236}">
                <a16:creationId xmlns:a16="http://schemas.microsoft.com/office/drawing/2014/main" id="{A759931E-FDA3-4ED5-5370-68FF007DB45E}"/>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rot="21048691">
            <a:off x="10699936" y="1677548"/>
            <a:ext cx="403924" cy="591108"/>
          </a:xfrm>
          <a:prstGeom prst="rect">
            <a:avLst/>
          </a:prstGeom>
        </p:spPr>
      </p:pic>
      <p:pic>
        <p:nvPicPr>
          <p:cNvPr id="24" name="Graphic 23">
            <a:extLst>
              <a:ext uri="{FF2B5EF4-FFF2-40B4-BE49-F238E27FC236}">
                <a16:creationId xmlns:a16="http://schemas.microsoft.com/office/drawing/2014/main" id="{131FE4CE-F900-21BC-7938-A336C5F3807F}"/>
              </a:ext>
            </a:extLst>
          </p:cNvPr>
          <p:cNvPicPr>
            <a:picLocks noChangeAspect="1"/>
          </p:cNvPicPr>
          <p:nvPr/>
        </p:nvPicPr>
        <p:blipFill>
          <a:blip r:embed="rId9">
            <a:extLst>
              <a:ext uri="{96DAC541-7B7A-43D3-8B79-37D633B846F1}">
                <asvg:svgBlip xmlns:asvg="http://schemas.microsoft.com/office/drawing/2016/SVG/main" r:embed="rId10"/>
              </a:ext>
            </a:extLst>
          </a:blip>
          <a:srcRect b="51286"/>
          <a:stretch/>
        </p:blipFill>
        <p:spPr>
          <a:xfrm>
            <a:off x="2012425" y="6178927"/>
            <a:ext cx="1394012" cy="679073"/>
          </a:xfrm>
          <a:prstGeom prst="rect">
            <a:avLst/>
          </a:prstGeom>
        </p:spPr>
      </p:pic>
      <p:pic>
        <p:nvPicPr>
          <p:cNvPr id="26" name="Graphic 25">
            <a:extLst>
              <a:ext uri="{FF2B5EF4-FFF2-40B4-BE49-F238E27FC236}">
                <a16:creationId xmlns:a16="http://schemas.microsoft.com/office/drawing/2014/main" id="{93E32A24-EF0A-B98D-10BF-7E9E6F7C1972}"/>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5351303" y="1071596"/>
            <a:ext cx="1489393" cy="125611"/>
          </a:xfrm>
          <a:prstGeom prst="rect">
            <a:avLst/>
          </a:prstGeom>
        </p:spPr>
      </p:pic>
      <p:pic>
        <p:nvPicPr>
          <p:cNvPr id="8" name="Picture 7" descr="A black background with blue text&#10;&#10;Description automatically generated">
            <a:extLst>
              <a:ext uri="{FF2B5EF4-FFF2-40B4-BE49-F238E27FC236}">
                <a16:creationId xmlns:a16="http://schemas.microsoft.com/office/drawing/2014/main" id="{A9178D00-768C-F740-31EF-9F4BAD42B14A}"/>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4990869" y="3511112"/>
            <a:ext cx="2142080" cy="576413"/>
          </a:xfrm>
          <a:prstGeom prst="rect">
            <a:avLst/>
          </a:prstGeom>
        </p:spPr>
      </p:pic>
      <p:pic>
        <p:nvPicPr>
          <p:cNvPr id="12" name="Picture 11" descr="A close-up of a black background&#10;&#10;Description automatically generated">
            <a:extLst>
              <a:ext uri="{FF2B5EF4-FFF2-40B4-BE49-F238E27FC236}">
                <a16:creationId xmlns:a16="http://schemas.microsoft.com/office/drawing/2014/main" id="{407C32F7-0323-2FBD-954A-8A88D96E8C5D}"/>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216415" y="3561622"/>
            <a:ext cx="2556441" cy="809300"/>
          </a:xfrm>
          <a:prstGeom prst="rect">
            <a:avLst/>
          </a:prstGeom>
        </p:spPr>
      </p:pic>
      <p:pic>
        <p:nvPicPr>
          <p:cNvPr id="22" name="Picture 21">
            <a:extLst>
              <a:ext uri="{FF2B5EF4-FFF2-40B4-BE49-F238E27FC236}">
                <a16:creationId xmlns:a16="http://schemas.microsoft.com/office/drawing/2014/main" id="{58BD85C0-525D-113A-F03A-3B6C3EB2E893}"/>
              </a:ext>
            </a:extLst>
          </p:cNvPr>
          <p:cNvPicPr>
            <a:picLocks noChangeAspect="1"/>
          </p:cNvPicPr>
          <p:nvPr/>
        </p:nvPicPr>
        <p:blipFill>
          <a:blip r:embed="rId15"/>
          <a:stretch>
            <a:fillRect/>
          </a:stretch>
        </p:blipFill>
        <p:spPr>
          <a:xfrm>
            <a:off x="9122062" y="2108770"/>
            <a:ext cx="652761" cy="652761"/>
          </a:xfrm>
          <a:prstGeom prst="rect">
            <a:avLst/>
          </a:prstGeom>
        </p:spPr>
      </p:pic>
      <p:pic>
        <p:nvPicPr>
          <p:cNvPr id="9" name="Picture 8" descr="A close-up of a black background&#10;&#10;Description automatically generated">
            <a:extLst>
              <a:ext uri="{FF2B5EF4-FFF2-40B4-BE49-F238E27FC236}">
                <a16:creationId xmlns:a16="http://schemas.microsoft.com/office/drawing/2014/main" id="{D8C42184-E0C0-EA3F-11A3-3B6C47C5E6D3}"/>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4990868" y="4801835"/>
            <a:ext cx="2094327" cy="663008"/>
          </a:xfrm>
          <a:prstGeom prst="rect">
            <a:avLst/>
          </a:prstGeom>
        </p:spPr>
      </p:pic>
      <p:pic>
        <p:nvPicPr>
          <p:cNvPr id="25" name="Picture 24" descr="A close-up of a black background&#10;&#10;Description automatically generated">
            <a:extLst>
              <a:ext uri="{FF2B5EF4-FFF2-40B4-BE49-F238E27FC236}">
                <a16:creationId xmlns:a16="http://schemas.microsoft.com/office/drawing/2014/main" id="{96B4B6F3-935E-BF0F-0F3F-C16BA8C8FD97}"/>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1207877" y="4392160"/>
            <a:ext cx="2364712" cy="636321"/>
          </a:xfrm>
          <a:prstGeom prst="rect">
            <a:avLst/>
          </a:prstGeom>
        </p:spPr>
      </p:pic>
      <p:pic>
        <p:nvPicPr>
          <p:cNvPr id="27" name="Picture 26" descr="A close-up of a black background&#10;&#10;Description automatically generated">
            <a:extLst>
              <a:ext uri="{FF2B5EF4-FFF2-40B4-BE49-F238E27FC236}">
                <a16:creationId xmlns:a16="http://schemas.microsoft.com/office/drawing/2014/main" id="{7D5124CA-3B57-26C4-56CD-27F9A18D8826}"/>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4967678" y="4115172"/>
            <a:ext cx="2342670" cy="630390"/>
          </a:xfrm>
          <a:prstGeom prst="rect">
            <a:avLst/>
          </a:prstGeom>
        </p:spPr>
      </p:pic>
      <p:pic>
        <p:nvPicPr>
          <p:cNvPr id="28" name="Picture 2">
            <a:extLst>
              <a:ext uri="{FF2B5EF4-FFF2-40B4-BE49-F238E27FC236}">
                <a16:creationId xmlns:a16="http://schemas.microsoft.com/office/drawing/2014/main" id="{494FA57C-D813-464B-770C-1A35085F868B}"/>
              </a:ext>
            </a:extLst>
          </p:cNvPr>
          <p:cNvPicPr>
            <a:picLocks noChangeAspect="1" noChangeArrowheads="1"/>
          </p:cNvPicPr>
          <p:nvPr/>
        </p:nvPicPr>
        <p:blipFill>
          <a:blip r:embed="rId19">
            <a:clrChange>
              <a:clrFrom>
                <a:srgbClr val="FFFFFF"/>
              </a:clrFrom>
              <a:clrTo>
                <a:srgbClr val="FFFFFF">
                  <a:alpha val="0"/>
                </a:srgbClr>
              </a:clrTo>
            </a:clrChange>
            <a:alphaModFix/>
            <a:extLst>
              <a:ext uri="{28A0092B-C50C-407E-A947-70E740481C1C}">
                <a14:useLocalDpi xmlns:a14="http://schemas.microsoft.com/office/drawing/2010/main" val="0"/>
              </a:ext>
            </a:extLst>
          </a:blip>
          <a:srcRect/>
          <a:stretch>
            <a:fillRect/>
          </a:stretch>
        </p:blipFill>
        <p:spPr bwMode="auto">
          <a:xfrm>
            <a:off x="4990869" y="5474331"/>
            <a:ext cx="2047026" cy="598755"/>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29" descr="A close-up of a black background&#10;&#10;Description automatically generated">
            <a:extLst>
              <a:ext uri="{FF2B5EF4-FFF2-40B4-BE49-F238E27FC236}">
                <a16:creationId xmlns:a16="http://schemas.microsoft.com/office/drawing/2014/main" id="{145E1BC4-7202-D9FE-AA1C-493CC3A718E7}"/>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8351927" y="3518065"/>
            <a:ext cx="2276606" cy="612613"/>
          </a:xfrm>
          <a:prstGeom prst="rect">
            <a:avLst/>
          </a:prstGeom>
        </p:spPr>
      </p:pic>
      <p:pic>
        <p:nvPicPr>
          <p:cNvPr id="2" name="Picture 1" descr="A close-up of a black background&#10;&#10;Description automatically generated">
            <a:extLst>
              <a:ext uri="{FF2B5EF4-FFF2-40B4-BE49-F238E27FC236}">
                <a16:creationId xmlns:a16="http://schemas.microsoft.com/office/drawing/2014/main" id="{02FA1D0F-520F-9F18-B7D9-DA5E1364D9CD}"/>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1218104" y="5110355"/>
            <a:ext cx="2491549" cy="670452"/>
          </a:xfrm>
          <a:prstGeom prst="rect">
            <a:avLst/>
          </a:prstGeom>
        </p:spPr>
      </p:pic>
    </p:spTree>
    <p:extLst>
      <p:ext uri="{BB962C8B-B14F-4D97-AF65-F5344CB8AC3E}">
        <p14:creationId xmlns:p14="http://schemas.microsoft.com/office/powerpoint/2010/main" val="349436217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84A29C-08AE-4A15-987B-0E9E3CDA4FBA}"/>
            </a:ext>
          </a:extLst>
        </p:cNvPr>
        <p:cNvGrpSpPr/>
        <p:nvPr/>
      </p:nvGrpSpPr>
      <p:grpSpPr>
        <a:xfrm>
          <a:off x="0" y="0"/>
          <a:ext cx="0" cy="0"/>
          <a:chOff x="0" y="0"/>
          <a:chExt cx="0" cy="0"/>
        </a:xfrm>
      </p:grpSpPr>
      <p:sp>
        <p:nvSpPr>
          <p:cNvPr id="7" name="Content Placeholder 6">
            <a:extLst>
              <a:ext uri="{FF2B5EF4-FFF2-40B4-BE49-F238E27FC236}">
                <a16:creationId xmlns:a16="http://schemas.microsoft.com/office/drawing/2014/main" id="{2363A196-95C0-178A-1900-8BFC030CF5FD}"/>
              </a:ext>
            </a:extLst>
          </p:cNvPr>
          <p:cNvSpPr>
            <a:spLocks noGrp="1"/>
          </p:cNvSpPr>
          <p:nvPr>
            <p:ph sz="quarter" idx="14"/>
          </p:nvPr>
        </p:nvSpPr>
        <p:spPr>
          <a:xfrm>
            <a:off x="488950" y="1249680"/>
            <a:ext cx="6719459" cy="4911277"/>
          </a:xfrm>
          <a:ln>
            <a:noFill/>
          </a:ln>
        </p:spPr>
        <p:txBody>
          <a:bodyPr/>
          <a:lstStyle/>
          <a:p>
            <a:pPr marL="0" indent="0" algn="l">
              <a:buNone/>
            </a:pPr>
            <a:endParaRPr lang="en-GB" sz="1800" b="0" i="0">
              <a:solidFill>
                <a:srgbClr val="242424"/>
              </a:solidFill>
              <a:effectLst/>
              <a:latin typeface="Poppins" panose="00000500000000000000" pitchFamily="2" charset="0"/>
              <a:cs typeface="Poppins" panose="00000500000000000000" pitchFamily="2" charset="0"/>
            </a:endParaRPr>
          </a:p>
          <a:p>
            <a:pPr marL="0" indent="0">
              <a:buNone/>
            </a:pPr>
            <a:r>
              <a:rPr lang="en-GB" b="1">
                <a:latin typeface="Poppins" panose="00000500000000000000" pitchFamily="2" charset="0"/>
                <a:cs typeface="Poppins" panose="00000500000000000000" pitchFamily="2" charset="0"/>
              </a:rPr>
              <a:t>Make every interaction productive and memorable through: </a:t>
            </a:r>
            <a:endParaRPr lang="en-GB" sz="1800" b="1" i="0">
              <a:solidFill>
                <a:srgbClr val="242424"/>
              </a:solidFill>
              <a:effectLst/>
              <a:latin typeface="Poppins" panose="00000500000000000000" pitchFamily="2" charset="0"/>
              <a:cs typeface="Poppins" panose="00000500000000000000" pitchFamily="2" charset="0"/>
            </a:endParaRPr>
          </a:p>
          <a:p>
            <a:pPr marL="0" marR="0" algn="l"/>
            <a:r>
              <a:rPr lang="en-GB" sz="1600" b="1" i="0">
                <a:solidFill>
                  <a:schemeClr val="accent1"/>
                </a:solidFill>
                <a:effectLst/>
                <a:latin typeface="Poppins" panose="00000500000000000000" pitchFamily="2" charset="0"/>
                <a:cs typeface="Poppins" panose="00000500000000000000" pitchFamily="2" charset="0"/>
              </a:rPr>
              <a:t>Automation:</a:t>
            </a:r>
            <a:r>
              <a:rPr lang="en-GB" sz="1600" b="0" i="0">
                <a:solidFill>
                  <a:schemeClr val="accent1"/>
                </a:solidFill>
                <a:effectLst/>
                <a:latin typeface="Poppins" panose="00000500000000000000" pitchFamily="2" charset="0"/>
                <a:cs typeface="Poppins" panose="00000500000000000000" pitchFamily="2" charset="0"/>
              </a:rPr>
              <a:t> </a:t>
            </a:r>
            <a:r>
              <a:rPr lang="en-GB" sz="1600">
                <a:solidFill>
                  <a:srgbClr val="242424"/>
                </a:solidFill>
                <a:latin typeface="Poppins" panose="00000500000000000000" pitchFamily="2" charset="0"/>
                <a:cs typeface="Poppins" panose="00000500000000000000" pitchFamily="2" charset="0"/>
              </a:rPr>
              <a:t>Call</a:t>
            </a:r>
            <a:r>
              <a:rPr lang="en-GB" sz="1600" b="0" i="0">
                <a:solidFill>
                  <a:srgbClr val="242424"/>
                </a:solidFill>
                <a:effectLst/>
                <a:latin typeface="Poppins" panose="00000500000000000000" pitchFamily="2" charset="0"/>
                <a:cs typeface="Poppins" panose="00000500000000000000" pitchFamily="2" charset="0"/>
              </a:rPr>
              <a:t> tagging and automated summaries reduce average handling time (AHT) and minimise cognitive load.</a:t>
            </a:r>
          </a:p>
          <a:p>
            <a:pPr marL="0" marR="0" algn="l"/>
            <a:r>
              <a:rPr lang="en-GB" sz="1600" b="1" i="0">
                <a:solidFill>
                  <a:schemeClr val="accent1"/>
                </a:solidFill>
                <a:effectLst/>
                <a:latin typeface="Poppins" panose="00000500000000000000" pitchFamily="2" charset="0"/>
                <a:cs typeface="Poppins" panose="00000500000000000000" pitchFamily="2" charset="0"/>
              </a:rPr>
              <a:t>Insights:</a:t>
            </a:r>
            <a:r>
              <a:rPr lang="en-GB" sz="1600" b="0" i="0">
                <a:solidFill>
                  <a:schemeClr val="accent1"/>
                </a:solidFill>
                <a:effectLst/>
                <a:latin typeface="Poppins" panose="00000500000000000000" pitchFamily="2" charset="0"/>
                <a:cs typeface="Poppins" panose="00000500000000000000" pitchFamily="2" charset="0"/>
              </a:rPr>
              <a:t> </a:t>
            </a:r>
            <a:r>
              <a:rPr lang="en-GB" sz="1600" b="0" i="0">
                <a:solidFill>
                  <a:srgbClr val="242424"/>
                </a:solidFill>
                <a:effectLst/>
                <a:latin typeface="Poppins" panose="00000500000000000000" pitchFamily="2" charset="0"/>
                <a:cs typeface="Poppins" panose="00000500000000000000" pitchFamily="2" charset="0"/>
              </a:rPr>
              <a:t>AI-driven, actionable insights from customer interactions to identify key trends and areas for improvement.</a:t>
            </a:r>
          </a:p>
          <a:p>
            <a:pPr marL="0" marR="0" algn="l"/>
            <a:r>
              <a:rPr lang="en-GB" sz="1600" b="1" i="0">
                <a:solidFill>
                  <a:schemeClr val="accent1"/>
                </a:solidFill>
                <a:effectLst/>
                <a:latin typeface="Poppins" panose="00000500000000000000" pitchFamily="2" charset="0"/>
                <a:cs typeface="Poppins" panose="00000500000000000000" pitchFamily="2" charset="0"/>
              </a:rPr>
              <a:t>Performance tracking:</a:t>
            </a:r>
            <a:r>
              <a:rPr lang="en-GB" sz="1600" b="0" i="0">
                <a:solidFill>
                  <a:schemeClr val="accent1"/>
                </a:solidFill>
                <a:effectLst/>
                <a:latin typeface="Poppins" panose="00000500000000000000" pitchFamily="2" charset="0"/>
                <a:cs typeface="Poppins" panose="00000500000000000000" pitchFamily="2" charset="0"/>
              </a:rPr>
              <a:t> </a:t>
            </a:r>
            <a:r>
              <a:rPr lang="en-GB" sz="1600" b="0" i="0">
                <a:solidFill>
                  <a:srgbClr val="242424"/>
                </a:solidFill>
                <a:effectLst/>
                <a:latin typeface="Poppins" panose="00000500000000000000" pitchFamily="2" charset="0"/>
                <a:cs typeface="Poppins" panose="00000500000000000000" pitchFamily="2" charset="0"/>
              </a:rPr>
              <a:t>Live reports on contact handling metrics and team performance to drive agent performance and improve customer satisfaction.</a:t>
            </a:r>
          </a:p>
          <a:p>
            <a:pPr marL="0" marR="0" algn="l"/>
            <a:r>
              <a:rPr lang="en-GB" sz="1600" b="1" i="0">
                <a:solidFill>
                  <a:schemeClr val="accent1"/>
                </a:solidFill>
                <a:effectLst/>
                <a:latin typeface="Poppins" panose="00000500000000000000" pitchFamily="2" charset="0"/>
                <a:cs typeface="Poppins" panose="00000500000000000000" pitchFamily="2" charset="0"/>
              </a:rPr>
              <a:t>Quality Assurance &amp; Coaching:</a:t>
            </a:r>
            <a:r>
              <a:rPr lang="en-GB" sz="1600" b="0" i="0">
                <a:solidFill>
                  <a:schemeClr val="accent1"/>
                </a:solidFill>
                <a:effectLst/>
                <a:latin typeface="Poppins" panose="00000500000000000000" pitchFamily="2" charset="0"/>
                <a:cs typeface="Poppins" panose="00000500000000000000" pitchFamily="2" charset="0"/>
              </a:rPr>
              <a:t> </a:t>
            </a:r>
            <a:r>
              <a:rPr lang="en-GB" sz="1600" b="0" i="0">
                <a:solidFill>
                  <a:srgbClr val="242424"/>
                </a:solidFill>
                <a:effectLst/>
                <a:latin typeface="Poppins" panose="00000500000000000000" pitchFamily="2" charset="0"/>
                <a:cs typeface="Poppins" panose="00000500000000000000" pitchFamily="2" charset="0"/>
              </a:rPr>
              <a:t>Automated and manual QA to ensure compliance and support efficient, high-quality QA processes and coaching.</a:t>
            </a:r>
          </a:p>
          <a:p>
            <a:pPr marL="0" marR="0" indent="0" algn="l">
              <a:buNone/>
            </a:pPr>
            <a:endParaRPr lang="en-GB" sz="1800" b="0" i="0">
              <a:solidFill>
                <a:srgbClr val="242424"/>
              </a:solidFill>
              <a:effectLst/>
              <a:latin typeface="Aptos" panose="020B0004020202020204" pitchFamily="34" charset="0"/>
            </a:endParaRPr>
          </a:p>
          <a:p>
            <a:pPr marL="0" indent="0" algn="l">
              <a:buNone/>
            </a:pPr>
            <a:endParaRPr lang="en-GB" sz="1800" b="0" i="0">
              <a:solidFill>
                <a:srgbClr val="242424"/>
              </a:solidFill>
              <a:effectLst/>
              <a:latin typeface="Aptos" panose="020B0004020202020204" pitchFamily="34" charset="0"/>
            </a:endParaRPr>
          </a:p>
        </p:txBody>
      </p:sp>
      <p:pic>
        <p:nvPicPr>
          <p:cNvPr id="13" name="Picture 2" descr="A person and person with headset&#10;&#10;Description automatically generated">
            <a:extLst>
              <a:ext uri="{FF2B5EF4-FFF2-40B4-BE49-F238E27FC236}">
                <a16:creationId xmlns:a16="http://schemas.microsoft.com/office/drawing/2014/main" id="{EA115DCA-E067-97DA-8390-BCB7D8C4BDD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01305" y="1718658"/>
            <a:ext cx="4560910" cy="3420683"/>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9" descr="A close-up of a black background&#10;&#10;Description automatically generated">
            <a:extLst>
              <a:ext uri="{FF2B5EF4-FFF2-40B4-BE49-F238E27FC236}">
                <a16:creationId xmlns:a16="http://schemas.microsoft.com/office/drawing/2014/main" id="{E06C8960-9BFE-91F9-DC49-D35A85BE0B0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67114" y="-753427"/>
            <a:ext cx="2163240" cy="582107"/>
          </a:xfrm>
          <a:prstGeom prst="rect">
            <a:avLst/>
          </a:prstGeom>
        </p:spPr>
      </p:pic>
      <p:pic>
        <p:nvPicPr>
          <p:cNvPr id="5" name="Picture 29" descr="A close-up of a black background&#10;&#10;Description automatically generated">
            <a:extLst>
              <a:ext uri="{FF2B5EF4-FFF2-40B4-BE49-F238E27FC236}">
                <a16:creationId xmlns:a16="http://schemas.microsoft.com/office/drawing/2014/main" id="{896FF429-E8F7-5189-EB71-2205AA04F2A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8950" y="466628"/>
            <a:ext cx="3943713" cy="1061216"/>
          </a:xfrm>
          <a:prstGeom prst="rect">
            <a:avLst/>
          </a:prstGeom>
        </p:spPr>
      </p:pic>
      <p:sp>
        <p:nvSpPr>
          <p:cNvPr id="3" name="Text Placeholder 4">
            <a:extLst>
              <a:ext uri="{FF2B5EF4-FFF2-40B4-BE49-F238E27FC236}">
                <a16:creationId xmlns:a16="http://schemas.microsoft.com/office/drawing/2014/main" id="{5C9423E7-E1EC-8FC7-1749-D48597C34C74}"/>
              </a:ext>
            </a:extLst>
          </p:cNvPr>
          <p:cNvSpPr>
            <a:spLocks noGrp="1"/>
          </p:cNvSpPr>
          <p:nvPr>
            <p:ph type="body" sz="quarter" idx="18"/>
          </p:nvPr>
        </p:nvSpPr>
        <p:spPr>
          <a:xfrm>
            <a:off x="488950" y="6413401"/>
            <a:ext cx="5623856" cy="252870"/>
          </a:xfrm>
        </p:spPr>
        <p:txBody>
          <a:bodyPr/>
          <a:lstStyle/>
          <a:p>
            <a:r>
              <a:rPr lang="en-US"/>
              <a:t>EXTERNAL USE</a:t>
            </a:r>
          </a:p>
        </p:txBody>
      </p:sp>
    </p:spTree>
    <p:extLst>
      <p:ext uri="{BB962C8B-B14F-4D97-AF65-F5344CB8AC3E}">
        <p14:creationId xmlns:p14="http://schemas.microsoft.com/office/powerpoint/2010/main" val="42402776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AC38DA-7076-B255-7CAE-BD5BF3FEA79D}"/>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7521C39-6C8E-F43D-CC7F-6046DE2D60EE}"/>
              </a:ext>
            </a:extLst>
          </p:cNvPr>
          <p:cNvSpPr>
            <a:spLocks noGrp="1"/>
          </p:cNvSpPr>
          <p:nvPr>
            <p:ph sz="quarter" idx="4294967295"/>
          </p:nvPr>
        </p:nvSpPr>
        <p:spPr>
          <a:xfrm>
            <a:off x="488950" y="1831992"/>
            <a:ext cx="5389383" cy="4677295"/>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Clr>
                <a:schemeClr val="accent2"/>
              </a:buClr>
              <a:buFont typeface="Arial" panose="020B0604020202020204" pitchFamily="34" charset="0"/>
              <a:buChar char="•"/>
              <a:defRPr sz="2400" b="0" i="0" kern="1200">
                <a:solidFill>
                  <a:schemeClr val="tx1"/>
                </a:solidFill>
                <a:latin typeface="Poppins" pitchFamily="2" charset="77"/>
                <a:ea typeface="+mn-ea"/>
                <a:cs typeface="Poppins" pitchFamily="2" charset="77"/>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1800" b="0" i="0" kern="1200">
                <a:solidFill>
                  <a:schemeClr val="tx1"/>
                </a:solidFill>
                <a:latin typeface="Poppins" pitchFamily="2" charset="77"/>
                <a:ea typeface="+mn-ea"/>
                <a:cs typeface="Poppins" pitchFamily="2" charset="77"/>
              </a:defRPr>
            </a:lvl2pPr>
            <a:lvl3pPr marL="1143000" indent="-228600" algn="l" defTabSz="914400" rtl="0" eaLnBrk="1" latinLnBrk="0" hangingPunct="1">
              <a:lnSpc>
                <a:spcPct val="90000"/>
              </a:lnSpc>
              <a:spcBef>
                <a:spcPts val="500"/>
              </a:spcBef>
              <a:buClr>
                <a:schemeClr val="accent3"/>
              </a:buClr>
              <a:buFont typeface="Arial" panose="020B0604020202020204" pitchFamily="34" charset="0"/>
              <a:buChar char="•"/>
              <a:defRPr sz="1800" b="0" i="0" kern="1200">
                <a:solidFill>
                  <a:schemeClr val="tx1"/>
                </a:solidFill>
                <a:latin typeface="Poppins" pitchFamily="2" charset="77"/>
                <a:ea typeface="+mn-ea"/>
                <a:cs typeface="Poppins" pitchFamily="2" charset="77"/>
              </a:defRPr>
            </a:lvl3pPr>
            <a:lvl4pPr marL="1600200" indent="-228600" algn="l" defTabSz="914400" rtl="0" eaLnBrk="1" latinLnBrk="0" hangingPunct="1">
              <a:lnSpc>
                <a:spcPct val="90000"/>
              </a:lnSpc>
              <a:spcBef>
                <a:spcPts val="500"/>
              </a:spcBef>
              <a:buClr>
                <a:schemeClr val="accent6"/>
              </a:buClr>
              <a:buFont typeface="Arial" panose="020B0604020202020204" pitchFamily="34" charset="0"/>
              <a:buChar char="•"/>
              <a:defRPr sz="1600" b="0" i="0" kern="1200">
                <a:solidFill>
                  <a:schemeClr val="tx1"/>
                </a:solidFill>
                <a:latin typeface="Poppins" pitchFamily="2" charset="77"/>
                <a:ea typeface="+mn-ea"/>
                <a:cs typeface="Poppins" pitchFamily="2" charset="77"/>
              </a:defRPr>
            </a:lvl4pPr>
            <a:lvl5pPr marL="2057400" indent="-228600" algn="l" defTabSz="914400" rtl="0" eaLnBrk="1" latinLnBrk="0" hangingPunct="1">
              <a:lnSpc>
                <a:spcPct val="90000"/>
              </a:lnSpc>
              <a:spcBef>
                <a:spcPts val="500"/>
              </a:spcBef>
              <a:buClr>
                <a:schemeClr val="tx2"/>
              </a:buClr>
              <a:buFont typeface="Arial" panose="020B0604020202020204" pitchFamily="34" charset="0"/>
              <a:buChar char="•"/>
              <a:defRPr sz="1600" b="0" i="0" kern="1200">
                <a:solidFill>
                  <a:schemeClr val="tx1"/>
                </a:solidFill>
                <a:latin typeface="Poppins" pitchFamily="2" charset="77"/>
                <a:ea typeface="+mn-ea"/>
                <a:cs typeface="Poppins" pitchFamily="2" charset="77"/>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GB" sz="2000">
              <a:latin typeface="Poppins"/>
              <a:cs typeface="Poppins"/>
            </a:endParaRPr>
          </a:p>
          <a:p>
            <a:pPr marL="0" indent="0">
              <a:buNone/>
            </a:pPr>
            <a:r>
              <a:rPr lang="en-GB" sz="1800">
                <a:latin typeface="Poppins"/>
                <a:cs typeface="Poppins"/>
              </a:rPr>
              <a:t>When launching Conversational Intelligence, a dynamic overview immediately shows:</a:t>
            </a:r>
          </a:p>
          <a:p>
            <a:r>
              <a:rPr lang="en-GB" sz="1800">
                <a:latin typeface="Poppins"/>
                <a:cs typeface="Poppins"/>
              </a:rPr>
              <a:t>Top conversation drivers.</a:t>
            </a:r>
          </a:p>
          <a:p>
            <a:r>
              <a:rPr lang="en-GB" sz="1800">
                <a:latin typeface="Poppins"/>
                <a:cs typeface="Poppins"/>
              </a:rPr>
              <a:t>Top changes in conversation.</a:t>
            </a:r>
          </a:p>
          <a:p>
            <a:r>
              <a:rPr lang="en-GB" sz="1800">
                <a:latin typeface="Poppins"/>
                <a:cs typeface="Poppins"/>
              </a:rPr>
              <a:t>Causes of repeat calls.</a:t>
            </a:r>
          </a:p>
          <a:p>
            <a:endParaRPr lang="en-GB" sz="1800">
              <a:latin typeface="Poppins"/>
              <a:cs typeface="Poppins"/>
            </a:endParaRPr>
          </a:p>
          <a:p>
            <a:pPr marL="0" indent="0">
              <a:buNone/>
            </a:pPr>
            <a:endParaRPr lang="en-GB" sz="1800">
              <a:latin typeface="Poppins"/>
              <a:cs typeface="Poppins"/>
            </a:endParaRPr>
          </a:p>
        </p:txBody>
      </p:sp>
      <p:sp>
        <p:nvSpPr>
          <p:cNvPr id="4" name="Content Placeholder 3">
            <a:extLst>
              <a:ext uri="{FF2B5EF4-FFF2-40B4-BE49-F238E27FC236}">
                <a16:creationId xmlns:a16="http://schemas.microsoft.com/office/drawing/2014/main" id="{7A67762B-16D5-36E5-CB70-9B0662B5178E}"/>
              </a:ext>
            </a:extLst>
          </p:cNvPr>
          <p:cNvSpPr>
            <a:spLocks noGrp="1"/>
          </p:cNvSpPr>
          <p:nvPr>
            <p:ph sz="quarter" idx="13"/>
          </p:nvPr>
        </p:nvSpPr>
        <p:spPr>
          <a:xfrm>
            <a:off x="488950" y="901297"/>
            <a:ext cx="5389383" cy="630238"/>
          </a:xfrm>
        </p:spPr>
        <p:txBody>
          <a:bodyPr lIns="91440" tIns="45720" rIns="91440" bIns="45720" anchor="ctr"/>
          <a:lstStyle/>
          <a:p>
            <a:r>
              <a:rPr lang="da-DK">
                <a:latin typeface="Poppins"/>
                <a:cs typeface="Poppins"/>
              </a:rPr>
              <a:t>7 Seconds to Magic </a:t>
            </a:r>
            <a:endParaRPr lang="da-DK"/>
          </a:p>
        </p:txBody>
      </p:sp>
      <p:pic>
        <p:nvPicPr>
          <p:cNvPr id="12" name="Pladsholder til billede 11" descr="Et billede, der indeholder tekst, skærmbillede&#10;&#10;Automatisk genereret beskrivelse">
            <a:extLst>
              <a:ext uri="{FF2B5EF4-FFF2-40B4-BE49-F238E27FC236}">
                <a16:creationId xmlns:a16="http://schemas.microsoft.com/office/drawing/2014/main" id="{E19D6F76-FBCA-9DEC-1052-3FECFF58980F}"/>
              </a:ext>
            </a:extLst>
          </p:cNvPr>
          <p:cNvPicPr>
            <a:picLocks noGrp="1" noChangeAspect="1"/>
          </p:cNvPicPr>
          <p:nvPr>
            <p:ph type="pic" sz="quarter" idx="17"/>
          </p:nvPr>
        </p:nvPicPr>
        <p:blipFill>
          <a:blip r:embed="rId3"/>
          <a:srcRect l="9689" r="9689"/>
          <a:stretch>
            <a:fillRect/>
          </a:stretch>
        </p:blipFill>
        <p:spPr/>
      </p:pic>
      <p:pic>
        <p:nvPicPr>
          <p:cNvPr id="6" name="Picture 29" descr="A close-up of a black background&#10;&#10;Description automatically generated">
            <a:extLst>
              <a:ext uri="{FF2B5EF4-FFF2-40B4-BE49-F238E27FC236}">
                <a16:creationId xmlns:a16="http://schemas.microsoft.com/office/drawing/2014/main" id="{4C849111-F76F-286E-6956-FDDC59888FB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99753" y="1351674"/>
            <a:ext cx="2163240" cy="582107"/>
          </a:xfrm>
          <a:prstGeom prst="rect">
            <a:avLst/>
          </a:prstGeom>
        </p:spPr>
      </p:pic>
      <p:sp>
        <p:nvSpPr>
          <p:cNvPr id="3" name="TextBox 2">
            <a:extLst>
              <a:ext uri="{FF2B5EF4-FFF2-40B4-BE49-F238E27FC236}">
                <a16:creationId xmlns:a16="http://schemas.microsoft.com/office/drawing/2014/main" id="{6245E719-B71C-2CDC-F1D6-DC3921C55412}"/>
              </a:ext>
            </a:extLst>
          </p:cNvPr>
          <p:cNvSpPr txBox="1"/>
          <p:nvPr/>
        </p:nvSpPr>
        <p:spPr>
          <a:xfrm>
            <a:off x="1215781" y="4964795"/>
            <a:ext cx="3823431" cy="923330"/>
          </a:xfrm>
          <a:prstGeom prst="rect">
            <a:avLst/>
          </a:prstGeom>
          <a:noFill/>
        </p:spPr>
        <p:txBody>
          <a:bodyPr wrap="square" lIns="91440" tIns="45720" rIns="91440" bIns="45720" anchor="t">
            <a:spAutoFit/>
          </a:bodyPr>
          <a:lstStyle/>
          <a:p>
            <a:r>
              <a:rPr lang="da-DK">
                <a:solidFill>
                  <a:schemeClr val="accent1"/>
                </a:solidFill>
                <a:latin typeface="Poppins"/>
                <a:cs typeface="Poppins"/>
              </a:rPr>
              <a:t>Customer interactions and concerns are ever-changing. Your actions should too! </a:t>
            </a:r>
            <a:endParaRPr lang="en-GB" sz="1600">
              <a:solidFill>
                <a:schemeClr val="accent1"/>
              </a:solidFill>
              <a:latin typeface="Poppins"/>
              <a:cs typeface="Poppins"/>
            </a:endParaRPr>
          </a:p>
        </p:txBody>
      </p:sp>
      <p:pic>
        <p:nvPicPr>
          <p:cNvPr id="5" name="Picture 4">
            <a:extLst>
              <a:ext uri="{FF2B5EF4-FFF2-40B4-BE49-F238E27FC236}">
                <a16:creationId xmlns:a16="http://schemas.microsoft.com/office/drawing/2014/main" id="{B36C9F40-7936-E714-AF34-69303C2DB4C7}"/>
              </a:ext>
            </a:extLst>
          </p:cNvPr>
          <p:cNvPicPr>
            <a:picLocks noChangeAspect="1"/>
          </p:cNvPicPr>
          <p:nvPr/>
        </p:nvPicPr>
        <p:blipFill>
          <a:blip r:embed="rId5"/>
          <a:stretch>
            <a:fillRect/>
          </a:stretch>
        </p:blipFill>
        <p:spPr>
          <a:xfrm>
            <a:off x="302986" y="5001361"/>
            <a:ext cx="726831" cy="726831"/>
          </a:xfrm>
          <a:prstGeom prst="rect">
            <a:avLst/>
          </a:prstGeom>
        </p:spPr>
      </p:pic>
      <p:sp>
        <p:nvSpPr>
          <p:cNvPr id="7" name="Text Placeholder 4">
            <a:extLst>
              <a:ext uri="{FF2B5EF4-FFF2-40B4-BE49-F238E27FC236}">
                <a16:creationId xmlns:a16="http://schemas.microsoft.com/office/drawing/2014/main" id="{BCD1A756-7057-84DD-B4E2-3034E641DCDD}"/>
              </a:ext>
            </a:extLst>
          </p:cNvPr>
          <p:cNvSpPr>
            <a:spLocks noGrp="1"/>
          </p:cNvSpPr>
          <p:nvPr>
            <p:ph type="body" sz="quarter" idx="18"/>
          </p:nvPr>
        </p:nvSpPr>
        <p:spPr>
          <a:xfrm>
            <a:off x="488950" y="6413401"/>
            <a:ext cx="5623856" cy="252870"/>
          </a:xfrm>
        </p:spPr>
        <p:txBody>
          <a:bodyPr/>
          <a:lstStyle/>
          <a:p>
            <a:r>
              <a:rPr lang="en-US"/>
              <a:t>EXTERNAL USE</a:t>
            </a:r>
          </a:p>
        </p:txBody>
      </p:sp>
    </p:spTree>
    <p:extLst>
      <p:ext uri="{BB962C8B-B14F-4D97-AF65-F5344CB8AC3E}">
        <p14:creationId xmlns:p14="http://schemas.microsoft.com/office/powerpoint/2010/main" val="343950318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7BC308-F5F9-6DFA-C329-4A1D7C31F1D9}"/>
            </a:ext>
          </a:extLst>
        </p:cNvPr>
        <p:cNvGrpSpPr/>
        <p:nvPr/>
      </p:nvGrpSpPr>
      <p:grpSpPr>
        <a:xfrm>
          <a:off x="0" y="0"/>
          <a:ext cx="0" cy="0"/>
          <a:chOff x="0" y="0"/>
          <a:chExt cx="0" cy="0"/>
        </a:xfrm>
      </p:grpSpPr>
      <p:sp>
        <p:nvSpPr>
          <p:cNvPr id="10" name="Oval 9">
            <a:extLst>
              <a:ext uri="{FF2B5EF4-FFF2-40B4-BE49-F238E27FC236}">
                <a16:creationId xmlns:a16="http://schemas.microsoft.com/office/drawing/2014/main" id="{F4BF2DCA-C336-8C94-0A50-40EB5D4E00CD}"/>
              </a:ext>
            </a:extLst>
          </p:cNvPr>
          <p:cNvSpPr/>
          <p:nvPr/>
        </p:nvSpPr>
        <p:spPr>
          <a:xfrm rot="1692121">
            <a:off x="1439231" y="9011977"/>
            <a:ext cx="230587" cy="230587"/>
          </a:xfrm>
          <a:prstGeom prst="ellipse">
            <a:avLst/>
          </a:pr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4" name="TextBox 13">
            <a:extLst>
              <a:ext uri="{FF2B5EF4-FFF2-40B4-BE49-F238E27FC236}">
                <a16:creationId xmlns:a16="http://schemas.microsoft.com/office/drawing/2014/main" id="{941C0066-C614-CEC6-F164-2250468ACA0F}"/>
              </a:ext>
            </a:extLst>
          </p:cNvPr>
          <p:cNvSpPr txBox="1"/>
          <p:nvPr/>
        </p:nvSpPr>
        <p:spPr>
          <a:xfrm>
            <a:off x="2732662" y="401127"/>
            <a:ext cx="6726675" cy="584775"/>
          </a:xfrm>
          <a:prstGeom prst="rect">
            <a:avLst/>
          </a:prstGeom>
          <a:noFill/>
        </p:spPr>
        <p:txBody>
          <a:bodyPr wrap="square" rtlCol="0">
            <a:spAutoFit/>
          </a:bodyPr>
          <a:lstStyle/>
          <a:p>
            <a:pPr algn="ctr"/>
            <a:r>
              <a:rPr lang="en-GB" sz="3200" b="1">
                <a:latin typeface="Poppins" panose="00000500000000000000" pitchFamily="2" charset="0"/>
                <a:cs typeface="Poppins" panose="00000500000000000000" pitchFamily="2" charset="0"/>
              </a:rPr>
              <a:t>Why are customers calling us?</a:t>
            </a:r>
            <a:endParaRPr lang="id-ID" sz="3200" b="1">
              <a:latin typeface="Poppins" panose="00000500000000000000" pitchFamily="2" charset="0"/>
              <a:cs typeface="Poppins" panose="00000500000000000000" pitchFamily="2" charset="0"/>
            </a:endParaRPr>
          </a:p>
        </p:txBody>
      </p:sp>
      <p:sp>
        <p:nvSpPr>
          <p:cNvPr id="4" name="TextBox 3">
            <a:extLst>
              <a:ext uri="{FF2B5EF4-FFF2-40B4-BE49-F238E27FC236}">
                <a16:creationId xmlns:a16="http://schemas.microsoft.com/office/drawing/2014/main" id="{17E9ECBC-5934-C7DC-A604-A676E2A09CB2}"/>
              </a:ext>
            </a:extLst>
          </p:cNvPr>
          <p:cNvSpPr txBox="1"/>
          <p:nvPr/>
        </p:nvSpPr>
        <p:spPr>
          <a:xfrm>
            <a:off x="5321057" y="2739261"/>
            <a:ext cx="1549886" cy="400110"/>
          </a:xfrm>
          <a:prstGeom prst="rect">
            <a:avLst/>
          </a:prstGeom>
          <a:noFill/>
        </p:spPr>
        <p:txBody>
          <a:bodyPr wrap="square" rtlCol="0">
            <a:spAutoFit/>
          </a:bodyPr>
          <a:lstStyle/>
          <a:p>
            <a:pPr algn="ctr"/>
            <a:r>
              <a:rPr lang="id-ID" sz="2000" err="1">
                <a:latin typeface="Poppins" panose="00000500000000000000" pitchFamily="2" charset="0"/>
                <a:cs typeface="Poppins" panose="00000500000000000000" pitchFamily="2" charset="0"/>
              </a:rPr>
              <a:t>image</a:t>
            </a:r>
            <a:endParaRPr lang="id-ID" sz="2000">
              <a:latin typeface="Poppins" panose="00000500000000000000" pitchFamily="2" charset="0"/>
              <a:cs typeface="Poppins" panose="00000500000000000000" pitchFamily="2" charset="0"/>
            </a:endParaRPr>
          </a:p>
        </p:txBody>
      </p:sp>
      <p:pic>
        <p:nvPicPr>
          <p:cNvPr id="3" name="Picture 11">
            <a:extLst>
              <a:ext uri="{FF2B5EF4-FFF2-40B4-BE49-F238E27FC236}">
                <a16:creationId xmlns:a16="http://schemas.microsoft.com/office/drawing/2014/main" id="{82BD9B97-D970-0D02-95C0-5C9E144C4CEA}"/>
              </a:ext>
            </a:extLst>
          </p:cNvPr>
          <p:cNvPicPr>
            <a:picLocks noChangeAspect="1"/>
          </p:cNvPicPr>
          <p:nvPr/>
        </p:nvPicPr>
        <p:blipFill>
          <a:blip r:embed="rId3"/>
          <a:srcRect l="461" r="461"/>
          <a:stretch/>
        </p:blipFill>
        <p:spPr>
          <a:xfrm>
            <a:off x="488950" y="1274654"/>
            <a:ext cx="6977030" cy="4084099"/>
          </a:xfrm>
          <a:prstGeom prst="roundRect">
            <a:avLst>
              <a:gd name="adj" fmla="val 6874"/>
            </a:avLst>
          </a:prstGeom>
          <a:ln>
            <a:solidFill>
              <a:schemeClr val="bg2"/>
            </a:solidFill>
          </a:ln>
        </p:spPr>
        <p:style>
          <a:lnRef idx="2">
            <a:schemeClr val="accent1"/>
          </a:lnRef>
          <a:fillRef idx="1">
            <a:schemeClr val="lt1"/>
          </a:fillRef>
          <a:effectRef idx="0">
            <a:schemeClr val="accent1"/>
          </a:effectRef>
          <a:fontRef idx="minor">
            <a:schemeClr val="dk1"/>
          </a:fontRef>
        </p:style>
      </p:pic>
      <p:pic>
        <p:nvPicPr>
          <p:cNvPr id="5" name="Picture 11">
            <a:extLst>
              <a:ext uri="{FF2B5EF4-FFF2-40B4-BE49-F238E27FC236}">
                <a16:creationId xmlns:a16="http://schemas.microsoft.com/office/drawing/2014/main" id="{667C4A7D-FD6E-5713-43CF-8BEE01B53D36}"/>
              </a:ext>
            </a:extLst>
          </p:cNvPr>
          <p:cNvPicPr>
            <a:picLocks noChangeAspect="1"/>
          </p:cNvPicPr>
          <p:nvPr/>
        </p:nvPicPr>
        <p:blipFill>
          <a:blip r:embed="rId4"/>
          <a:srcRect l="162" r="162"/>
          <a:stretch/>
        </p:blipFill>
        <p:spPr>
          <a:xfrm>
            <a:off x="4726020" y="2213118"/>
            <a:ext cx="6977030" cy="4084099"/>
          </a:xfrm>
          <a:prstGeom prst="roundRect">
            <a:avLst>
              <a:gd name="adj" fmla="val 6874"/>
            </a:avLst>
          </a:prstGeom>
          <a:ln>
            <a:solidFill>
              <a:schemeClr val="bg2"/>
            </a:solidFill>
          </a:ln>
        </p:spPr>
        <p:style>
          <a:lnRef idx="2">
            <a:schemeClr val="accent1"/>
          </a:lnRef>
          <a:fillRef idx="1">
            <a:schemeClr val="lt1"/>
          </a:fillRef>
          <a:effectRef idx="0">
            <a:schemeClr val="accent1"/>
          </a:effectRef>
          <a:fontRef idx="minor">
            <a:schemeClr val="dk1"/>
          </a:fontRef>
        </p:style>
      </p:pic>
      <p:cxnSp>
        <p:nvCxnSpPr>
          <p:cNvPr id="6" name="Straight Arrow Connector 9">
            <a:extLst>
              <a:ext uri="{FF2B5EF4-FFF2-40B4-BE49-F238E27FC236}">
                <a16:creationId xmlns:a16="http://schemas.microsoft.com/office/drawing/2014/main" id="{D7399163-F75C-63F2-E782-CBB150055C33}"/>
              </a:ext>
            </a:extLst>
          </p:cNvPr>
          <p:cNvCxnSpPr>
            <a:cxnSpLocks/>
          </p:cNvCxnSpPr>
          <p:nvPr/>
        </p:nvCxnSpPr>
        <p:spPr>
          <a:xfrm>
            <a:off x="2223203" y="2530681"/>
            <a:ext cx="3471745" cy="1704433"/>
          </a:xfrm>
          <a:prstGeom prst="straightConnector1">
            <a:avLst/>
          </a:prstGeom>
          <a:ln w="38100">
            <a:solidFill>
              <a:schemeClr val="bg1"/>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8D0D9BE0-E5D5-CE77-41DC-4096D45AF587}"/>
              </a:ext>
            </a:extLst>
          </p:cNvPr>
          <p:cNvSpPr txBox="1"/>
          <p:nvPr/>
        </p:nvSpPr>
        <p:spPr>
          <a:xfrm>
            <a:off x="789254" y="5533543"/>
            <a:ext cx="4383447" cy="923330"/>
          </a:xfrm>
          <a:prstGeom prst="rect">
            <a:avLst/>
          </a:prstGeom>
          <a:noFill/>
        </p:spPr>
        <p:txBody>
          <a:bodyPr wrap="square">
            <a:spAutoFit/>
          </a:bodyPr>
          <a:lstStyle/>
          <a:p>
            <a:r>
              <a:rPr lang="en-GB" sz="1800" b="1">
                <a:latin typeface="Poppins" panose="00000500000000000000" pitchFamily="2" charset="0"/>
                <a:cs typeface="Poppins" panose="00000500000000000000" pitchFamily="2" charset="0"/>
              </a:rPr>
              <a:t>Conversational Intelligence </a:t>
            </a:r>
            <a:r>
              <a:rPr kumimoji="0" lang="en-GB" sz="1800" b="0" i="0" u="none" strike="noStrike" kern="1200" cap="none" spc="0" normalizeH="0" baseline="0" noProof="0">
                <a:ln>
                  <a:noFill/>
                </a:ln>
                <a:effectLst/>
                <a:uLnTx/>
                <a:uFillTx/>
                <a:latin typeface="Poppins" panose="00000500000000000000" pitchFamily="2" charset="0"/>
                <a:cs typeface="Poppins" panose="00000500000000000000" pitchFamily="2" charset="0"/>
              </a:rPr>
              <a:t>transcribes, </a:t>
            </a:r>
            <a:r>
              <a:rPr lang="en-GB" sz="1800">
                <a:latin typeface="Poppins" panose="00000500000000000000" pitchFamily="2" charset="0"/>
                <a:cs typeface="Poppins" panose="00000500000000000000" pitchFamily="2" charset="0"/>
              </a:rPr>
              <a:t>analyses, </a:t>
            </a:r>
            <a:r>
              <a:rPr kumimoji="0" lang="en-GB" sz="1800" b="0" i="0" u="none" strike="noStrike" kern="1200" cap="none" spc="0" normalizeH="0" baseline="0" noProof="0">
                <a:ln>
                  <a:noFill/>
                </a:ln>
                <a:effectLst/>
                <a:uLnTx/>
                <a:uFillTx/>
                <a:latin typeface="Poppins" panose="00000500000000000000" pitchFamily="2" charset="0"/>
                <a:cs typeface="Poppins" panose="00000500000000000000" pitchFamily="2" charset="0"/>
              </a:rPr>
              <a:t>and logs customer interactions.</a:t>
            </a:r>
          </a:p>
        </p:txBody>
      </p:sp>
    </p:spTree>
    <p:extLst>
      <p:ext uri="{BB962C8B-B14F-4D97-AF65-F5344CB8AC3E}">
        <p14:creationId xmlns:p14="http://schemas.microsoft.com/office/powerpoint/2010/main" val="336023363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1D0264-E3AE-E1BA-6F93-B58D42C6D20D}"/>
            </a:ext>
          </a:extLst>
        </p:cNvPr>
        <p:cNvGrpSpPr/>
        <p:nvPr/>
      </p:nvGrpSpPr>
      <p:grpSpPr>
        <a:xfrm>
          <a:off x="0" y="0"/>
          <a:ext cx="0" cy="0"/>
          <a:chOff x="0" y="0"/>
          <a:chExt cx="0" cy="0"/>
        </a:xfrm>
      </p:grpSpPr>
      <p:sp>
        <p:nvSpPr>
          <p:cNvPr id="11" name="Text Placeholder 10">
            <a:extLst>
              <a:ext uri="{FF2B5EF4-FFF2-40B4-BE49-F238E27FC236}">
                <a16:creationId xmlns:a16="http://schemas.microsoft.com/office/drawing/2014/main" id="{DFE58E7B-87E6-752D-38C4-0C360EB1E227}"/>
              </a:ext>
            </a:extLst>
          </p:cNvPr>
          <p:cNvSpPr>
            <a:spLocks noGrp="1"/>
          </p:cNvSpPr>
          <p:nvPr>
            <p:ph type="body" sz="quarter" idx="17"/>
          </p:nvPr>
        </p:nvSpPr>
        <p:spPr>
          <a:xfrm>
            <a:off x="488950" y="1620642"/>
            <a:ext cx="4283909" cy="2955229"/>
          </a:xfrm>
        </p:spPr>
        <p:txBody>
          <a:bodyPr/>
          <a:lstStyle/>
          <a:p>
            <a:pPr algn="l">
              <a:spcAft>
                <a:spcPts val="600"/>
              </a:spcAft>
            </a:pPr>
            <a:r>
              <a:rPr lang="en-US" sz="1600"/>
              <a:t>With AI-powered conversational analytics you gain </a:t>
            </a:r>
            <a:r>
              <a:rPr lang="en-US" sz="1600" b="1"/>
              <a:t>direct insight into customer sentiment</a:t>
            </a:r>
            <a:r>
              <a:rPr lang="en-US" sz="1600"/>
              <a:t>, instead of relying on surveys or assumptions</a:t>
            </a:r>
            <a:br>
              <a:rPr lang="en-US" sz="1600" b="1"/>
            </a:br>
            <a:br>
              <a:rPr lang="en-US" sz="1600" b="1"/>
            </a:br>
            <a:br>
              <a:rPr lang="en-US" sz="1600" b="1"/>
            </a:br>
            <a:r>
              <a:rPr lang="en-US" sz="1600"/>
              <a:t>Measuring customer satisfaction from every call helps you:</a:t>
            </a:r>
          </a:p>
          <a:p>
            <a:pPr marL="285750" indent="-285750" algn="l">
              <a:spcAft>
                <a:spcPts val="600"/>
              </a:spcAft>
              <a:buFont typeface="Arial" panose="020B0604020202020204" pitchFamily="34" charset="0"/>
              <a:buChar char="•"/>
            </a:pPr>
            <a:r>
              <a:rPr lang="en-US" sz="1600"/>
              <a:t>Understand pain points</a:t>
            </a:r>
          </a:p>
          <a:p>
            <a:pPr marL="285750" indent="-285750" algn="l">
              <a:spcAft>
                <a:spcPts val="600"/>
              </a:spcAft>
              <a:buFont typeface="Arial" panose="020B0604020202020204" pitchFamily="34" charset="0"/>
              <a:buChar char="•"/>
            </a:pPr>
            <a:r>
              <a:rPr lang="en-US" sz="1600"/>
              <a:t>Improve service quality</a:t>
            </a:r>
          </a:p>
          <a:p>
            <a:pPr marL="285750" indent="-285750" algn="l">
              <a:spcAft>
                <a:spcPts val="600"/>
              </a:spcAft>
              <a:buFont typeface="Arial" panose="020B0604020202020204" pitchFamily="34" charset="0"/>
              <a:buChar char="•"/>
            </a:pPr>
            <a:r>
              <a:rPr lang="en-US" sz="1600"/>
              <a:t>Enhance customer experience</a:t>
            </a:r>
          </a:p>
        </p:txBody>
      </p:sp>
      <p:sp>
        <p:nvSpPr>
          <p:cNvPr id="12" name="Content Placeholder 11">
            <a:extLst>
              <a:ext uri="{FF2B5EF4-FFF2-40B4-BE49-F238E27FC236}">
                <a16:creationId xmlns:a16="http://schemas.microsoft.com/office/drawing/2014/main" id="{7636E1E7-F390-8E28-B9D3-28361576FFA2}"/>
              </a:ext>
            </a:extLst>
          </p:cNvPr>
          <p:cNvSpPr>
            <a:spLocks noGrp="1"/>
          </p:cNvSpPr>
          <p:nvPr>
            <p:ph sz="quarter" idx="18"/>
          </p:nvPr>
        </p:nvSpPr>
        <p:spPr>
          <a:xfrm>
            <a:off x="488950" y="598573"/>
            <a:ext cx="11214100" cy="630238"/>
          </a:xfrm>
        </p:spPr>
        <p:txBody>
          <a:bodyPr/>
          <a:lstStyle/>
          <a:p>
            <a:r>
              <a:rPr lang="en-US"/>
              <a:t>Get customer satisfaction from every call</a:t>
            </a:r>
          </a:p>
        </p:txBody>
      </p:sp>
      <p:pic>
        <p:nvPicPr>
          <p:cNvPr id="16" name="Picture 11">
            <a:extLst>
              <a:ext uri="{FF2B5EF4-FFF2-40B4-BE49-F238E27FC236}">
                <a16:creationId xmlns:a16="http://schemas.microsoft.com/office/drawing/2014/main" id="{83E00EB5-6426-01A5-6121-FF155FFF8FC3}"/>
              </a:ext>
            </a:extLst>
          </p:cNvPr>
          <p:cNvPicPr>
            <a:picLocks noChangeAspect="1"/>
          </p:cNvPicPr>
          <p:nvPr/>
        </p:nvPicPr>
        <p:blipFill>
          <a:blip r:embed="rId3"/>
          <a:srcRect l="1655" r="9324"/>
          <a:stretch/>
        </p:blipFill>
        <p:spPr>
          <a:xfrm>
            <a:off x="5016501" y="1591371"/>
            <a:ext cx="6686550" cy="4476352"/>
          </a:xfrm>
          <a:prstGeom prst="roundRect">
            <a:avLst>
              <a:gd name="adj" fmla="val 6874"/>
            </a:avLst>
          </a:prstGeom>
        </p:spPr>
      </p:pic>
      <p:pic>
        <p:nvPicPr>
          <p:cNvPr id="2" name="Picture 1">
            <a:extLst>
              <a:ext uri="{FF2B5EF4-FFF2-40B4-BE49-F238E27FC236}">
                <a16:creationId xmlns:a16="http://schemas.microsoft.com/office/drawing/2014/main" id="{BBADBF36-BF9A-CB2B-39DC-80C4DAE7ACDD}"/>
              </a:ext>
            </a:extLst>
          </p:cNvPr>
          <p:cNvPicPr>
            <a:picLocks noChangeAspect="1"/>
          </p:cNvPicPr>
          <p:nvPr/>
        </p:nvPicPr>
        <p:blipFill>
          <a:blip r:embed="rId4"/>
          <a:stretch>
            <a:fillRect/>
          </a:stretch>
        </p:blipFill>
        <p:spPr>
          <a:xfrm>
            <a:off x="1982430" y="4983338"/>
            <a:ext cx="1084385" cy="1084385"/>
          </a:xfrm>
          <a:prstGeom prst="rect">
            <a:avLst/>
          </a:prstGeom>
        </p:spPr>
      </p:pic>
    </p:spTree>
    <p:extLst>
      <p:ext uri="{BB962C8B-B14F-4D97-AF65-F5344CB8AC3E}">
        <p14:creationId xmlns:p14="http://schemas.microsoft.com/office/powerpoint/2010/main" val="257352937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4D0EBAE5-DAD8-251E-46C2-01AD4A95F835}"/>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270BE545-F795-33D5-465B-407C45FDBCE6}"/>
              </a:ext>
            </a:extLst>
          </p:cNvPr>
          <p:cNvSpPr/>
          <p:nvPr/>
        </p:nvSpPr>
        <p:spPr>
          <a:xfrm>
            <a:off x="0" y="0"/>
            <a:ext cx="4203700" cy="6858000"/>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ptos" panose="02110004020202020204"/>
              <a:ea typeface="+mn-ea"/>
              <a:cs typeface="+mn-cs"/>
            </a:endParaRPr>
          </a:p>
        </p:txBody>
      </p:sp>
      <p:pic>
        <p:nvPicPr>
          <p:cNvPr id="6" name="Picture 5" descr="A purple briefcase with a group of people in it&#10;&#10;Description automatically generated">
            <a:extLst>
              <a:ext uri="{FF2B5EF4-FFF2-40B4-BE49-F238E27FC236}">
                <a16:creationId xmlns:a16="http://schemas.microsoft.com/office/drawing/2014/main" id="{7D23ACD0-663F-8F05-3643-1BFB70BF5ED6}"/>
              </a:ext>
            </a:extLst>
          </p:cNvPr>
          <p:cNvPicPr>
            <a:picLocks noChangeAspect="1"/>
          </p:cNvPicPr>
          <p:nvPr/>
        </p:nvPicPr>
        <p:blipFill>
          <a:blip r:embed="rId3"/>
          <a:stretch>
            <a:fillRect/>
          </a:stretch>
        </p:blipFill>
        <p:spPr>
          <a:xfrm>
            <a:off x="157415" y="2189219"/>
            <a:ext cx="4366567" cy="3131089"/>
          </a:xfrm>
          <a:prstGeom prst="rect">
            <a:avLst/>
          </a:prstGeom>
        </p:spPr>
      </p:pic>
      <p:sp>
        <p:nvSpPr>
          <p:cNvPr id="2" name="TextBox 1">
            <a:extLst>
              <a:ext uri="{FF2B5EF4-FFF2-40B4-BE49-F238E27FC236}">
                <a16:creationId xmlns:a16="http://schemas.microsoft.com/office/drawing/2014/main" id="{F3C9B0A7-100F-6A5D-539B-EB31F62435FC}"/>
              </a:ext>
            </a:extLst>
          </p:cNvPr>
          <p:cNvSpPr txBox="1"/>
          <p:nvPr/>
        </p:nvSpPr>
        <p:spPr>
          <a:xfrm>
            <a:off x="5233328" y="908111"/>
            <a:ext cx="7464657" cy="1077218"/>
          </a:xfrm>
          <a:prstGeom prst="rect">
            <a:avLst/>
          </a:prstGeom>
          <a:noFill/>
        </p:spPr>
        <p:txBody>
          <a:bodyPr wrap="square" rtlCol="0">
            <a:spAutoFit/>
          </a:bodyPr>
          <a:lstStyle/>
          <a:p>
            <a:r>
              <a:rPr lang="id-ID" sz="3200" b="1">
                <a:latin typeface="Poppins" panose="00000500000000000000" pitchFamily="2" charset="0"/>
                <a:cs typeface="Poppins" panose="00000500000000000000" pitchFamily="2" charset="0"/>
              </a:rPr>
              <a:t>Getting started with </a:t>
            </a:r>
            <a:r>
              <a:rPr lang="en-GB" sz="3200" b="1">
                <a:latin typeface="Poppins" panose="00000500000000000000" pitchFamily="2" charset="0"/>
                <a:cs typeface="Poppins" panose="00000500000000000000" pitchFamily="2" charset="0"/>
              </a:rPr>
              <a:t>Conversational Intelligence</a:t>
            </a:r>
            <a:endParaRPr lang="id-ID" sz="3200" b="1">
              <a:solidFill>
                <a:schemeClr val="accent2"/>
              </a:solidFill>
              <a:latin typeface="Noto Serif Disp ExtCond" panose="02020502080505090204" pitchFamily="18" charset="0"/>
              <a:ea typeface="Noto Serif Disp ExtCond" panose="02020502080505090204" pitchFamily="18" charset="0"/>
              <a:cs typeface="Noto Serif Disp ExtCond" panose="02020502080505090204" pitchFamily="18" charset="0"/>
            </a:endParaRPr>
          </a:p>
        </p:txBody>
      </p:sp>
      <p:sp>
        <p:nvSpPr>
          <p:cNvPr id="4" name="TextBox 3">
            <a:extLst>
              <a:ext uri="{FF2B5EF4-FFF2-40B4-BE49-F238E27FC236}">
                <a16:creationId xmlns:a16="http://schemas.microsoft.com/office/drawing/2014/main" id="{F2A78A7D-E47D-C7FB-C341-970B3A8F9775}"/>
              </a:ext>
            </a:extLst>
          </p:cNvPr>
          <p:cNvSpPr txBox="1"/>
          <p:nvPr/>
        </p:nvSpPr>
        <p:spPr>
          <a:xfrm>
            <a:off x="5233328" y="2395744"/>
            <a:ext cx="5836088" cy="2800767"/>
          </a:xfrm>
          <a:prstGeom prst="rect">
            <a:avLst/>
          </a:prstGeom>
          <a:noFill/>
        </p:spPr>
        <p:txBody>
          <a:bodyPr wrap="square" rtlCol="0">
            <a:spAutoFit/>
          </a:bodyPr>
          <a:lstStyle/>
          <a:p>
            <a:pPr marL="285750" indent="-285750">
              <a:buFont typeface="Arial" panose="020B0604020202020204" pitchFamily="34" charset="0"/>
              <a:buChar char="•"/>
            </a:pPr>
            <a:r>
              <a:rPr lang="en-GB" sz="1600" b="1">
                <a:latin typeface="Poppins" pitchFamily="2" charset="77"/>
                <a:cs typeface="Poppins" pitchFamily="2" charset="77"/>
              </a:rPr>
              <a:t>Pinpoint your challenges: </a:t>
            </a:r>
            <a:r>
              <a:rPr lang="en-GB" sz="1600">
                <a:latin typeface="Poppins" pitchFamily="2" charset="77"/>
                <a:cs typeface="Poppins" pitchFamily="2" charset="77"/>
              </a:rPr>
              <a:t>Where are you experiencing friction or inefficiencies?</a:t>
            </a:r>
            <a:br>
              <a:rPr lang="en-GB" sz="1600" b="1">
                <a:latin typeface="Poppins" pitchFamily="2" charset="77"/>
                <a:cs typeface="Poppins" pitchFamily="2" charset="77"/>
              </a:rPr>
            </a:br>
            <a:endParaRPr lang="en-GB" sz="1600" b="1">
              <a:latin typeface="Poppins" pitchFamily="2" charset="77"/>
              <a:cs typeface="Poppins" pitchFamily="2" charset="77"/>
            </a:endParaRPr>
          </a:p>
          <a:p>
            <a:pPr marL="285750" indent="-285750">
              <a:buFont typeface="Arial" panose="020B0604020202020204" pitchFamily="34" charset="0"/>
              <a:buChar char="•"/>
            </a:pPr>
            <a:r>
              <a:rPr lang="en-GB" sz="1600" b="1">
                <a:latin typeface="Poppins" pitchFamily="2" charset="77"/>
                <a:cs typeface="Poppins" pitchFamily="2" charset="77"/>
              </a:rPr>
              <a:t>Start small: </a:t>
            </a:r>
            <a:r>
              <a:rPr lang="en-GB" sz="1600">
                <a:latin typeface="Poppins" pitchFamily="2" charset="77"/>
                <a:cs typeface="Poppins" pitchFamily="2" charset="77"/>
              </a:rPr>
              <a:t>Don’t try to boil the ocean. Begin with a pilot project to test and learn.</a:t>
            </a:r>
            <a:br>
              <a:rPr lang="en-GB" sz="1600">
                <a:latin typeface="Poppins" pitchFamily="2" charset="77"/>
                <a:cs typeface="Poppins" pitchFamily="2" charset="77"/>
              </a:rPr>
            </a:br>
            <a:endParaRPr lang="en-GB" sz="1600">
              <a:latin typeface="Poppins" pitchFamily="2" charset="77"/>
              <a:cs typeface="Poppins" pitchFamily="2" charset="77"/>
            </a:endParaRPr>
          </a:p>
          <a:p>
            <a:pPr marL="285750" indent="-285750">
              <a:buFont typeface="Arial" panose="020B0604020202020204" pitchFamily="34" charset="0"/>
              <a:buChar char="•"/>
            </a:pPr>
            <a:r>
              <a:rPr lang="en-GB" sz="1600" b="1">
                <a:latin typeface="Poppins" pitchFamily="2" charset="77"/>
                <a:cs typeface="Poppins" pitchFamily="2" charset="77"/>
              </a:rPr>
              <a:t>Data is key: </a:t>
            </a:r>
            <a:r>
              <a:rPr lang="en-GB" sz="1600">
                <a:latin typeface="Poppins" pitchFamily="2" charset="77"/>
                <a:cs typeface="Poppins" pitchFamily="2" charset="77"/>
              </a:rPr>
              <a:t>Ensure you have the right data infrastructure to support your AI initiatives.</a:t>
            </a:r>
            <a:br>
              <a:rPr lang="en-GB" sz="1600">
                <a:latin typeface="Poppins" pitchFamily="2" charset="77"/>
                <a:cs typeface="Poppins" pitchFamily="2" charset="77"/>
              </a:rPr>
            </a:br>
            <a:endParaRPr lang="en-GB" sz="1600">
              <a:latin typeface="Poppins" pitchFamily="2" charset="77"/>
              <a:cs typeface="Poppins" pitchFamily="2" charset="77"/>
            </a:endParaRPr>
          </a:p>
          <a:p>
            <a:pPr marL="285750" indent="-285750">
              <a:buFont typeface="Arial" panose="020B0604020202020204" pitchFamily="34" charset="0"/>
              <a:buChar char="•"/>
            </a:pPr>
            <a:r>
              <a:rPr lang="en-GB" sz="1600" b="1">
                <a:latin typeface="Poppins" pitchFamily="2" charset="77"/>
                <a:cs typeface="Poppins" pitchFamily="2" charset="77"/>
              </a:rPr>
              <a:t>Collaborate and innovate: </a:t>
            </a:r>
            <a:r>
              <a:rPr lang="en-GB" sz="1600">
                <a:latin typeface="Poppins" pitchFamily="2" charset="77"/>
                <a:cs typeface="Poppins" pitchFamily="2" charset="77"/>
              </a:rPr>
              <a:t>Bring your team along on the journey and foster a culture of experimentation. </a:t>
            </a:r>
            <a:r>
              <a:rPr lang="id-ID" sz="1600">
                <a:latin typeface="Poppins" pitchFamily="2" charset="77"/>
                <a:cs typeface="Poppins" pitchFamily="2" charset="77"/>
              </a:rPr>
              <a:t> </a:t>
            </a:r>
          </a:p>
        </p:txBody>
      </p:sp>
      <p:sp>
        <p:nvSpPr>
          <p:cNvPr id="3" name="Text Placeholder 4">
            <a:extLst>
              <a:ext uri="{FF2B5EF4-FFF2-40B4-BE49-F238E27FC236}">
                <a16:creationId xmlns:a16="http://schemas.microsoft.com/office/drawing/2014/main" id="{A364975C-71F2-F7FA-62A6-ECD9601F2EE8}"/>
              </a:ext>
            </a:extLst>
          </p:cNvPr>
          <p:cNvSpPr>
            <a:spLocks noGrp="1"/>
          </p:cNvSpPr>
          <p:nvPr>
            <p:ph type="body" sz="quarter" idx="18"/>
          </p:nvPr>
        </p:nvSpPr>
        <p:spPr>
          <a:xfrm>
            <a:off x="488950" y="6413401"/>
            <a:ext cx="5623856" cy="252870"/>
          </a:xfrm>
        </p:spPr>
        <p:txBody>
          <a:bodyPr/>
          <a:lstStyle/>
          <a:p>
            <a:r>
              <a:rPr lang="en-US"/>
              <a:t>EXTERNAL USE</a:t>
            </a:r>
          </a:p>
        </p:txBody>
      </p:sp>
    </p:spTree>
    <p:extLst>
      <p:ext uri="{BB962C8B-B14F-4D97-AF65-F5344CB8AC3E}">
        <p14:creationId xmlns:p14="http://schemas.microsoft.com/office/powerpoint/2010/main" val="268011368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47935800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C46EEF-BA7B-2620-415E-7E2D2F9E2235}"/>
              </a:ext>
            </a:extLst>
          </p:cNvPr>
          <p:cNvSpPr>
            <a:spLocks noGrp="1"/>
          </p:cNvSpPr>
          <p:nvPr>
            <p:ph type="title"/>
          </p:nvPr>
        </p:nvSpPr>
        <p:spPr>
          <a:xfrm>
            <a:off x="629130" y="2570922"/>
            <a:ext cx="7079863" cy="1298713"/>
          </a:xfrm>
        </p:spPr>
        <p:txBody>
          <a:bodyPr>
            <a:normAutofit/>
          </a:bodyPr>
          <a:lstStyle/>
          <a:p>
            <a:r>
              <a:rPr lang="en-GB" b="1"/>
              <a:t>Conversational Intelligence: </a:t>
            </a:r>
            <a:r>
              <a:rPr lang="en-GB" b="1">
                <a:solidFill>
                  <a:schemeClr val="accent1"/>
                </a:solidFill>
              </a:rPr>
              <a:t>Quality Management</a:t>
            </a:r>
            <a:endParaRPr lang="en-NL" b="1">
              <a:solidFill>
                <a:schemeClr val="accent1"/>
              </a:solidFill>
            </a:endParaRPr>
          </a:p>
        </p:txBody>
      </p:sp>
      <p:sp>
        <p:nvSpPr>
          <p:cNvPr id="3" name="Text Placeholder 2">
            <a:extLst>
              <a:ext uri="{FF2B5EF4-FFF2-40B4-BE49-F238E27FC236}">
                <a16:creationId xmlns:a16="http://schemas.microsoft.com/office/drawing/2014/main" id="{0119107D-9CED-CD8B-632D-BF131E60CE01}"/>
              </a:ext>
            </a:extLst>
          </p:cNvPr>
          <p:cNvSpPr>
            <a:spLocks noGrp="1"/>
          </p:cNvSpPr>
          <p:nvPr>
            <p:ph type="body" sz="quarter" idx="14"/>
          </p:nvPr>
        </p:nvSpPr>
        <p:spPr/>
        <p:txBody>
          <a:bodyPr/>
          <a:lstStyle/>
          <a:p>
            <a:endParaRPr lang="en-NL"/>
          </a:p>
        </p:txBody>
      </p:sp>
    </p:spTree>
    <p:extLst>
      <p:ext uri="{BB962C8B-B14F-4D97-AF65-F5344CB8AC3E}">
        <p14:creationId xmlns:p14="http://schemas.microsoft.com/office/powerpoint/2010/main" val="107112825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D29B5D3A-525C-34B5-32AA-CE99C03E392D}"/>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73C747ED-E5D9-267B-C442-24FEFFF5FDFD}"/>
              </a:ext>
            </a:extLst>
          </p:cNvPr>
          <p:cNvSpPr/>
          <p:nvPr/>
        </p:nvSpPr>
        <p:spPr>
          <a:xfrm>
            <a:off x="0" y="0"/>
            <a:ext cx="4203700" cy="6858000"/>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ptos" panose="02110004020202020204"/>
              <a:ea typeface="+mn-ea"/>
              <a:cs typeface="+mn-cs"/>
            </a:endParaRPr>
          </a:p>
        </p:txBody>
      </p:sp>
      <p:pic>
        <p:nvPicPr>
          <p:cNvPr id="6" name="Picture 5" descr="A purple briefcase with a group of people in it&#10;&#10;Description automatically generated">
            <a:extLst>
              <a:ext uri="{FF2B5EF4-FFF2-40B4-BE49-F238E27FC236}">
                <a16:creationId xmlns:a16="http://schemas.microsoft.com/office/drawing/2014/main" id="{FA83B930-982D-F004-9576-38DFB0CB5627}"/>
              </a:ext>
            </a:extLst>
          </p:cNvPr>
          <p:cNvPicPr>
            <a:picLocks noChangeAspect="1"/>
          </p:cNvPicPr>
          <p:nvPr/>
        </p:nvPicPr>
        <p:blipFill>
          <a:blip r:embed="rId3"/>
          <a:stretch>
            <a:fillRect/>
          </a:stretch>
        </p:blipFill>
        <p:spPr>
          <a:xfrm>
            <a:off x="157415" y="2189219"/>
            <a:ext cx="4366567" cy="3131089"/>
          </a:xfrm>
          <a:prstGeom prst="rect">
            <a:avLst/>
          </a:prstGeom>
        </p:spPr>
      </p:pic>
      <p:sp>
        <p:nvSpPr>
          <p:cNvPr id="2" name="TextBox 1">
            <a:extLst>
              <a:ext uri="{FF2B5EF4-FFF2-40B4-BE49-F238E27FC236}">
                <a16:creationId xmlns:a16="http://schemas.microsoft.com/office/drawing/2014/main" id="{AF5AAAB0-EC1A-5B0C-FF35-363C13E7652C}"/>
              </a:ext>
            </a:extLst>
          </p:cNvPr>
          <p:cNvSpPr txBox="1"/>
          <p:nvPr/>
        </p:nvSpPr>
        <p:spPr>
          <a:xfrm>
            <a:off x="5159909" y="586970"/>
            <a:ext cx="6587127" cy="1523494"/>
          </a:xfrm>
          <a:prstGeom prst="rect">
            <a:avLst/>
          </a:prstGeom>
          <a:noFill/>
        </p:spPr>
        <p:txBody>
          <a:bodyPr wrap="square" rtlCol="0">
            <a:spAutoFit/>
          </a:bodyPr>
          <a:lstStyle/>
          <a:p>
            <a:pPr>
              <a:spcAft>
                <a:spcPts val="600"/>
              </a:spcAft>
            </a:pPr>
            <a:r>
              <a:rPr lang="en-GB" sz="2400" b="1">
                <a:latin typeface="Poppins" panose="00000500000000000000" pitchFamily="2" charset="0"/>
                <a:cs typeface="Poppins" panose="00000500000000000000" pitchFamily="2" charset="0"/>
              </a:rPr>
              <a:t>Improve data quality and consistency with Quality Management.</a:t>
            </a:r>
          </a:p>
          <a:p>
            <a:r>
              <a:rPr lang="en-GB" sz="2000">
                <a:solidFill>
                  <a:schemeClr val="accent1"/>
                </a:solidFill>
              </a:rPr>
              <a:t>Optimise your processes in 4 simple steps, with the perfect mix of automation and manual deep dives.  </a:t>
            </a:r>
            <a:r>
              <a:rPr lang="en-GB" sz="2000" b="1">
                <a:solidFill>
                  <a:schemeClr val="accent1"/>
                </a:solidFill>
                <a:latin typeface="Poppins" panose="00000500000000000000" pitchFamily="2" charset="0"/>
                <a:cs typeface="Poppins" panose="00000500000000000000" pitchFamily="2" charset="0"/>
              </a:rPr>
              <a:t> </a:t>
            </a:r>
            <a:endParaRPr lang="id-ID" sz="2000" b="1">
              <a:solidFill>
                <a:schemeClr val="accent1"/>
              </a:solidFill>
              <a:latin typeface="Noto Serif Disp ExtCond" panose="02020502080505090204" pitchFamily="18" charset="0"/>
              <a:ea typeface="Noto Serif Disp ExtCond" panose="02020502080505090204" pitchFamily="18" charset="0"/>
              <a:cs typeface="Noto Serif Disp ExtCond" panose="02020502080505090204" pitchFamily="18" charset="0"/>
            </a:endParaRPr>
          </a:p>
        </p:txBody>
      </p:sp>
      <p:sp>
        <p:nvSpPr>
          <p:cNvPr id="4" name="TextBox 3">
            <a:extLst>
              <a:ext uri="{FF2B5EF4-FFF2-40B4-BE49-F238E27FC236}">
                <a16:creationId xmlns:a16="http://schemas.microsoft.com/office/drawing/2014/main" id="{70056EF2-958A-99B4-91C1-C8E014123FC7}"/>
              </a:ext>
            </a:extLst>
          </p:cNvPr>
          <p:cNvSpPr txBox="1"/>
          <p:nvPr/>
        </p:nvSpPr>
        <p:spPr>
          <a:xfrm>
            <a:off x="5233328" y="2395744"/>
            <a:ext cx="5836088" cy="3016210"/>
          </a:xfrm>
          <a:prstGeom prst="rect">
            <a:avLst/>
          </a:prstGeom>
          <a:noFill/>
        </p:spPr>
        <p:txBody>
          <a:bodyPr wrap="square" rtlCol="0">
            <a:spAutoFit/>
          </a:bodyPr>
          <a:lstStyle/>
          <a:p>
            <a:pPr marL="342900" indent="-342900">
              <a:spcAft>
                <a:spcPts val="1200"/>
              </a:spcAft>
              <a:buAutoNum type="arabicPeriod"/>
            </a:pPr>
            <a:r>
              <a:rPr lang="en-GB" sz="1600"/>
              <a:t>Get 100% call coverage with auto scoring. Fully customisable and super easy to configure. </a:t>
            </a:r>
          </a:p>
          <a:p>
            <a:pPr marL="342900" indent="-342900">
              <a:spcAft>
                <a:spcPts val="1200"/>
              </a:spcAft>
              <a:buAutoNum type="arabicPeriod"/>
            </a:pPr>
            <a:r>
              <a:rPr lang="en-GB" sz="1600"/>
              <a:t>Easily identify relevant conversations for assessment. Stop wasting time on conversations with no potential for improvement. </a:t>
            </a:r>
          </a:p>
          <a:p>
            <a:pPr marL="342900" indent="-342900">
              <a:spcAft>
                <a:spcPts val="1200"/>
              </a:spcAft>
              <a:buAutoNum type="arabicPeriod"/>
            </a:pPr>
            <a:r>
              <a:rPr lang="en-GB" sz="1600"/>
              <a:t>Make your manual deep dives matter: Build multi layered assessment forms tailored to your specific needs.</a:t>
            </a:r>
          </a:p>
          <a:p>
            <a:pPr marL="342900" indent="-342900">
              <a:buAutoNum type="arabicPeriod"/>
            </a:pPr>
            <a:r>
              <a:rPr lang="en-GB" sz="1600"/>
              <a:t>Monitor and display your assessment results through tailored dashboards and "out of the box" reports. </a:t>
            </a:r>
          </a:p>
          <a:p>
            <a:pPr marL="285750" indent="-285750">
              <a:buFont typeface="Arial" panose="020B0604020202020204" pitchFamily="34" charset="0"/>
              <a:buChar char="•"/>
            </a:pPr>
            <a:endParaRPr lang="id-ID" sz="1600">
              <a:latin typeface="Poppins" pitchFamily="2" charset="77"/>
              <a:cs typeface="Poppins" pitchFamily="2" charset="77"/>
            </a:endParaRPr>
          </a:p>
        </p:txBody>
      </p:sp>
      <p:sp>
        <p:nvSpPr>
          <p:cNvPr id="3" name="Text Placeholder 4">
            <a:extLst>
              <a:ext uri="{FF2B5EF4-FFF2-40B4-BE49-F238E27FC236}">
                <a16:creationId xmlns:a16="http://schemas.microsoft.com/office/drawing/2014/main" id="{F00384AF-DF10-69E5-1BD1-B62B6326CB98}"/>
              </a:ext>
            </a:extLst>
          </p:cNvPr>
          <p:cNvSpPr>
            <a:spLocks noGrp="1"/>
          </p:cNvSpPr>
          <p:nvPr>
            <p:ph type="body" sz="quarter" idx="18"/>
          </p:nvPr>
        </p:nvSpPr>
        <p:spPr>
          <a:xfrm>
            <a:off x="488950" y="6413401"/>
            <a:ext cx="5623856" cy="252870"/>
          </a:xfrm>
        </p:spPr>
        <p:txBody>
          <a:bodyPr/>
          <a:lstStyle/>
          <a:p>
            <a:r>
              <a:rPr lang="en-US"/>
              <a:t>EXTERNAL USE</a:t>
            </a:r>
          </a:p>
        </p:txBody>
      </p:sp>
    </p:spTree>
    <p:extLst>
      <p:ext uri="{BB962C8B-B14F-4D97-AF65-F5344CB8AC3E}">
        <p14:creationId xmlns:p14="http://schemas.microsoft.com/office/powerpoint/2010/main" val="26160696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3FF4EB0B-53A7-15AE-ADF0-1BCA0EBC7122}"/>
            </a:ext>
          </a:extLst>
        </p:cNvPr>
        <p:cNvGrpSpPr/>
        <p:nvPr/>
      </p:nvGrpSpPr>
      <p:grpSpPr>
        <a:xfrm>
          <a:off x="0" y="0"/>
          <a:ext cx="0" cy="0"/>
          <a:chOff x="0" y="0"/>
          <a:chExt cx="0" cy="0"/>
        </a:xfrm>
      </p:grpSpPr>
      <p:sp>
        <p:nvSpPr>
          <p:cNvPr id="6" name="TextBox 5">
            <a:extLst>
              <a:ext uri="{FF2B5EF4-FFF2-40B4-BE49-F238E27FC236}">
                <a16:creationId xmlns:a16="http://schemas.microsoft.com/office/drawing/2014/main" id="{44E10359-288A-4267-E865-5BE3AB9791CB}"/>
              </a:ext>
            </a:extLst>
          </p:cNvPr>
          <p:cNvSpPr txBox="1"/>
          <p:nvPr/>
        </p:nvSpPr>
        <p:spPr>
          <a:xfrm>
            <a:off x="488949" y="725152"/>
            <a:ext cx="5425713" cy="15696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a:ln>
                  <a:noFill/>
                </a:ln>
                <a:solidFill>
                  <a:srgbClr val="0C1436"/>
                </a:solidFill>
                <a:effectLst/>
                <a:uLnTx/>
                <a:uFillTx/>
                <a:latin typeface="Poppins" pitchFamily="2" charset="77"/>
                <a:ea typeface="+mn-ea"/>
                <a:cs typeface="Poppins" pitchFamily="2" charset="77"/>
              </a:rPr>
              <a:t>What are you doing today to run an efficient CX operation? </a:t>
            </a:r>
            <a:endParaRPr kumimoji="0" lang="en-US" sz="3200" b="1" i="1" u="none" strike="noStrike" kern="1200" cap="none" spc="0" normalizeH="0" baseline="0" noProof="0">
              <a:ln>
                <a:noFill/>
              </a:ln>
              <a:solidFill>
                <a:srgbClr val="DAABF4"/>
              </a:solidFill>
              <a:effectLst/>
              <a:uLnTx/>
              <a:uFillTx/>
              <a:latin typeface="Noto Serif Kannada" panose="02020502060505020204" pitchFamily="18" charset="0"/>
              <a:ea typeface="+mn-ea"/>
              <a:cs typeface="Noto Serif Kannada" panose="02020502060505020204" pitchFamily="18" charset="0"/>
            </a:endParaRPr>
          </a:p>
        </p:txBody>
      </p:sp>
      <p:sp>
        <p:nvSpPr>
          <p:cNvPr id="2" name="TextBox 1">
            <a:extLst>
              <a:ext uri="{FF2B5EF4-FFF2-40B4-BE49-F238E27FC236}">
                <a16:creationId xmlns:a16="http://schemas.microsoft.com/office/drawing/2014/main" id="{0EF5897D-40CB-D264-90CD-7EED17005C2C}"/>
              </a:ext>
            </a:extLst>
          </p:cNvPr>
          <p:cNvSpPr txBox="1"/>
          <p:nvPr/>
        </p:nvSpPr>
        <p:spPr>
          <a:xfrm>
            <a:off x="587333" y="2929788"/>
            <a:ext cx="5228944" cy="3416320"/>
          </a:xfrm>
          <a:prstGeom prst="rect">
            <a:avLst/>
          </a:prstGeom>
          <a:noFill/>
        </p:spPr>
        <p:txBody>
          <a:bodyPr wrap="square" lIns="91440" tIns="45720" rIns="91440" bIns="45720" rtlCol="0" anchor="t">
            <a:spAutoFit/>
          </a:bodyPr>
          <a:lstStyle/>
          <a:p>
            <a:pPr marL="285750" marR="0" lvl="0" indent="-285750" algn="l" defTabSz="914400" rtl="0" eaLnBrk="1" fontAlgn="auto" latinLnBrk="0" hangingPunct="1">
              <a:lnSpc>
                <a:spcPct val="100000"/>
              </a:lnSpc>
              <a:spcBef>
                <a:spcPts val="0"/>
              </a:spcBef>
              <a:spcAft>
                <a:spcPts val="0"/>
              </a:spcAft>
              <a:buClr>
                <a:srgbClr val="DAABF4"/>
              </a:buClr>
              <a:buSzTx/>
              <a:buFont typeface="Arial" panose="020B0604020202020204" pitchFamily="34" charset="0"/>
              <a:buChar char="•"/>
              <a:tabLst/>
              <a:defRPr/>
            </a:pPr>
            <a:r>
              <a:rPr kumimoji="0" lang="en-GB" sz="1800" b="0" i="0" u="none" strike="noStrike" kern="1200" cap="none" spc="0" normalizeH="0" baseline="0" noProof="0">
                <a:ln>
                  <a:noFill/>
                </a:ln>
                <a:solidFill>
                  <a:srgbClr val="0C1436"/>
                </a:solidFill>
                <a:effectLst/>
                <a:uLnTx/>
                <a:uFillTx/>
                <a:latin typeface="Poppins"/>
                <a:cs typeface="Poppins"/>
              </a:rPr>
              <a:t>Providing customers with different contact options</a:t>
            </a:r>
            <a:r>
              <a:rPr lang="en-GB">
                <a:solidFill>
                  <a:srgbClr val="0C1436"/>
                </a:solidFill>
                <a:latin typeface="Poppins"/>
                <a:cs typeface="Poppins"/>
              </a:rPr>
              <a:t>.</a:t>
            </a:r>
            <a:endParaRPr kumimoji="0" lang="en-GB" sz="1800" b="0" i="0" u="none" strike="noStrike" kern="1200" cap="none" spc="0" normalizeH="0" baseline="0" noProof="0">
              <a:ln>
                <a:noFill/>
              </a:ln>
              <a:solidFill>
                <a:srgbClr val="0C1436"/>
              </a:solidFill>
              <a:effectLst/>
              <a:uLnTx/>
              <a:uFillTx/>
              <a:latin typeface="Poppins" pitchFamily="2" charset="77"/>
              <a:ea typeface="+mn-ea"/>
              <a:cs typeface="Poppins" pitchFamily="2" charset="77"/>
            </a:endParaRPr>
          </a:p>
          <a:p>
            <a:pPr marL="285750" marR="0" lvl="0" indent="-285750" algn="l" defTabSz="914400" rtl="0" eaLnBrk="1" fontAlgn="auto" latinLnBrk="0" hangingPunct="1">
              <a:lnSpc>
                <a:spcPct val="150000"/>
              </a:lnSpc>
              <a:spcBef>
                <a:spcPts val="0"/>
              </a:spcBef>
              <a:spcAft>
                <a:spcPts val="0"/>
              </a:spcAft>
              <a:buClr>
                <a:srgbClr val="DAABF4"/>
              </a:buClr>
              <a:buSzTx/>
              <a:buFont typeface="Arial" panose="020B0604020202020204" pitchFamily="34" charset="0"/>
              <a:buChar char="•"/>
              <a:tabLst/>
              <a:defRPr/>
            </a:pPr>
            <a:r>
              <a:rPr kumimoji="0" lang="en-GB" sz="1800" b="0" i="0" u="none" strike="noStrike" kern="1200" cap="none" spc="0" normalizeH="0" baseline="0" noProof="0">
                <a:ln>
                  <a:noFill/>
                </a:ln>
                <a:solidFill>
                  <a:srgbClr val="0C1436"/>
                </a:solidFill>
                <a:effectLst/>
                <a:uLnTx/>
                <a:uFillTx/>
                <a:latin typeface="Poppins"/>
                <a:cs typeface="Poppins"/>
              </a:rPr>
              <a:t>Investing in agent retention</a:t>
            </a:r>
            <a:r>
              <a:rPr lang="en-GB">
                <a:solidFill>
                  <a:srgbClr val="0C1436"/>
                </a:solidFill>
                <a:latin typeface="Poppins"/>
                <a:cs typeface="Poppins"/>
              </a:rPr>
              <a:t>.</a:t>
            </a:r>
            <a:endParaRPr lang="en-GB" sz="1800" b="0" i="0" u="none" strike="noStrike" kern="1200" cap="none" spc="0" normalizeH="0" baseline="0" noProof="0">
              <a:ln>
                <a:noFill/>
              </a:ln>
              <a:solidFill>
                <a:srgbClr val="0C1436"/>
              </a:solidFill>
              <a:effectLst/>
              <a:uLnTx/>
              <a:uFillTx/>
              <a:latin typeface="Poppins" pitchFamily="2" charset="77"/>
              <a:cs typeface="Poppins" pitchFamily="2" charset="77"/>
            </a:endParaRPr>
          </a:p>
          <a:p>
            <a:pPr marL="285750" marR="0" lvl="0" indent="-285750" algn="l" defTabSz="914400" rtl="0" eaLnBrk="1" fontAlgn="auto" latinLnBrk="0" hangingPunct="1">
              <a:lnSpc>
                <a:spcPct val="150000"/>
              </a:lnSpc>
              <a:spcBef>
                <a:spcPts val="0"/>
              </a:spcBef>
              <a:spcAft>
                <a:spcPts val="0"/>
              </a:spcAft>
              <a:buClr>
                <a:srgbClr val="DAABF4"/>
              </a:buClr>
              <a:buSzTx/>
              <a:buFont typeface="Arial" panose="020B0604020202020204" pitchFamily="34" charset="0"/>
              <a:buChar char="•"/>
              <a:tabLst/>
              <a:defRPr/>
            </a:pPr>
            <a:r>
              <a:rPr kumimoji="0" lang="en-GB" sz="1800" b="0" i="0" u="none" strike="noStrike" kern="1200" cap="none" spc="0" normalizeH="0" baseline="0" noProof="0">
                <a:ln>
                  <a:noFill/>
                </a:ln>
                <a:solidFill>
                  <a:srgbClr val="0C1436"/>
                </a:solidFill>
                <a:effectLst/>
                <a:uLnTx/>
                <a:uFillTx/>
                <a:latin typeface="Poppins"/>
                <a:cs typeface="Poppins"/>
              </a:rPr>
              <a:t>Exploring AI implementation</a:t>
            </a:r>
            <a:r>
              <a:rPr lang="en-GB">
                <a:solidFill>
                  <a:srgbClr val="0C1436"/>
                </a:solidFill>
                <a:latin typeface="Poppins"/>
                <a:cs typeface="Poppins"/>
              </a:rPr>
              <a:t>.</a:t>
            </a:r>
            <a:endParaRPr lang="en-GB" sz="1800" b="0" i="0" u="none" strike="noStrike" kern="1200" cap="none" spc="0" normalizeH="0" baseline="0" noProof="0">
              <a:ln>
                <a:noFill/>
              </a:ln>
              <a:solidFill>
                <a:srgbClr val="0C1436"/>
              </a:solidFill>
              <a:effectLst/>
              <a:uLnTx/>
              <a:uFillTx/>
              <a:latin typeface="Poppins" pitchFamily="2" charset="77"/>
              <a:cs typeface="Poppins" pitchFamily="2" charset="77"/>
            </a:endParaRPr>
          </a:p>
          <a:p>
            <a:pPr marL="285750" marR="0" lvl="0" indent="-285750" algn="l" defTabSz="914400" rtl="0" eaLnBrk="1" fontAlgn="auto" latinLnBrk="0" hangingPunct="1">
              <a:lnSpc>
                <a:spcPct val="150000"/>
              </a:lnSpc>
              <a:spcBef>
                <a:spcPts val="0"/>
              </a:spcBef>
              <a:spcAft>
                <a:spcPts val="0"/>
              </a:spcAft>
              <a:buClr>
                <a:srgbClr val="DAABF4"/>
              </a:buClr>
              <a:buSzTx/>
              <a:buFont typeface="Arial" panose="020B0604020202020204" pitchFamily="34" charset="0"/>
              <a:buChar char="•"/>
              <a:tabLst/>
              <a:defRPr/>
            </a:pPr>
            <a:r>
              <a:rPr kumimoji="0" lang="en-GB" sz="1800" b="0" i="0" u="none" strike="noStrike" kern="1200" cap="none" spc="0" normalizeH="0" baseline="0" noProof="0">
                <a:ln>
                  <a:noFill/>
                </a:ln>
                <a:solidFill>
                  <a:srgbClr val="0C1436"/>
                </a:solidFill>
                <a:effectLst/>
                <a:uLnTx/>
                <a:uFillTx/>
                <a:latin typeface="Poppins"/>
                <a:cs typeface="Poppins"/>
              </a:rPr>
              <a:t>Looking for conversational insights</a:t>
            </a:r>
            <a:r>
              <a:rPr lang="en-GB">
                <a:solidFill>
                  <a:srgbClr val="0C1436"/>
                </a:solidFill>
                <a:latin typeface="Poppins"/>
                <a:cs typeface="Poppins"/>
              </a:rPr>
              <a:t>.</a:t>
            </a:r>
            <a:endParaRPr lang="en-GB" sz="1800" b="0" i="0" u="none" strike="noStrike" kern="1200" cap="none" spc="0" normalizeH="0" baseline="0" noProof="0">
              <a:ln>
                <a:noFill/>
              </a:ln>
              <a:solidFill>
                <a:srgbClr val="0C1436"/>
              </a:solidFill>
              <a:effectLst/>
              <a:uLnTx/>
              <a:uFillTx/>
              <a:latin typeface="Poppins" pitchFamily="2" charset="77"/>
              <a:cs typeface="Poppins" pitchFamily="2" charset="77"/>
            </a:endParaRPr>
          </a:p>
          <a:p>
            <a:pPr marL="285750" marR="0" lvl="0" indent="-285750" algn="l" defTabSz="914400" rtl="0" eaLnBrk="1" fontAlgn="auto" latinLnBrk="0" hangingPunct="1">
              <a:lnSpc>
                <a:spcPct val="150000"/>
              </a:lnSpc>
              <a:spcBef>
                <a:spcPts val="0"/>
              </a:spcBef>
              <a:spcAft>
                <a:spcPts val="0"/>
              </a:spcAft>
              <a:buClr>
                <a:srgbClr val="DAABF4"/>
              </a:buClr>
              <a:buSzTx/>
              <a:buFont typeface="Arial" panose="020B0604020202020204" pitchFamily="34" charset="0"/>
              <a:buChar char="•"/>
              <a:tabLst/>
              <a:defRPr/>
            </a:pPr>
            <a:endParaRPr lang="en-GB">
              <a:solidFill>
                <a:srgbClr val="0C1436"/>
              </a:solidFill>
              <a:latin typeface="Poppins" pitchFamily="2" charset="77"/>
              <a:cs typeface="Poppins" pitchFamily="2" charset="77"/>
            </a:endParaRPr>
          </a:p>
          <a:p>
            <a:pPr marL="285750" marR="0" lvl="0" indent="-285750" algn="l" defTabSz="914400" rtl="0" eaLnBrk="1" fontAlgn="auto" latinLnBrk="0" hangingPunct="1">
              <a:lnSpc>
                <a:spcPct val="150000"/>
              </a:lnSpc>
              <a:spcBef>
                <a:spcPts val="0"/>
              </a:spcBef>
              <a:spcAft>
                <a:spcPts val="0"/>
              </a:spcAft>
              <a:buClr>
                <a:srgbClr val="DAABF4"/>
              </a:buClr>
              <a:buSzTx/>
              <a:buFont typeface="Arial" panose="020B0604020202020204" pitchFamily="34" charset="0"/>
              <a:buChar char="•"/>
              <a:tabLst/>
              <a:defRPr/>
            </a:pPr>
            <a:endParaRPr kumimoji="0" lang="en-GB" sz="1800" b="0" i="0" u="none" strike="noStrike" kern="1200" cap="none" spc="0" normalizeH="0" baseline="0" noProof="0">
              <a:ln>
                <a:noFill/>
              </a:ln>
              <a:solidFill>
                <a:srgbClr val="0C1436"/>
              </a:solidFill>
              <a:effectLst/>
              <a:uLnTx/>
              <a:uFillTx/>
              <a:latin typeface="Poppins" pitchFamily="2" charset="77"/>
              <a:ea typeface="+mn-ea"/>
              <a:cs typeface="Poppins" pitchFamily="2" charset="77"/>
            </a:endParaRPr>
          </a:p>
          <a:p>
            <a:pPr marR="0" lvl="0" algn="l" defTabSz="914400" rtl="0" eaLnBrk="1" fontAlgn="auto" latinLnBrk="0" hangingPunct="1">
              <a:lnSpc>
                <a:spcPct val="150000"/>
              </a:lnSpc>
              <a:spcBef>
                <a:spcPts val="0"/>
              </a:spcBef>
              <a:spcAft>
                <a:spcPts val="0"/>
              </a:spcAft>
              <a:buClr>
                <a:srgbClr val="DAABF4"/>
              </a:buClr>
              <a:buSzTx/>
              <a:tabLst/>
              <a:defRPr/>
            </a:pPr>
            <a:endParaRPr kumimoji="0" lang="en-GB" sz="1800" b="0" i="0" u="none" strike="noStrike" kern="1200" cap="none" spc="0" normalizeH="0" baseline="0" noProof="0">
              <a:ln>
                <a:noFill/>
              </a:ln>
              <a:solidFill>
                <a:srgbClr val="0C1436"/>
              </a:solidFill>
              <a:effectLst/>
              <a:uLnTx/>
              <a:uFillTx/>
              <a:latin typeface="Poppins" pitchFamily="2" charset="77"/>
              <a:ea typeface="+mn-ea"/>
              <a:cs typeface="Poppins" pitchFamily="2" charset="77"/>
            </a:endParaRPr>
          </a:p>
          <a:p>
            <a:pPr marL="285750" marR="0" lvl="0" indent="-285750" algn="l" defTabSz="914400" rtl="0" eaLnBrk="1" fontAlgn="auto" latinLnBrk="0" hangingPunct="1">
              <a:lnSpc>
                <a:spcPct val="100000"/>
              </a:lnSpc>
              <a:spcBef>
                <a:spcPts val="0"/>
              </a:spcBef>
              <a:spcAft>
                <a:spcPts val="0"/>
              </a:spcAft>
              <a:buClr>
                <a:srgbClr val="DAABF4"/>
              </a:buClr>
              <a:buSzTx/>
              <a:buFont typeface="Arial" panose="020B0604020202020204" pitchFamily="34" charset="0"/>
              <a:buChar char="•"/>
              <a:tabLst/>
              <a:defRPr/>
            </a:pPr>
            <a:endParaRPr kumimoji="0" lang="en-GB" sz="1800" b="0" i="0" u="none" strike="noStrike" kern="1200" cap="none" spc="0" normalizeH="0" baseline="0" noProof="0">
              <a:ln>
                <a:noFill/>
              </a:ln>
              <a:solidFill>
                <a:srgbClr val="0C1436"/>
              </a:solidFill>
              <a:effectLst/>
              <a:uLnTx/>
              <a:uFillTx/>
              <a:latin typeface="Poppins" pitchFamily="2" charset="77"/>
              <a:ea typeface="+mn-ea"/>
              <a:cs typeface="Poppins" pitchFamily="2" charset="77"/>
            </a:endParaRPr>
          </a:p>
        </p:txBody>
      </p:sp>
      <p:pic>
        <p:nvPicPr>
          <p:cNvPr id="7" name="Picture 6" descr="A person with her hand on her chin&#10;&#10;Description automatically generated">
            <a:extLst>
              <a:ext uri="{FF2B5EF4-FFF2-40B4-BE49-F238E27FC236}">
                <a16:creationId xmlns:a16="http://schemas.microsoft.com/office/drawing/2014/main" id="{58C50DAA-B26D-A8C2-5F41-E77CADA0FD79}"/>
              </a:ext>
            </a:extLst>
          </p:cNvPr>
          <p:cNvPicPr>
            <a:picLocks noChangeAspect="1"/>
          </p:cNvPicPr>
          <p:nvPr/>
        </p:nvPicPr>
        <p:blipFill>
          <a:blip r:embed="rId3"/>
          <a:stretch>
            <a:fillRect/>
          </a:stretch>
        </p:blipFill>
        <p:spPr>
          <a:xfrm>
            <a:off x="7394712" y="725152"/>
            <a:ext cx="3735511" cy="4903251"/>
          </a:xfrm>
          <a:prstGeom prst="rect">
            <a:avLst/>
          </a:prstGeom>
        </p:spPr>
      </p:pic>
      <p:sp>
        <p:nvSpPr>
          <p:cNvPr id="4" name="Text Placeholder 3">
            <a:extLst>
              <a:ext uri="{FF2B5EF4-FFF2-40B4-BE49-F238E27FC236}">
                <a16:creationId xmlns:a16="http://schemas.microsoft.com/office/drawing/2014/main" id="{3BEB0964-B34C-1E5E-7C28-B426F3CC9969}"/>
              </a:ext>
            </a:extLst>
          </p:cNvPr>
          <p:cNvSpPr>
            <a:spLocks noGrp="1"/>
          </p:cNvSpPr>
          <p:nvPr>
            <p:ph type="body" sz="quarter" idx="18"/>
          </p:nvPr>
        </p:nvSpPr>
        <p:spPr/>
        <p:txBody>
          <a:bodyPr/>
          <a:lstStyle/>
          <a:p>
            <a:r>
              <a:rPr lang="en-GB"/>
              <a:t>EXTERNAL USE</a:t>
            </a:r>
          </a:p>
        </p:txBody>
      </p:sp>
    </p:spTree>
    <p:extLst>
      <p:ext uri="{BB962C8B-B14F-4D97-AF65-F5344CB8AC3E}">
        <p14:creationId xmlns:p14="http://schemas.microsoft.com/office/powerpoint/2010/main" val="322754732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9BD59328-39B7-3A42-DE2D-0077C7D970D3}"/>
            </a:ext>
          </a:extLst>
        </p:cNvPr>
        <p:cNvGrpSpPr/>
        <p:nvPr/>
      </p:nvGrpSpPr>
      <p:grpSpPr>
        <a:xfrm>
          <a:off x="0" y="0"/>
          <a:ext cx="0" cy="0"/>
          <a:chOff x="0" y="0"/>
          <a:chExt cx="0" cy="0"/>
        </a:xfrm>
      </p:grpSpPr>
      <p:sp>
        <p:nvSpPr>
          <p:cNvPr id="3" name="Text Placeholder 4">
            <a:extLst>
              <a:ext uri="{FF2B5EF4-FFF2-40B4-BE49-F238E27FC236}">
                <a16:creationId xmlns:a16="http://schemas.microsoft.com/office/drawing/2014/main" id="{313E1B93-9E86-CF57-F303-D6160AFD6041}"/>
              </a:ext>
            </a:extLst>
          </p:cNvPr>
          <p:cNvSpPr>
            <a:spLocks noGrp="1"/>
          </p:cNvSpPr>
          <p:nvPr>
            <p:ph type="body" sz="quarter" idx="15"/>
          </p:nvPr>
        </p:nvSpPr>
        <p:spPr>
          <a:xfrm>
            <a:off x="9099550" y="1064553"/>
            <a:ext cx="3092450" cy="4728894"/>
          </a:xfrm>
        </p:spPr>
        <p:txBody>
          <a:bodyPr/>
          <a:lstStyle/>
          <a:p>
            <a:r>
              <a:rPr lang="en-US" b="1"/>
              <a:t>Manual quality monitoring during and after the conversation. </a:t>
            </a:r>
          </a:p>
        </p:txBody>
      </p:sp>
      <p:sp>
        <p:nvSpPr>
          <p:cNvPr id="9" name="Text Placeholder 8">
            <a:extLst>
              <a:ext uri="{FF2B5EF4-FFF2-40B4-BE49-F238E27FC236}">
                <a16:creationId xmlns:a16="http://schemas.microsoft.com/office/drawing/2014/main" id="{2C15EF5A-A55F-0CB3-6B61-741CD1F7C527}"/>
              </a:ext>
            </a:extLst>
          </p:cNvPr>
          <p:cNvSpPr>
            <a:spLocks noGrp="1"/>
          </p:cNvSpPr>
          <p:nvPr>
            <p:ph type="body" sz="quarter" idx="18"/>
          </p:nvPr>
        </p:nvSpPr>
        <p:spPr/>
        <p:txBody>
          <a:bodyPr/>
          <a:lstStyle/>
          <a:p>
            <a:endParaRPr lang="en-NL"/>
          </a:p>
        </p:txBody>
      </p:sp>
      <p:pic>
        <p:nvPicPr>
          <p:cNvPr id="1026" name="Picture 2">
            <a:extLst>
              <a:ext uri="{FF2B5EF4-FFF2-40B4-BE49-F238E27FC236}">
                <a16:creationId xmlns:a16="http://schemas.microsoft.com/office/drawing/2014/main" id="{D9851F06-5AB2-7F7E-280C-12D59BAD0F1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3003" y="1131073"/>
            <a:ext cx="8401462" cy="46623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9109067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CB57D365-AC13-2372-65AE-4A4202893805}"/>
            </a:ext>
          </a:extLst>
        </p:cNvPr>
        <p:cNvGrpSpPr/>
        <p:nvPr/>
      </p:nvGrpSpPr>
      <p:grpSpPr>
        <a:xfrm>
          <a:off x="0" y="0"/>
          <a:ext cx="0" cy="0"/>
          <a:chOff x="0" y="0"/>
          <a:chExt cx="0" cy="0"/>
        </a:xfrm>
      </p:grpSpPr>
      <p:sp>
        <p:nvSpPr>
          <p:cNvPr id="3" name="Text Placeholder 4">
            <a:extLst>
              <a:ext uri="{FF2B5EF4-FFF2-40B4-BE49-F238E27FC236}">
                <a16:creationId xmlns:a16="http://schemas.microsoft.com/office/drawing/2014/main" id="{48C603A1-CC61-13B5-D1E3-E77BF3C261F8}"/>
              </a:ext>
            </a:extLst>
          </p:cNvPr>
          <p:cNvSpPr>
            <a:spLocks noGrp="1"/>
          </p:cNvSpPr>
          <p:nvPr>
            <p:ph type="body" sz="quarter" idx="15"/>
          </p:nvPr>
        </p:nvSpPr>
        <p:spPr>
          <a:xfrm>
            <a:off x="8926014" y="1331531"/>
            <a:ext cx="3092450" cy="4728894"/>
          </a:xfrm>
        </p:spPr>
        <p:txBody>
          <a:bodyPr/>
          <a:lstStyle/>
          <a:p>
            <a:r>
              <a:rPr lang="en-US" b="1"/>
              <a:t>Automatic quality monitoring after the conversation. </a:t>
            </a:r>
          </a:p>
        </p:txBody>
      </p:sp>
      <p:sp>
        <p:nvSpPr>
          <p:cNvPr id="9" name="Text Placeholder 8">
            <a:extLst>
              <a:ext uri="{FF2B5EF4-FFF2-40B4-BE49-F238E27FC236}">
                <a16:creationId xmlns:a16="http://schemas.microsoft.com/office/drawing/2014/main" id="{EE2745A7-B2D2-820F-0A5A-CF1A1439F57C}"/>
              </a:ext>
            </a:extLst>
          </p:cNvPr>
          <p:cNvSpPr>
            <a:spLocks noGrp="1"/>
          </p:cNvSpPr>
          <p:nvPr>
            <p:ph type="body" sz="quarter" idx="18"/>
          </p:nvPr>
        </p:nvSpPr>
        <p:spPr/>
        <p:txBody>
          <a:bodyPr/>
          <a:lstStyle/>
          <a:p>
            <a:endParaRPr lang="en-NL"/>
          </a:p>
        </p:txBody>
      </p:sp>
      <p:pic>
        <p:nvPicPr>
          <p:cNvPr id="4" name="Picture 3" descr="A screenshot of a graph&#10;&#10;Description automatically generated">
            <a:extLst>
              <a:ext uri="{FF2B5EF4-FFF2-40B4-BE49-F238E27FC236}">
                <a16:creationId xmlns:a16="http://schemas.microsoft.com/office/drawing/2014/main" id="{CF37980B-C9BB-C381-D950-6D7858299B40}"/>
              </a:ext>
            </a:extLst>
          </p:cNvPr>
          <p:cNvPicPr>
            <a:picLocks noChangeAspect="1"/>
          </p:cNvPicPr>
          <p:nvPr/>
        </p:nvPicPr>
        <p:blipFill>
          <a:blip r:embed="rId3"/>
          <a:stretch>
            <a:fillRect/>
          </a:stretch>
        </p:blipFill>
        <p:spPr>
          <a:xfrm>
            <a:off x="0" y="53028"/>
            <a:ext cx="12192000" cy="6751944"/>
          </a:xfrm>
          <a:prstGeom prst="rect">
            <a:avLst/>
          </a:prstGeom>
        </p:spPr>
      </p:pic>
    </p:spTree>
    <p:extLst>
      <p:ext uri="{BB962C8B-B14F-4D97-AF65-F5344CB8AC3E}">
        <p14:creationId xmlns:p14="http://schemas.microsoft.com/office/powerpoint/2010/main" val="134757289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F7769429-686C-FCEF-B6CD-C7DDE69C0BC5}"/>
            </a:ext>
          </a:extLst>
        </p:cNvPr>
        <p:cNvGrpSpPr/>
        <p:nvPr/>
      </p:nvGrpSpPr>
      <p:grpSpPr>
        <a:xfrm>
          <a:off x="0" y="0"/>
          <a:ext cx="0" cy="0"/>
          <a:chOff x="0" y="0"/>
          <a:chExt cx="0" cy="0"/>
        </a:xfrm>
      </p:grpSpPr>
      <p:sp>
        <p:nvSpPr>
          <p:cNvPr id="3" name="Text Placeholder 4">
            <a:extLst>
              <a:ext uri="{FF2B5EF4-FFF2-40B4-BE49-F238E27FC236}">
                <a16:creationId xmlns:a16="http://schemas.microsoft.com/office/drawing/2014/main" id="{366DB0E0-E4D0-51CD-E8FA-78F67C1FC693}"/>
              </a:ext>
            </a:extLst>
          </p:cNvPr>
          <p:cNvSpPr>
            <a:spLocks noGrp="1"/>
          </p:cNvSpPr>
          <p:nvPr>
            <p:ph type="body" sz="quarter" idx="15"/>
          </p:nvPr>
        </p:nvSpPr>
        <p:spPr>
          <a:xfrm>
            <a:off x="9099550" y="1064553"/>
            <a:ext cx="3092450" cy="4728894"/>
          </a:xfrm>
        </p:spPr>
        <p:txBody>
          <a:bodyPr/>
          <a:lstStyle/>
          <a:p>
            <a:r>
              <a:rPr lang="en-US" b="1"/>
              <a:t>AQM: Overview of your quality management. </a:t>
            </a:r>
          </a:p>
        </p:txBody>
      </p:sp>
      <p:sp>
        <p:nvSpPr>
          <p:cNvPr id="9" name="Text Placeholder 8">
            <a:extLst>
              <a:ext uri="{FF2B5EF4-FFF2-40B4-BE49-F238E27FC236}">
                <a16:creationId xmlns:a16="http://schemas.microsoft.com/office/drawing/2014/main" id="{0FAC2BCB-9B3E-8D2F-3F53-FB781525DB82}"/>
              </a:ext>
            </a:extLst>
          </p:cNvPr>
          <p:cNvSpPr>
            <a:spLocks noGrp="1"/>
          </p:cNvSpPr>
          <p:nvPr>
            <p:ph type="body" sz="quarter" idx="18"/>
          </p:nvPr>
        </p:nvSpPr>
        <p:spPr/>
        <p:txBody>
          <a:bodyPr/>
          <a:lstStyle/>
          <a:p>
            <a:endParaRPr lang="en-NL"/>
          </a:p>
        </p:txBody>
      </p:sp>
      <p:pic>
        <p:nvPicPr>
          <p:cNvPr id="3074" name="Picture 2">
            <a:extLst>
              <a:ext uri="{FF2B5EF4-FFF2-40B4-BE49-F238E27FC236}">
                <a16:creationId xmlns:a16="http://schemas.microsoft.com/office/drawing/2014/main" id="{CFCF6843-1B52-2754-1129-48F57F22BC8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792" y="1108788"/>
            <a:ext cx="8369763" cy="46404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723882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054B25-B0AE-89EE-7AFD-F3FBB8B6FBA2}"/>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59BD57C-0B01-F08A-E352-D9F0FDD24F8F}"/>
              </a:ext>
            </a:extLst>
          </p:cNvPr>
          <p:cNvSpPr>
            <a:spLocks noGrp="1"/>
          </p:cNvSpPr>
          <p:nvPr>
            <p:ph sz="quarter" idx="12"/>
          </p:nvPr>
        </p:nvSpPr>
        <p:spPr/>
        <p:txBody>
          <a:bodyPr>
            <a:normAutofit fontScale="85000" lnSpcReduction="20000"/>
          </a:bodyPr>
          <a:lstStyle/>
          <a:p>
            <a:r>
              <a:rPr lang="en-US">
                <a:solidFill>
                  <a:schemeClr val="tx1"/>
                </a:solidFill>
              </a:rPr>
              <a:t>What we know about COMPANY X</a:t>
            </a:r>
          </a:p>
        </p:txBody>
      </p:sp>
      <p:sp>
        <p:nvSpPr>
          <p:cNvPr id="3" name="Content Placeholder 2">
            <a:extLst>
              <a:ext uri="{FF2B5EF4-FFF2-40B4-BE49-F238E27FC236}">
                <a16:creationId xmlns:a16="http://schemas.microsoft.com/office/drawing/2014/main" id="{AB3483B6-AF61-B0E8-CFDC-E03761E34970}"/>
              </a:ext>
            </a:extLst>
          </p:cNvPr>
          <p:cNvSpPr>
            <a:spLocks noGrp="1"/>
          </p:cNvSpPr>
          <p:nvPr>
            <p:ph sz="quarter" idx="13"/>
          </p:nvPr>
        </p:nvSpPr>
        <p:spPr/>
        <p:txBody>
          <a:bodyPr>
            <a:normAutofit lnSpcReduction="10000"/>
          </a:bodyPr>
          <a:lstStyle/>
          <a:p>
            <a:r>
              <a:rPr lang="en-US"/>
              <a:t>Aligned Priorities</a:t>
            </a:r>
          </a:p>
        </p:txBody>
      </p:sp>
      <p:sp>
        <p:nvSpPr>
          <p:cNvPr id="20" name="Rounded Rectangle 19">
            <a:extLst>
              <a:ext uri="{FF2B5EF4-FFF2-40B4-BE49-F238E27FC236}">
                <a16:creationId xmlns:a16="http://schemas.microsoft.com/office/drawing/2014/main" id="{CD0F97C6-515E-E94C-88BB-72418626CC22}"/>
              </a:ext>
            </a:extLst>
          </p:cNvPr>
          <p:cNvSpPr/>
          <p:nvPr/>
        </p:nvSpPr>
        <p:spPr>
          <a:xfrm>
            <a:off x="1245715" y="1798082"/>
            <a:ext cx="2963869" cy="3914492"/>
          </a:xfrm>
          <a:prstGeom prst="roundRect">
            <a:avLst>
              <a:gd name="adj" fmla="val 7847"/>
            </a:avLst>
          </a:prstGeom>
          <a:solidFill>
            <a:schemeClr val="accent2">
              <a:alpha val="10079"/>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DAABF4"/>
              </a:solidFill>
              <a:effectLst/>
              <a:uLnTx/>
              <a:uFillTx/>
              <a:latin typeface="Aptos" panose="02110004020202020204"/>
              <a:ea typeface="+mn-ea"/>
              <a:cs typeface="+mn-cs"/>
            </a:endParaRPr>
          </a:p>
        </p:txBody>
      </p:sp>
      <p:sp>
        <p:nvSpPr>
          <p:cNvPr id="21" name="Rounded Rectangle 20">
            <a:extLst>
              <a:ext uri="{FF2B5EF4-FFF2-40B4-BE49-F238E27FC236}">
                <a16:creationId xmlns:a16="http://schemas.microsoft.com/office/drawing/2014/main" id="{B4F83498-C538-C607-E9A7-E2967AE061A0}"/>
              </a:ext>
            </a:extLst>
          </p:cNvPr>
          <p:cNvSpPr/>
          <p:nvPr/>
        </p:nvSpPr>
        <p:spPr>
          <a:xfrm>
            <a:off x="4614066" y="1798082"/>
            <a:ext cx="2963869" cy="3914492"/>
          </a:xfrm>
          <a:prstGeom prst="roundRect">
            <a:avLst>
              <a:gd name="adj" fmla="val 7847"/>
            </a:avLst>
          </a:prstGeom>
          <a:solidFill>
            <a:schemeClr val="accent2">
              <a:alpha val="10079"/>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ptos" panose="02110004020202020204"/>
              <a:ea typeface="+mn-ea"/>
              <a:cs typeface="+mn-cs"/>
            </a:endParaRPr>
          </a:p>
        </p:txBody>
      </p:sp>
      <p:sp>
        <p:nvSpPr>
          <p:cNvPr id="22" name="Rounded Rectangle 21">
            <a:extLst>
              <a:ext uri="{FF2B5EF4-FFF2-40B4-BE49-F238E27FC236}">
                <a16:creationId xmlns:a16="http://schemas.microsoft.com/office/drawing/2014/main" id="{2E2C0284-10EC-0C41-92EA-BD71CF90F6D1}"/>
              </a:ext>
            </a:extLst>
          </p:cNvPr>
          <p:cNvSpPr/>
          <p:nvPr/>
        </p:nvSpPr>
        <p:spPr>
          <a:xfrm>
            <a:off x="7982417" y="1798082"/>
            <a:ext cx="2963869" cy="3914492"/>
          </a:xfrm>
          <a:prstGeom prst="roundRect">
            <a:avLst>
              <a:gd name="adj" fmla="val 7847"/>
            </a:avLst>
          </a:prstGeom>
          <a:solidFill>
            <a:schemeClr val="accent2">
              <a:alpha val="10079"/>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ptos" panose="02110004020202020204"/>
              <a:ea typeface="+mn-ea"/>
              <a:cs typeface="+mn-cs"/>
            </a:endParaRPr>
          </a:p>
        </p:txBody>
      </p:sp>
      <p:sp>
        <p:nvSpPr>
          <p:cNvPr id="24" name="TextBox 23">
            <a:extLst>
              <a:ext uri="{FF2B5EF4-FFF2-40B4-BE49-F238E27FC236}">
                <a16:creationId xmlns:a16="http://schemas.microsoft.com/office/drawing/2014/main" id="{0E58796A-0546-10A4-3A44-B7A0E0EF84EA}"/>
              </a:ext>
            </a:extLst>
          </p:cNvPr>
          <p:cNvSpPr txBox="1"/>
          <p:nvPr/>
        </p:nvSpPr>
        <p:spPr>
          <a:xfrm>
            <a:off x="1245714" y="2185222"/>
            <a:ext cx="2963870"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DAABF4"/>
                </a:solidFill>
                <a:effectLst/>
                <a:uLnTx/>
                <a:uFillTx/>
                <a:latin typeface="Poppins" pitchFamily="2" charset="77"/>
                <a:ea typeface="+mn-ea"/>
                <a:cs typeface="Poppins" pitchFamily="2" charset="77"/>
              </a:rPr>
              <a:t>Empower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C1436"/>
                </a:solidFill>
                <a:effectLst/>
                <a:uLnTx/>
                <a:uFillTx/>
                <a:latin typeface="Poppins" pitchFamily="2" charset="77"/>
                <a:ea typeface="+mn-ea"/>
                <a:cs typeface="Poppins" pitchFamily="2" charset="77"/>
              </a:rPr>
              <a:t>agents</a:t>
            </a:r>
          </a:p>
        </p:txBody>
      </p:sp>
      <p:sp>
        <p:nvSpPr>
          <p:cNvPr id="25" name="TextBox 24">
            <a:extLst>
              <a:ext uri="{FF2B5EF4-FFF2-40B4-BE49-F238E27FC236}">
                <a16:creationId xmlns:a16="http://schemas.microsoft.com/office/drawing/2014/main" id="{66B29D2E-C96D-D8AE-DB8D-BCECE6398620}"/>
              </a:ext>
            </a:extLst>
          </p:cNvPr>
          <p:cNvSpPr txBox="1"/>
          <p:nvPr/>
        </p:nvSpPr>
        <p:spPr>
          <a:xfrm>
            <a:off x="4654344" y="2185222"/>
            <a:ext cx="2895600"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DAABF4"/>
                </a:solidFill>
                <a:effectLst/>
                <a:uLnTx/>
                <a:uFillTx/>
                <a:latin typeface="Poppins" pitchFamily="2" charset="77"/>
                <a:ea typeface="+mn-ea"/>
                <a:cs typeface="Poppins" pitchFamily="2" charset="77"/>
              </a:rPr>
              <a:t>Faster</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C1436"/>
                </a:solidFill>
                <a:effectLst/>
                <a:uLnTx/>
                <a:uFillTx/>
                <a:latin typeface="Poppins" pitchFamily="2" charset="77"/>
                <a:ea typeface="+mn-ea"/>
                <a:cs typeface="Poppins" pitchFamily="2" charset="77"/>
              </a:rPr>
              <a:t>resolutions</a:t>
            </a:r>
          </a:p>
        </p:txBody>
      </p:sp>
      <p:sp>
        <p:nvSpPr>
          <p:cNvPr id="26" name="TextBox 25">
            <a:extLst>
              <a:ext uri="{FF2B5EF4-FFF2-40B4-BE49-F238E27FC236}">
                <a16:creationId xmlns:a16="http://schemas.microsoft.com/office/drawing/2014/main" id="{06940154-D10E-EA95-13E5-8890E8945A3C}"/>
              </a:ext>
            </a:extLst>
          </p:cNvPr>
          <p:cNvSpPr txBox="1"/>
          <p:nvPr/>
        </p:nvSpPr>
        <p:spPr>
          <a:xfrm>
            <a:off x="7982416" y="2152490"/>
            <a:ext cx="2935877"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DAABF4"/>
                </a:solidFill>
                <a:effectLst/>
                <a:uLnTx/>
                <a:uFillTx/>
                <a:latin typeface="Poppins" pitchFamily="2" charset="77"/>
                <a:ea typeface="+mn-ea"/>
                <a:cs typeface="Poppins" pitchFamily="2" charset="77"/>
              </a:rPr>
              <a:t>Omnichannel</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C1436"/>
                </a:solidFill>
                <a:effectLst/>
                <a:uLnTx/>
                <a:uFillTx/>
                <a:latin typeface="Poppins" pitchFamily="2" charset="77"/>
                <a:ea typeface="+mn-ea"/>
                <a:cs typeface="Poppins" pitchFamily="2" charset="77"/>
              </a:rPr>
              <a:t>experiences</a:t>
            </a:r>
          </a:p>
        </p:txBody>
      </p:sp>
      <p:pic>
        <p:nvPicPr>
          <p:cNvPr id="7" name="Picture 6">
            <a:extLst>
              <a:ext uri="{FF2B5EF4-FFF2-40B4-BE49-F238E27FC236}">
                <a16:creationId xmlns:a16="http://schemas.microsoft.com/office/drawing/2014/main" id="{401CD960-71E1-38F7-363F-80831C782728}"/>
              </a:ext>
            </a:extLst>
          </p:cNvPr>
          <p:cNvPicPr>
            <a:picLocks noChangeAspect="1"/>
          </p:cNvPicPr>
          <p:nvPr/>
        </p:nvPicPr>
        <p:blipFill>
          <a:blip r:embed="rId3"/>
          <a:stretch>
            <a:fillRect/>
          </a:stretch>
        </p:blipFill>
        <p:spPr>
          <a:xfrm>
            <a:off x="1893684" y="3256182"/>
            <a:ext cx="1813588" cy="1813588"/>
          </a:xfrm>
          <a:prstGeom prst="rect">
            <a:avLst/>
          </a:prstGeom>
        </p:spPr>
      </p:pic>
      <p:pic>
        <p:nvPicPr>
          <p:cNvPr id="9" name="Picture 8">
            <a:extLst>
              <a:ext uri="{FF2B5EF4-FFF2-40B4-BE49-F238E27FC236}">
                <a16:creationId xmlns:a16="http://schemas.microsoft.com/office/drawing/2014/main" id="{BBE3ABA5-4517-23E3-4AB7-F420B672A6C0}"/>
              </a:ext>
            </a:extLst>
          </p:cNvPr>
          <p:cNvPicPr>
            <a:picLocks noChangeAspect="1"/>
          </p:cNvPicPr>
          <p:nvPr/>
        </p:nvPicPr>
        <p:blipFill>
          <a:blip r:embed="rId4"/>
          <a:stretch>
            <a:fillRect/>
          </a:stretch>
        </p:blipFill>
        <p:spPr>
          <a:xfrm>
            <a:off x="5133198" y="3128133"/>
            <a:ext cx="1899479" cy="1899479"/>
          </a:xfrm>
          <a:prstGeom prst="rect">
            <a:avLst/>
          </a:prstGeom>
        </p:spPr>
      </p:pic>
      <p:pic>
        <p:nvPicPr>
          <p:cNvPr id="11" name="Picture 10">
            <a:extLst>
              <a:ext uri="{FF2B5EF4-FFF2-40B4-BE49-F238E27FC236}">
                <a16:creationId xmlns:a16="http://schemas.microsoft.com/office/drawing/2014/main" id="{C523F643-5805-85BB-EF48-4A3994E5F341}"/>
              </a:ext>
            </a:extLst>
          </p:cNvPr>
          <p:cNvPicPr>
            <a:picLocks noChangeAspect="1"/>
          </p:cNvPicPr>
          <p:nvPr/>
        </p:nvPicPr>
        <p:blipFill>
          <a:blip r:embed="rId5"/>
          <a:stretch>
            <a:fillRect/>
          </a:stretch>
        </p:blipFill>
        <p:spPr>
          <a:xfrm>
            <a:off x="8586925" y="3203082"/>
            <a:ext cx="2045351" cy="2045351"/>
          </a:xfrm>
          <a:prstGeom prst="rect">
            <a:avLst/>
          </a:prstGeom>
        </p:spPr>
      </p:pic>
      <p:sp>
        <p:nvSpPr>
          <p:cNvPr id="4" name="Rounded Rectangle 3">
            <a:extLst>
              <a:ext uri="{FF2B5EF4-FFF2-40B4-BE49-F238E27FC236}">
                <a16:creationId xmlns:a16="http://schemas.microsoft.com/office/drawing/2014/main" id="{4BD66781-CABC-65B1-100C-15C585782166}"/>
              </a:ext>
            </a:extLst>
          </p:cNvPr>
          <p:cNvSpPr/>
          <p:nvPr/>
        </p:nvSpPr>
        <p:spPr>
          <a:xfrm>
            <a:off x="3365927" y="3457473"/>
            <a:ext cx="5839192" cy="1624505"/>
          </a:xfrm>
          <a:prstGeom prst="roundRect">
            <a:avLst/>
          </a:prstGeom>
          <a:solidFill>
            <a:schemeClr val="accent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FFFFFF"/>
                </a:solidFill>
                <a:effectLst/>
                <a:uLnTx/>
                <a:uFillTx/>
                <a:latin typeface="Poppins" pitchFamily="2" charset="77"/>
                <a:ea typeface="+mn-ea"/>
                <a:cs typeface="Poppins" pitchFamily="2" charset="77"/>
              </a:rPr>
              <a:t>NOTE TO SALES: REMOVE THIS BOX AND CUSTOMISE PER RESEARCH AS TO WHAT THE COMPANY’S GOALS ARE</a:t>
            </a:r>
          </a:p>
        </p:txBody>
      </p:sp>
      <p:sp>
        <p:nvSpPr>
          <p:cNvPr id="10" name="Text Placeholder 4">
            <a:extLst>
              <a:ext uri="{FF2B5EF4-FFF2-40B4-BE49-F238E27FC236}">
                <a16:creationId xmlns:a16="http://schemas.microsoft.com/office/drawing/2014/main" id="{A7CC37C4-BBCB-B8BF-BBD9-A510835C8005}"/>
              </a:ext>
            </a:extLst>
          </p:cNvPr>
          <p:cNvSpPr>
            <a:spLocks noGrp="1"/>
          </p:cNvSpPr>
          <p:nvPr>
            <p:ph type="body" sz="quarter" idx="18"/>
          </p:nvPr>
        </p:nvSpPr>
        <p:spPr>
          <a:xfrm>
            <a:off x="488950" y="6413401"/>
            <a:ext cx="5623856" cy="252870"/>
          </a:xfrm>
        </p:spPr>
        <p:txBody>
          <a:bodyPr/>
          <a:lstStyle/>
          <a:p>
            <a:r>
              <a:rPr lang="en-US"/>
              <a:t>EXTERNAL USE</a:t>
            </a:r>
          </a:p>
        </p:txBody>
      </p:sp>
    </p:spTree>
    <p:extLst>
      <p:ext uri="{BB962C8B-B14F-4D97-AF65-F5344CB8AC3E}">
        <p14:creationId xmlns:p14="http://schemas.microsoft.com/office/powerpoint/2010/main" val="6349605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F05A7A18-DF1A-D407-164C-D09B29D7AEC4}"/>
            </a:ext>
          </a:extLst>
        </p:cNvPr>
        <p:cNvGrpSpPr/>
        <p:nvPr/>
      </p:nvGrpSpPr>
      <p:grpSpPr>
        <a:xfrm>
          <a:off x="0" y="0"/>
          <a:ext cx="0" cy="0"/>
          <a:chOff x="0" y="0"/>
          <a:chExt cx="0" cy="0"/>
        </a:xfrm>
      </p:grpSpPr>
      <p:pic>
        <p:nvPicPr>
          <p:cNvPr id="5" name="Picture 4" descr="A screenshot of a computer&#10;&#10;Description automatically generated">
            <a:extLst>
              <a:ext uri="{FF2B5EF4-FFF2-40B4-BE49-F238E27FC236}">
                <a16:creationId xmlns:a16="http://schemas.microsoft.com/office/drawing/2014/main" id="{8A2947C2-CC68-4C85-F512-56A5C10D4757}"/>
              </a:ext>
            </a:extLst>
          </p:cNvPr>
          <p:cNvPicPr>
            <a:picLocks noChangeAspect="1"/>
          </p:cNvPicPr>
          <p:nvPr/>
        </p:nvPicPr>
        <p:blipFill>
          <a:blip r:embed="rId3"/>
          <a:stretch>
            <a:fillRect/>
          </a:stretch>
        </p:blipFill>
        <p:spPr>
          <a:xfrm>
            <a:off x="0" y="0"/>
            <a:ext cx="12192000" cy="6858000"/>
          </a:xfrm>
          <a:prstGeom prst="rect">
            <a:avLst/>
          </a:prstGeom>
        </p:spPr>
      </p:pic>
      <p:sp>
        <p:nvSpPr>
          <p:cNvPr id="12" name="TextBox 11">
            <a:extLst>
              <a:ext uri="{FF2B5EF4-FFF2-40B4-BE49-F238E27FC236}">
                <a16:creationId xmlns:a16="http://schemas.microsoft.com/office/drawing/2014/main" id="{C2C210CE-E739-A678-58D2-ACA923003FC6}"/>
              </a:ext>
            </a:extLst>
          </p:cNvPr>
          <p:cNvSpPr txBox="1"/>
          <p:nvPr/>
        </p:nvSpPr>
        <p:spPr>
          <a:xfrm>
            <a:off x="525049" y="594548"/>
            <a:ext cx="822981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srgbClr val="0C1436"/>
                </a:solidFill>
                <a:effectLst/>
                <a:uLnTx/>
                <a:uFillTx/>
                <a:latin typeface="Poppins"/>
                <a:ea typeface="+mn-ea"/>
                <a:cs typeface="Poppins"/>
              </a:rPr>
              <a:t>Top</a:t>
            </a:r>
            <a:r>
              <a:rPr kumimoji="0" lang="en-US" sz="2800" b="1" i="0" u="none" strike="noStrike" kern="1200" cap="none" spc="0" normalizeH="0" baseline="0" noProof="0">
                <a:ln>
                  <a:noFill/>
                </a:ln>
                <a:solidFill>
                  <a:srgbClr val="FFF3EB"/>
                </a:solidFill>
                <a:effectLst/>
                <a:uLnTx/>
                <a:uFillTx/>
                <a:latin typeface="Poppins"/>
                <a:ea typeface="+mn-ea"/>
                <a:cs typeface="Poppins"/>
              </a:rPr>
              <a:t> </a:t>
            </a:r>
            <a:r>
              <a:rPr kumimoji="0" lang="en-US" sz="2800" b="1" i="0" u="none" strike="noStrike" kern="1200" cap="none" spc="0" normalizeH="0" baseline="0" noProof="0">
                <a:ln>
                  <a:noFill/>
                </a:ln>
                <a:solidFill>
                  <a:srgbClr val="0E0E0E"/>
                </a:solidFill>
                <a:effectLst/>
                <a:uLnTx/>
                <a:uFillTx/>
                <a:latin typeface="Poppins"/>
                <a:ea typeface="+mn-ea"/>
                <a:cs typeface="Poppins"/>
              </a:rPr>
              <a:t>priorities</a:t>
            </a:r>
            <a:r>
              <a:rPr kumimoji="0" lang="en-US" sz="2800" b="1" i="0" u="none" strike="noStrike" kern="1200" cap="none" spc="0" normalizeH="0" baseline="0" noProof="0">
                <a:ln>
                  <a:noFill/>
                </a:ln>
                <a:solidFill>
                  <a:srgbClr val="FF365B"/>
                </a:solidFill>
                <a:effectLst/>
                <a:uLnTx/>
                <a:uFillTx/>
                <a:latin typeface="Poppins"/>
                <a:ea typeface="+mn-ea"/>
                <a:cs typeface="Poppins"/>
              </a:rPr>
              <a:t> </a:t>
            </a:r>
            <a:r>
              <a:rPr kumimoji="0" lang="en-US" sz="2800" b="1" i="0" u="none" strike="noStrike" kern="1200" cap="none" spc="0" normalizeH="0" baseline="0" noProof="0">
                <a:ln>
                  <a:noFill/>
                </a:ln>
                <a:solidFill>
                  <a:srgbClr val="0C1436"/>
                </a:solidFill>
                <a:effectLst/>
                <a:uLnTx/>
                <a:uFillTx/>
                <a:latin typeface="Poppins"/>
                <a:ea typeface="+mn-ea"/>
                <a:cs typeface="Poppins"/>
              </a:rPr>
              <a:t>in the contact </a:t>
            </a:r>
            <a:r>
              <a:rPr kumimoji="0" lang="en-US" sz="2800" b="1" i="0" u="none" strike="noStrike" kern="1200" cap="none" spc="0" normalizeH="0" baseline="0" noProof="0" err="1">
                <a:ln>
                  <a:noFill/>
                </a:ln>
                <a:solidFill>
                  <a:srgbClr val="0C1436"/>
                </a:solidFill>
                <a:effectLst/>
                <a:uLnTx/>
                <a:uFillTx/>
                <a:latin typeface="Poppins"/>
                <a:ea typeface="+mn-ea"/>
                <a:cs typeface="Poppins"/>
              </a:rPr>
              <a:t>centre</a:t>
            </a:r>
            <a:endParaRPr kumimoji="0" lang="en-US" sz="2800" b="1" i="0" u="none" strike="noStrike" kern="1200" cap="none" spc="0" normalizeH="0" baseline="0" noProof="0">
              <a:ln>
                <a:noFill/>
              </a:ln>
              <a:solidFill>
                <a:srgbClr val="0C1436"/>
              </a:solidFill>
              <a:effectLst/>
              <a:uLnTx/>
              <a:uFillTx/>
              <a:latin typeface="Poppins"/>
              <a:ea typeface="+mn-ea"/>
              <a:cs typeface="Poppins"/>
            </a:endParaRPr>
          </a:p>
        </p:txBody>
      </p:sp>
      <p:sp>
        <p:nvSpPr>
          <p:cNvPr id="62" name="Content Placeholder 32">
            <a:extLst>
              <a:ext uri="{FF2B5EF4-FFF2-40B4-BE49-F238E27FC236}">
                <a16:creationId xmlns:a16="http://schemas.microsoft.com/office/drawing/2014/main" id="{BC89D08F-A833-572D-27C5-63E6B70BA2B6}"/>
              </a:ext>
            </a:extLst>
          </p:cNvPr>
          <p:cNvSpPr txBox="1">
            <a:spLocks/>
          </p:cNvSpPr>
          <p:nvPr/>
        </p:nvSpPr>
        <p:spPr>
          <a:xfrm>
            <a:off x="525049" y="1111249"/>
            <a:ext cx="10267541" cy="32263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Poppins" pitchFamily="2" charset="77"/>
                <a:ea typeface="+mn-ea"/>
                <a:cs typeface="Poppins" pitchFamily="2" charset="77"/>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Poppins" pitchFamily="2" charset="77"/>
                <a:ea typeface="+mn-ea"/>
                <a:cs typeface="Poppins" pitchFamily="2" charset="77"/>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Poppins" pitchFamily="2" charset="77"/>
                <a:ea typeface="+mn-ea"/>
                <a:cs typeface="Poppins" pitchFamily="2" charset="77"/>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Poppins" pitchFamily="2" charset="77"/>
                <a:ea typeface="+mn-ea"/>
                <a:cs typeface="Poppins" pitchFamily="2" charset="77"/>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Poppins" pitchFamily="2" charset="77"/>
                <a:ea typeface="+mn-ea"/>
                <a:cs typeface="Poppins" pitchFamily="2" charset="77"/>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000" b="0" i="0" u="none" strike="noStrike" kern="1200" cap="none" spc="0" normalizeH="0" baseline="0" noProof="0">
                <a:ln>
                  <a:noFill/>
                </a:ln>
                <a:solidFill>
                  <a:schemeClr val="tx1">
                    <a:alpha val="60270"/>
                  </a:schemeClr>
                </a:solidFill>
                <a:effectLst/>
                <a:uLnTx/>
                <a:uFillTx/>
                <a:latin typeface="Poppins"/>
                <a:ea typeface="+mn-ea"/>
                <a:cs typeface="Poppins"/>
              </a:rPr>
              <a:t>We asked 1,500 CX leaders in the UK, Nordics and Benelux</a:t>
            </a:r>
            <a:endParaRPr kumimoji="0" lang="en-US" sz="2000" b="0" i="0" u="none" strike="noStrike" kern="1200" cap="none" spc="0" normalizeH="0" baseline="0" noProof="0">
              <a:ln>
                <a:noFill/>
              </a:ln>
              <a:solidFill>
                <a:schemeClr val="tx1">
                  <a:alpha val="60270"/>
                </a:schemeClr>
              </a:solidFill>
              <a:effectLst/>
              <a:uLnTx/>
              <a:uFillTx/>
              <a:latin typeface="Poppins" pitchFamily="2" charset="77"/>
              <a:ea typeface="+mn-ea"/>
              <a:cs typeface="Poppins" pitchFamily="2" charset="77"/>
            </a:endParaRPr>
          </a:p>
        </p:txBody>
      </p:sp>
      <p:sp>
        <p:nvSpPr>
          <p:cNvPr id="4" name="Text Placeholder 4">
            <a:extLst>
              <a:ext uri="{FF2B5EF4-FFF2-40B4-BE49-F238E27FC236}">
                <a16:creationId xmlns:a16="http://schemas.microsoft.com/office/drawing/2014/main" id="{8FCB2B17-BB2C-2F3A-AD4A-B6C177EB1E14}"/>
              </a:ext>
            </a:extLst>
          </p:cNvPr>
          <p:cNvSpPr>
            <a:spLocks noGrp="1"/>
          </p:cNvSpPr>
          <p:nvPr>
            <p:ph type="body" sz="quarter" idx="18"/>
          </p:nvPr>
        </p:nvSpPr>
        <p:spPr>
          <a:xfrm>
            <a:off x="488950" y="6413401"/>
            <a:ext cx="5623856" cy="252870"/>
          </a:xfrm>
        </p:spPr>
        <p:txBody>
          <a:bodyPr/>
          <a:lstStyle/>
          <a:p>
            <a:r>
              <a:rPr lang="en-US"/>
              <a:t>EXTERNAL USE</a:t>
            </a:r>
          </a:p>
        </p:txBody>
      </p:sp>
    </p:spTree>
    <p:extLst>
      <p:ext uri="{BB962C8B-B14F-4D97-AF65-F5344CB8AC3E}">
        <p14:creationId xmlns:p14="http://schemas.microsoft.com/office/powerpoint/2010/main" val="42130387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34A5B174-C1A0-02D4-4CA4-36D227BA9C54}"/>
            </a:ext>
          </a:extLst>
        </p:cNvPr>
        <p:cNvGrpSpPr/>
        <p:nvPr/>
      </p:nvGrpSpPr>
      <p:grpSpPr>
        <a:xfrm>
          <a:off x="0" y="0"/>
          <a:ext cx="0" cy="0"/>
          <a:chOff x="0" y="0"/>
          <a:chExt cx="0" cy="0"/>
        </a:xfrm>
      </p:grpSpPr>
      <p:pic>
        <p:nvPicPr>
          <p:cNvPr id="3" name="Picture 2" descr="A screenshot of a computer&#10;&#10;Description automatically generated">
            <a:extLst>
              <a:ext uri="{FF2B5EF4-FFF2-40B4-BE49-F238E27FC236}">
                <a16:creationId xmlns:a16="http://schemas.microsoft.com/office/drawing/2014/main" id="{8AE34713-E19B-F458-041B-777B2E49ADC7}"/>
              </a:ext>
            </a:extLst>
          </p:cNvPr>
          <p:cNvPicPr>
            <a:picLocks noChangeAspect="1"/>
          </p:cNvPicPr>
          <p:nvPr/>
        </p:nvPicPr>
        <p:blipFill>
          <a:blip r:embed="rId3"/>
          <a:stretch>
            <a:fillRect/>
          </a:stretch>
        </p:blipFill>
        <p:spPr>
          <a:xfrm>
            <a:off x="0" y="0"/>
            <a:ext cx="12192000" cy="6858000"/>
          </a:xfrm>
          <a:prstGeom prst="rect">
            <a:avLst/>
          </a:prstGeom>
        </p:spPr>
      </p:pic>
      <p:sp>
        <p:nvSpPr>
          <p:cNvPr id="5" name="Text Placeholder 4">
            <a:extLst>
              <a:ext uri="{FF2B5EF4-FFF2-40B4-BE49-F238E27FC236}">
                <a16:creationId xmlns:a16="http://schemas.microsoft.com/office/drawing/2014/main" id="{35561802-3EAB-3B52-FDFD-2FD8E8E162A3}"/>
              </a:ext>
            </a:extLst>
          </p:cNvPr>
          <p:cNvSpPr>
            <a:spLocks noGrp="1"/>
          </p:cNvSpPr>
          <p:nvPr>
            <p:ph type="body" sz="quarter" idx="18"/>
          </p:nvPr>
        </p:nvSpPr>
        <p:spPr>
          <a:xfrm>
            <a:off x="488950" y="6413401"/>
            <a:ext cx="5623856" cy="252870"/>
          </a:xfrm>
        </p:spPr>
        <p:txBody>
          <a:bodyPr/>
          <a:lstStyle/>
          <a:p>
            <a:r>
              <a:rPr lang="en-US"/>
              <a:t>EXTERNAL USE</a:t>
            </a:r>
          </a:p>
        </p:txBody>
      </p:sp>
    </p:spTree>
    <p:extLst>
      <p:ext uri="{BB962C8B-B14F-4D97-AF65-F5344CB8AC3E}">
        <p14:creationId xmlns:p14="http://schemas.microsoft.com/office/powerpoint/2010/main" val="608195553"/>
      </p:ext>
    </p:extLst>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0B8D68-FCC2-EDED-107F-6CB99FB3D75A}"/>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1107A88-D460-AF1B-75F0-1671FC634C71}"/>
              </a:ext>
            </a:extLst>
          </p:cNvPr>
          <p:cNvSpPr>
            <a:spLocks noGrp="1"/>
          </p:cNvSpPr>
          <p:nvPr>
            <p:ph sz="quarter" idx="13"/>
          </p:nvPr>
        </p:nvSpPr>
        <p:spPr>
          <a:xfrm>
            <a:off x="488950" y="671074"/>
            <a:ext cx="7338998" cy="630238"/>
          </a:xfrm>
        </p:spPr>
        <p:txBody>
          <a:bodyPr>
            <a:noAutofit/>
          </a:bodyPr>
          <a:lstStyle/>
          <a:p>
            <a:pPr>
              <a:lnSpc>
                <a:spcPct val="120000"/>
              </a:lnSpc>
            </a:pPr>
            <a:r>
              <a:rPr lang="en-GB" b="1">
                <a:latin typeface="Poppins"/>
                <a:cs typeface="Poppins"/>
              </a:rPr>
              <a:t>Businesses are </a:t>
            </a:r>
            <a:r>
              <a:rPr lang="en-GB" b="1">
                <a:solidFill>
                  <a:schemeClr val="accent1"/>
                </a:solidFill>
                <a:latin typeface="Poppins"/>
                <a:cs typeface="Poppins"/>
              </a:rPr>
              <a:t>making</a:t>
            </a:r>
            <a:r>
              <a:rPr lang="en-GB" b="1">
                <a:latin typeface="Poppins"/>
                <a:cs typeface="Poppins"/>
              </a:rPr>
              <a:t> </a:t>
            </a:r>
            <a:r>
              <a:rPr lang="en-GB" b="1">
                <a:solidFill>
                  <a:schemeClr val="accent1"/>
                </a:solidFill>
                <a:latin typeface="Poppins"/>
                <a:cs typeface="Poppins"/>
              </a:rPr>
              <a:t>decisions based on incomplete data: </a:t>
            </a:r>
            <a:r>
              <a:rPr lang="en-GB" b="1">
                <a:latin typeface="Poppins"/>
                <a:cs typeface="Poppins"/>
              </a:rPr>
              <a:t>98% of </a:t>
            </a:r>
            <a:r>
              <a:rPr lang="en-GB">
                <a:latin typeface="Poppins"/>
                <a:cs typeface="Poppins"/>
              </a:rPr>
              <a:t>insights</a:t>
            </a:r>
            <a:r>
              <a:rPr lang="en-GB" b="1">
                <a:latin typeface="Poppins"/>
                <a:cs typeface="Poppins"/>
              </a:rPr>
              <a:t> are lost: </a:t>
            </a:r>
            <a:endParaRPr lang="en-NL">
              <a:latin typeface="Poppins"/>
              <a:cs typeface="Poppins"/>
            </a:endParaRPr>
          </a:p>
        </p:txBody>
      </p:sp>
      <p:sp>
        <p:nvSpPr>
          <p:cNvPr id="4" name="Content Placeholder 3">
            <a:extLst>
              <a:ext uri="{FF2B5EF4-FFF2-40B4-BE49-F238E27FC236}">
                <a16:creationId xmlns:a16="http://schemas.microsoft.com/office/drawing/2014/main" id="{50EB7DAB-84A8-6441-5304-0B9C5D5AC477}"/>
              </a:ext>
            </a:extLst>
          </p:cNvPr>
          <p:cNvSpPr>
            <a:spLocks noGrp="1"/>
          </p:cNvSpPr>
          <p:nvPr>
            <p:ph sz="quarter" idx="4294967295"/>
          </p:nvPr>
        </p:nvSpPr>
        <p:spPr>
          <a:xfrm>
            <a:off x="488950" y="2109448"/>
            <a:ext cx="6817704" cy="3495816"/>
          </a:xfrm>
        </p:spPr>
        <p:txBody>
          <a:bodyPr>
            <a:normAutofit/>
          </a:bodyPr>
          <a:lstStyle/>
          <a:p>
            <a:pPr>
              <a:spcAft>
                <a:spcPts val="600"/>
              </a:spcAft>
            </a:pPr>
            <a:r>
              <a:rPr lang="en-GB" sz="1600"/>
              <a:t>CX leaders believe they have a solid understanding of customer interactions:</a:t>
            </a:r>
          </a:p>
          <a:p>
            <a:pPr marL="457200" lvl="1" indent="0">
              <a:spcAft>
                <a:spcPts val="600"/>
              </a:spcAft>
              <a:buNone/>
            </a:pPr>
            <a:r>
              <a:rPr lang="en-GB" sz="1600"/>
              <a:t>They conduct QA reviews, collect survey feedback, tag calls manually, and analyse performance metrics.</a:t>
            </a:r>
          </a:p>
          <a:p>
            <a:pPr>
              <a:spcAft>
                <a:spcPts val="600"/>
              </a:spcAft>
            </a:pPr>
            <a:r>
              <a:rPr lang="en-GB" sz="1600"/>
              <a:t>But the reality? </a:t>
            </a:r>
            <a:r>
              <a:rPr lang="en-GB" sz="1600" b="1"/>
              <a:t>Most businesses only analyse 2-5% of customer interactions:</a:t>
            </a:r>
          </a:p>
          <a:p>
            <a:pPr lvl="1">
              <a:spcAft>
                <a:spcPts val="600"/>
              </a:spcAft>
            </a:pPr>
            <a:r>
              <a:rPr lang="en-GB" sz="1600" b="1">
                <a:latin typeface="Poppins" panose="00000500000000000000" pitchFamily="2" charset="0"/>
                <a:cs typeface="Poppins" panose="00000500000000000000" pitchFamily="2" charset="0"/>
              </a:rPr>
              <a:t>Up to 98% of insights are lost and they risking </a:t>
            </a:r>
            <a:r>
              <a:rPr lang="en-GB" sz="1600">
                <a:effectLst/>
                <a:latin typeface="Poppins" panose="00000500000000000000" pitchFamily="2" charset="0"/>
                <a:cs typeface="Poppins" panose="00000500000000000000" pitchFamily="2" charset="0"/>
              </a:rPr>
              <a:t>not understanding what 95% of the customers want.</a:t>
            </a:r>
          </a:p>
          <a:p>
            <a:pPr marL="457200" lvl="1" indent="0">
              <a:spcAft>
                <a:spcPts val="600"/>
              </a:spcAft>
              <a:buNone/>
            </a:pPr>
            <a:endParaRPr lang="en-GB" sz="1600">
              <a:latin typeface="Poppins" panose="00000500000000000000" pitchFamily="2" charset="0"/>
              <a:cs typeface="Poppins" panose="00000500000000000000" pitchFamily="2" charset="0"/>
            </a:endParaRPr>
          </a:p>
          <a:p>
            <a:pPr marL="0" indent="0">
              <a:spcAft>
                <a:spcPts val="600"/>
              </a:spcAft>
              <a:buNone/>
            </a:pPr>
            <a:r>
              <a:rPr lang="en-GB" sz="1900">
                <a:solidFill>
                  <a:schemeClr val="accent1"/>
                </a:solidFill>
                <a:latin typeface="Poppins" panose="00000500000000000000" pitchFamily="2" charset="0"/>
                <a:cs typeface="Poppins" panose="00000500000000000000" pitchFamily="2" charset="0"/>
              </a:rPr>
              <a:t>Every customer interaction holds valuable insights, but how do you extract them?</a:t>
            </a:r>
            <a:endParaRPr lang="en-NL" sz="1900">
              <a:solidFill>
                <a:schemeClr val="accent1"/>
              </a:solidFill>
              <a:latin typeface="Poppins" panose="00000500000000000000" pitchFamily="2" charset="0"/>
              <a:cs typeface="Poppins" panose="00000500000000000000" pitchFamily="2" charset="0"/>
            </a:endParaRPr>
          </a:p>
          <a:p>
            <a:pPr lvl="1">
              <a:spcAft>
                <a:spcPts val="600"/>
              </a:spcAft>
            </a:pPr>
            <a:endParaRPr lang="en-GB" sz="1600" b="1">
              <a:latin typeface="Poppins" panose="00000500000000000000" pitchFamily="2" charset="0"/>
              <a:cs typeface="Poppins" panose="00000500000000000000" pitchFamily="2" charset="0"/>
            </a:endParaRPr>
          </a:p>
        </p:txBody>
      </p:sp>
      <p:sp>
        <p:nvSpPr>
          <p:cNvPr id="5" name="Text Placeholder 4">
            <a:extLst>
              <a:ext uri="{FF2B5EF4-FFF2-40B4-BE49-F238E27FC236}">
                <a16:creationId xmlns:a16="http://schemas.microsoft.com/office/drawing/2014/main" id="{02577779-3BC6-B814-4D70-ABE6275AB3C6}"/>
              </a:ext>
            </a:extLst>
          </p:cNvPr>
          <p:cNvSpPr>
            <a:spLocks noGrp="1"/>
          </p:cNvSpPr>
          <p:nvPr>
            <p:ph type="body" sz="quarter" idx="15"/>
          </p:nvPr>
        </p:nvSpPr>
        <p:spPr>
          <a:xfrm>
            <a:off x="8610600" y="1721168"/>
            <a:ext cx="3092450" cy="3495816"/>
          </a:xfrm>
        </p:spPr>
        <p:txBody>
          <a:bodyPr/>
          <a:lstStyle/>
          <a:p>
            <a:r>
              <a:rPr lang="en-GB" b="1">
                <a:latin typeface="Poppins" panose="00000500000000000000" pitchFamily="2" charset="0"/>
                <a:cs typeface="Poppins" panose="00000500000000000000" pitchFamily="2" charset="0"/>
              </a:rPr>
              <a:t>What if there was a way to automatically analyse 100% of customer interactions — without the manual work?</a:t>
            </a:r>
            <a:endParaRPr lang="en-NL" b="1">
              <a:latin typeface="Poppins" panose="00000500000000000000" pitchFamily="2" charset="0"/>
              <a:cs typeface="Poppins" panose="00000500000000000000" pitchFamily="2" charset="0"/>
            </a:endParaRPr>
          </a:p>
        </p:txBody>
      </p:sp>
      <p:pic>
        <p:nvPicPr>
          <p:cNvPr id="8" name="Picture 7">
            <a:extLst>
              <a:ext uri="{FF2B5EF4-FFF2-40B4-BE49-F238E27FC236}">
                <a16:creationId xmlns:a16="http://schemas.microsoft.com/office/drawing/2014/main" id="{08CF84CC-F5DE-951D-3F34-5B7FA6B690F9}"/>
              </a:ext>
            </a:extLst>
          </p:cNvPr>
          <p:cNvPicPr>
            <a:picLocks noChangeAspect="1"/>
          </p:cNvPicPr>
          <p:nvPr/>
        </p:nvPicPr>
        <p:blipFill>
          <a:blip r:embed="rId4"/>
          <a:stretch>
            <a:fillRect/>
          </a:stretch>
        </p:blipFill>
        <p:spPr>
          <a:xfrm>
            <a:off x="9361410" y="3667723"/>
            <a:ext cx="1809617" cy="1809617"/>
          </a:xfrm>
          <a:prstGeom prst="rect">
            <a:avLst/>
          </a:prstGeom>
        </p:spPr>
      </p:pic>
      <p:sp>
        <p:nvSpPr>
          <p:cNvPr id="9" name="Text Placeholder 4">
            <a:extLst>
              <a:ext uri="{FF2B5EF4-FFF2-40B4-BE49-F238E27FC236}">
                <a16:creationId xmlns:a16="http://schemas.microsoft.com/office/drawing/2014/main" id="{286C68EB-F36D-98E6-B2F8-2C52F7E4BD24}"/>
              </a:ext>
            </a:extLst>
          </p:cNvPr>
          <p:cNvSpPr>
            <a:spLocks noGrp="1"/>
          </p:cNvSpPr>
          <p:nvPr>
            <p:ph type="body" sz="quarter" idx="18"/>
          </p:nvPr>
        </p:nvSpPr>
        <p:spPr>
          <a:xfrm>
            <a:off x="488950" y="6413401"/>
            <a:ext cx="5623856" cy="252870"/>
          </a:xfrm>
        </p:spPr>
        <p:txBody>
          <a:bodyPr/>
          <a:lstStyle/>
          <a:p>
            <a:r>
              <a:rPr lang="en-US"/>
              <a:t>EXTERNAL USE</a:t>
            </a:r>
          </a:p>
        </p:txBody>
      </p:sp>
    </p:spTree>
    <p:extLst>
      <p:ext uri="{BB962C8B-B14F-4D97-AF65-F5344CB8AC3E}">
        <p14:creationId xmlns:p14="http://schemas.microsoft.com/office/powerpoint/2010/main" val="4154589763"/>
      </p:ext>
    </p:extLst>
  </p:cSld>
  <p:clrMapOvr>
    <a:masterClrMapping/>
  </p:clrMapOvr>
  <p:extLst>
    <p:ext uri="{6950BFC3-D8DA-4A85-94F7-54DA5524770B}">
      <p188:commentRel xmlns:p188="http://schemas.microsoft.com/office/powerpoint/2018/8/main" r:id="rId3"/>
    </p:ext>
  </p:extLst>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CFC1CE96-A4BE-22C4-78AD-0004FA3CE4DA}"/>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5C03F9EF-204B-DAD7-D1FA-4B3D8D3B113C}"/>
              </a:ext>
            </a:extLst>
          </p:cNvPr>
          <p:cNvSpPr/>
          <p:nvPr/>
        </p:nvSpPr>
        <p:spPr>
          <a:xfrm>
            <a:off x="0" y="0"/>
            <a:ext cx="4203700" cy="6858000"/>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ptos" panose="02110004020202020204"/>
              <a:ea typeface="+mn-ea"/>
              <a:cs typeface="+mn-cs"/>
            </a:endParaRPr>
          </a:p>
        </p:txBody>
      </p:sp>
      <p:sp>
        <p:nvSpPr>
          <p:cNvPr id="14" name="TextBox 13">
            <a:extLst>
              <a:ext uri="{FF2B5EF4-FFF2-40B4-BE49-F238E27FC236}">
                <a16:creationId xmlns:a16="http://schemas.microsoft.com/office/drawing/2014/main" id="{88A269AD-F2C6-6E17-5C5A-08AB706037C9}"/>
              </a:ext>
            </a:extLst>
          </p:cNvPr>
          <p:cNvSpPr txBox="1"/>
          <p:nvPr/>
        </p:nvSpPr>
        <p:spPr>
          <a:xfrm>
            <a:off x="5233328" y="4915080"/>
            <a:ext cx="6958672" cy="646331"/>
          </a:xfrm>
          <a:prstGeom prst="rect">
            <a:avLst/>
          </a:prstGeom>
          <a:noFill/>
        </p:spPr>
        <p:txBody>
          <a:bodyPr wrap="square" lIns="91440" tIns="45720" rIns="91440" bIns="45720" rtlCol="0" anchor="t">
            <a:spAutoFit/>
          </a:bodyPr>
          <a:lstStyle/>
          <a:p>
            <a:r>
              <a:rPr lang="en-GB" b="1">
                <a:solidFill>
                  <a:schemeClr val="accent1"/>
                </a:solidFill>
                <a:latin typeface="Poppins"/>
                <a:cs typeface="Poppins"/>
              </a:rPr>
              <a:t>What if your contact centre transformed every customer interaction into a seamless and great experience?</a:t>
            </a:r>
          </a:p>
        </p:txBody>
      </p:sp>
      <p:sp>
        <p:nvSpPr>
          <p:cNvPr id="15" name="TextBox 14">
            <a:extLst>
              <a:ext uri="{FF2B5EF4-FFF2-40B4-BE49-F238E27FC236}">
                <a16:creationId xmlns:a16="http://schemas.microsoft.com/office/drawing/2014/main" id="{D53EB015-42A4-D27B-3790-ACB65FEB351C}"/>
              </a:ext>
            </a:extLst>
          </p:cNvPr>
          <p:cNvSpPr txBox="1"/>
          <p:nvPr/>
        </p:nvSpPr>
        <p:spPr>
          <a:xfrm>
            <a:off x="5233328" y="2511486"/>
            <a:ext cx="6304219" cy="187743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800" b="1" i="0" u="none" strike="noStrike" kern="1200" cap="none" spc="0" normalizeH="0" baseline="0" noProof="0">
                <a:ln>
                  <a:noFill/>
                </a:ln>
                <a:effectLst/>
                <a:uLnTx/>
                <a:uFillTx/>
                <a:latin typeface="Poppins" panose="00000500000000000000" pitchFamily="2" charset="0"/>
                <a:cs typeface="Poppins" panose="00000500000000000000" pitchFamily="2" charset="0"/>
              </a:rPr>
              <a:t>The </a:t>
            </a:r>
            <a:r>
              <a:rPr kumimoji="0" lang="en-GB" sz="1800" b="1" i="0" u="none" strike="noStrike" kern="1200" cap="none" spc="0" normalizeH="0" baseline="0" noProof="0">
                <a:ln>
                  <a:noFill/>
                </a:ln>
                <a:effectLst/>
                <a:uLnTx/>
                <a:uFillTx/>
                <a:latin typeface="Poppins" panose="00000500000000000000" pitchFamily="2" charset="0"/>
                <a:cs typeface="Poppins" panose="00000500000000000000" pitchFamily="2" charset="0"/>
              </a:rPr>
              <a:t>goals</a:t>
            </a:r>
            <a:r>
              <a:rPr kumimoji="0" lang="id-ID" sz="1800" b="1" i="0" u="none" strike="noStrike" kern="1200" cap="none" spc="0" normalizeH="0" baseline="0" noProof="0">
                <a:ln>
                  <a:noFill/>
                </a:ln>
                <a:effectLst/>
                <a:uLnTx/>
                <a:uFillTx/>
                <a:latin typeface="Poppins" panose="00000500000000000000" pitchFamily="2" charset="0"/>
                <a:cs typeface="Poppins" panose="00000500000000000000" pitchFamily="2" charset="0"/>
              </a:rPr>
              <a:t> </a:t>
            </a:r>
            <a:r>
              <a:rPr kumimoji="0" lang="id-ID" sz="1800" b="1" i="0" u="none" strike="noStrike" kern="1200" cap="none" spc="0" normalizeH="0" baseline="0" noProof="0">
                <a:ln>
                  <a:noFill/>
                </a:ln>
                <a:effectLst/>
                <a:uLnTx/>
                <a:uFillTx/>
                <a:latin typeface="Poppins" panose="00000500000000000000" pitchFamily="2" charset="0"/>
                <a:ea typeface="Noto Serif Disp ExtCond" panose="02020502080505090204" pitchFamily="18" charset="0"/>
                <a:cs typeface="Poppins" panose="00000500000000000000" pitchFamily="2" charset="0"/>
              </a:rPr>
              <a:t>haven’t changed</a:t>
            </a:r>
            <a:r>
              <a:rPr kumimoji="0" lang="id-ID" sz="1800" b="1" i="0" u="none" strike="noStrike" kern="1200" cap="none" spc="0" normalizeH="0" baseline="0" noProof="0">
                <a:ln>
                  <a:noFill/>
                </a:ln>
                <a:effectLst/>
                <a:uLnTx/>
                <a:uFillTx/>
                <a:latin typeface="Poppins" panose="00000500000000000000" pitchFamily="2" charset="0"/>
                <a:cs typeface="Poppins" panose="00000500000000000000" pitchFamily="2"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effectLst/>
              <a:uLnTx/>
              <a:uFillTx/>
              <a:latin typeface="Poppins" panose="00000500000000000000" pitchFamily="2" charset="0"/>
              <a:cs typeface="Poppins" panose="00000500000000000000" pitchFamily="2"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id-ID" sz="1600" b="0" i="0" u="none" strike="noStrike" kern="1200" cap="none" spc="0" normalizeH="0" baseline="0" noProof="0">
                <a:ln>
                  <a:noFill/>
                </a:ln>
                <a:effectLst/>
                <a:uLnTx/>
                <a:uFillTx/>
                <a:latin typeface="Poppins" panose="00000500000000000000" pitchFamily="2" charset="0"/>
                <a:cs typeface="Poppins" panose="00000500000000000000" pitchFamily="2" charset="0"/>
              </a:rPr>
              <a:t>Improve customer satisfaction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id-ID" sz="1600" b="0" i="0" u="none" strike="noStrike" kern="1200" cap="none" spc="0" normalizeH="0" baseline="0" noProof="0">
                <a:ln>
                  <a:noFill/>
                </a:ln>
                <a:effectLst/>
                <a:uLnTx/>
                <a:uFillTx/>
                <a:latin typeface="Poppins" panose="00000500000000000000" pitchFamily="2" charset="0"/>
                <a:cs typeface="Poppins" panose="00000500000000000000" pitchFamily="2" charset="0"/>
              </a:rPr>
              <a:t>Make work more efficient and enjoyable for agents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id-ID" sz="1600" b="0" i="0" u="none" strike="noStrike" kern="1200" cap="none" spc="0" normalizeH="0" baseline="0" noProof="0">
                <a:ln>
                  <a:noFill/>
                </a:ln>
                <a:effectLst/>
                <a:uLnTx/>
                <a:uFillTx/>
                <a:latin typeface="Poppins" panose="00000500000000000000" pitchFamily="2" charset="0"/>
                <a:cs typeface="Poppins" panose="00000500000000000000" pitchFamily="2" charset="0"/>
              </a:rPr>
              <a:t>Streamline operations and reduce costs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id-ID" sz="1600" b="0" i="0" u="none" strike="noStrike" kern="1200" cap="none" spc="0" normalizeH="0" baseline="0" noProof="0">
              <a:ln>
                <a:noFill/>
              </a:ln>
              <a:effectLst/>
              <a:uLnTx/>
              <a:uFillTx/>
              <a:latin typeface="Poppins" panose="00000500000000000000" pitchFamily="2" charset="0"/>
              <a:cs typeface="Poppins" panose="00000500000000000000"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600" b="0" i="0" u="none" strike="noStrike" kern="1200" cap="none" spc="0" normalizeH="0" baseline="0" noProof="0">
                <a:ln>
                  <a:noFill/>
                </a:ln>
                <a:effectLst/>
                <a:uLnTx/>
                <a:uFillTx/>
                <a:latin typeface="Poppins" panose="00000500000000000000" pitchFamily="2" charset="0"/>
                <a:cs typeface="Poppins" panose="00000500000000000000" pitchFamily="2" charset="0"/>
              </a:rPr>
              <a:t>But the tools at our disposal are </a:t>
            </a:r>
            <a:r>
              <a:rPr kumimoji="0" lang="id-ID" sz="1600" b="0" i="0" u="none" strike="noStrike" kern="1200" cap="none" spc="0" normalizeH="0" baseline="0" noProof="0">
                <a:ln>
                  <a:noFill/>
                </a:ln>
                <a:effectLst/>
                <a:uLnTx/>
                <a:uFillTx/>
                <a:latin typeface="Poppins" panose="00000500000000000000" pitchFamily="2" charset="0"/>
                <a:ea typeface="Noto Serif Disp ExtCond" panose="02020502080505090204" pitchFamily="18" charset="0"/>
                <a:cs typeface="Poppins" panose="00000500000000000000" pitchFamily="2" charset="0"/>
              </a:rPr>
              <a:t>increasingly powerful.</a:t>
            </a:r>
          </a:p>
        </p:txBody>
      </p:sp>
      <p:pic>
        <p:nvPicPr>
          <p:cNvPr id="6" name="Picture 5" descr="A purple briefcase with a group of people in it&#10;&#10;Description automatically generated">
            <a:extLst>
              <a:ext uri="{FF2B5EF4-FFF2-40B4-BE49-F238E27FC236}">
                <a16:creationId xmlns:a16="http://schemas.microsoft.com/office/drawing/2014/main" id="{8DFB63F7-618C-D70C-40C5-5CDB6F996EB4}"/>
              </a:ext>
            </a:extLst>
          </p:cNvPr>
          <p:cNvPicPr>
            <a:picLocks noChangeAspect="1"/>
          </p:cNvPicPr>
          <p:nvPr/>
        </p:nvPicPr>
        <p:blipFill>
          <a:blip r:embed="rId4"/>
          <a:stretch>
            <a:fillRect/>
          </a:stretch>
        </p:blipFill>
        <p:spPr>
          <a:xfrm>
            <a:off x="170763" y="1814082"/>
            <a:ext cx="4778032" cy="3426134"/>
          </a:xfrm>
          <a:prstGeom prst="rect">
            <a:avLst/>
          </a:prstGeom>
        </p:spPr>
      </p:pic>
      <p:sp>
        <p:nvSpPr>
          <p:cNvPr id="3" name="TextBox 2">
            <a:extLst>
              <a:ext uri="{FF2B5EF4-FFF2-40B4-BE49-F238E27FC236}">
                <a16:creationId xmlns:a16="http://schemas.microsoft.com/office/drawing/2014/main" id="{94AC1BC7-984A-F70C-F6B2-F046035437D3}"/>
              </a:ext>
            </a:extLst>
          </p:cNvPr>
          <p:cNvSpPr txBox="1"/>
          <p:nvPr/>
        </p:nvSpPr>
        <p:spPr>
          <a:xfrm>
            <a:off x="5058530" y="1225435"/>
            <a:ext cx="6653817" cy="830997"/>
          </a:xfrm>
          <a:prstGeom prst="rect">
            <a:avLst/>
          </a:prstGeom>
          <a:noFill/>
        </p:spPr>
        <p:txBody>
          <a:bodyPr wrap="square" lIns="91440" tIns="45720" rIns="91440" bIns="45720" anchor="t">
            <a:spAutoFit/>
          </a:bodyPr>
          <a:lstStyle/>
          <a:p>
            <a:r>
              <a:rPr lang="en-GB" sz="2400" b="1">
                <a:latin typeface="Poppins"/>
                <a:cs typeface="Poppins"/>
              </a:rPr>
              <a:t>The most successful CX teams don’t just react to problems—they </a:t>
            </a:r>
            <a:r>
              <a:rPr lang="en-GB" sz="2400" b="1">
                <a:solidFill>
                  <a:schemeClr val="accent1"/>
                </a:solidFill>
                <a:latin typeface="Poppins"/>
                <a:cs typeface="Poppins"/>
              </a:rPr>
              <a:t>prevent</a:t>
            </a:r>
            <a:r>
              <a:rPr lang="en-GB" sz="2400" b="1">
                <a:latin typeface="Poppins"/>
                <a:cs typeface="Poppins"/>
              </a:rPr>
              <a:t> them</a:t>
            </a:r>
            <a:r>
              <a:rPr lang="en-GB" sz="2400" b="1">
                <a:solidFill>
                  <a:schemeClr val="accent1"/>
                </a:solidFill>
                <a:latin typeface="Poppins"/>
                <a:cs typeface="Poppins"/>
              </a:rPr>
              <a:t>.</a:t>
            </a:r>
            <a:endParaRPr lang="en-NL" sz="2400" b="1">
              <a:solidFill>
                <a:schemeClr val="accent1"/>
              </a:solidFill>
              <a:latin typeface="Poppins"/>
              <a:cs typeface="Poppins"/>
            </a:endParaRPr>
          </a:p>
        </p:txBody>
      </p:sp>
      <p:sp>
        <p:nvSpPr>
          <p:cNvPr id="2" name="Text Placeholder 4">
            <a:extLst>
              <a:ext uri="{FF2B5EF4-FFF2-40B4-BE49-F238E27FC236}">
                <a16:creationId xmlns:a16="http://schemas.microsoft.com/office/drawing/2014/main" id="{A1FF9DF9-8316-35AC-D65C-9EA6B018FDAF}"/>
              </a:ext>
            </a:extLst>
          </p:cNvPr>
          <p:cNvSpPr>
            <a:spLocks noGrp="1"/>
          </p:cNvSpPr>
          <p:nvPr>
            <p:ph type="body" sz="quarter" idx="18"/>
          </p:nvPr>
        </p:nvSpPr>
        <p:spPr>
          <a:xfrm>
            <a:off x="488950" y="6413401"/>
            <a:ext cx="5623856" cy="252870"/>
          </a:xfrm>
        </p:spPr>
        <p:txBody>
          <a:bodyPr/>
          <a:lstStyle/>
          <a:p>
            <a:r>
              <a:rPr lang="en-US"/>
              <a:t>EXTERNAL USE</a:t>
            </a:r>
          </a:p>
        </p:txBody>
      </p:sp>
    </p:spTree>
    <p:extLst>
      <p:ext uri="{BB962C8B-B14F-4D97-AF65-F5344CB8AC3E}">
        <p14:creationId xmlns:p14="http://schemas.microsoft.com/office/powerpoint/2010/main" val="3963910593"/>
      </p:ext>
    </p:extLst>
  </p:cSld>
  <p:clrMapOvr>
    <a:masterClrMapping/>
  </p:clrMapOvr>
  <p:extLst>
    <p:ext uri="{6950BFC3-D8DA-4A85-94F7-54DA5524770B}">
      <p188:commentRel xmlns:p188="http://schemas.microsoft.com/office/powerpoint/2018/8/main" r:id="rId3"/>
    </p:ext>
  </p:extLs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683570-BAE0-3928-1AEE-9CFF1FB1F90D}"/>
            </a:ext>
          </a:extLst>
        </p:cNvPr>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7F3073A6-8A61-4EB6-EA75-35AE871AEA0B}"/>
              </a:ext>
            </a:extLst>
          </p:cNvPr>
          <p:cNvSpPr/>
          <p:nvPr/>
        </p:nvSpPr>
        <p:spPr>
          <a:xfrm>
            <a:off x="337311" y="2551981"/>
            <a:ext cx="3634562" cy="2663989"/>
          </a:xfrm>
          <a:prstGeom prst="roundRect">
            <a:avLst/>
          </a:prstGeom>
          <a:solidFill>
            <a:schemeClr val="bg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ptos" panose="02110004020202020204"/>
              <a:ea typeface="+mn-ea"/>
              <a:cs typeface="+mn-cs"/>
            </a:endParaRPr>
          </a:p>
        </p:txBody>
      </p:sp>
      <p:sp>
        <p:nvSpPr>
          <p:cNvPr id="26" name="Content Placeholder 25">
            <a:extLst>
              <a:ext uri="{FF2B5EF4-FFF2-40B4-BE49-F238E27FC236}">
                <a16:creationId xmlns:a16="http://schemas.microsoft.com/office/drawing/2014/main" id="{E5344FC7-4386-EB7F-A8C0-021D70B97F46}"/>
              </a:ext>
            </a:extLst>
          </p:cNvPr>
          <p:cNvSpPr>
            <a:spLocks noGrp="1"/>
          </p:cNvSpPr>
          <p:nvPr>
            <p:ph sz="quarter" idx="18"/>
          </p:nvPr>
        </p:nvSpPr>
        <p:spPr>
          <a:xfrm>
            <a:off x="1514238" y="1063818"/>
            <a:ext cx="9143609" cy="859951"/>
          </a:xfrm>
        </p:spPr>
        <p:txBody>
          <a:bodyPr>
            <a:normAutofit fontScale="92500" lnSpcReduction="10000"/>
          </a:bodyPr>
          <a:lstStyle/>
          <a:p>
            <a:pPr>
              <a:lnSpc>
                <a:spcPct val="110000"/>
              </a:lnSpc>
            </a:pPr>
            <a:r>
              <a:rPr lang="en-GB" sz="2600">
                <a:latin typeface="Poppins"/>
                <a:cs typeface="Poppins"/>
              </a:rPr>
              <a:t>Have you thought about your Contact Centre driving </a:t>
            </a:r>
            <a:br>
              <a:rPr lang="en-GB" sz="2600">
                <a:solidFill>
                  <a:srgbClr val="0C1436"/>
                </a:solidFill>
                <a:latin typeface="Poppins"/>
                <a:cs typeface="Poppins"/>
              </a:rPr>
            </a:br>
            <a:r>
              <a:rPr lang="en-GB" sz="2600">
                <a:solidFill>
                  <a:schemeClr val="accent1"/>
                </a:solidFill>
                <a:latin typeface="Poppins"/>
                <a:cs typeface="Poppins"/>
              </a:rPr>
              <a:t>5x</a:t>
            </a:r>
            <a:r>
              <a:rPr lang="en-GB" sz="2600">
                <a:latin typeface="Poppins"/>
                <a:cs typeface="Poppins"/>
              </a:rPr>
              <a:t> more revenue growth? </a:t>
            </a:r>
            <a:endParaRPr lang="en-NL" sz="2600">
              <a:latin typeface="Poppins"/>
              <a:cs typeface="Poppins"/>
            </a:endParaRPr>
          </a:p>
          <a:p>
            <a:endParaRPr lang="en-NL"/>
          </a:p>
        </p:txBody>
      </p:sp>
      <p:sp>
        <p:nvSpPr>
          <p:cNvPr id="6" name="TextBox 5">
            <a:extLst>
              <a:ext uri="{FF2B5EF4-FFF2-40B4-BE49-F238E27FC236}">
                <a16:creationId xmlns:a16="http://schemas.microsoft.com/office/drawing/2014/main" id="{298C7712-263F-BF32-B944-673FCF03F3C8}"/>
              </a:ext>
            </a:extLst>
          </p:cNvPr>
          <p:cNvSpPr txBox="1"/>
          <p:nvPr/>
        </p:nvSpPr>
        <p:spPr>
          <a:xfrm>
            <a:off x="543084" y="2828835"/>
            <a:ext cx="3288052"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0C1436"/>
                </a:solidFill>
                <a:effectLst/>
                <a:uLnTx/>
                <a:uFillTx/>
                <a:latin typeface="Poppins"/>
                <a:ea typeface="+mn-ea"/>
                <a:cs typeface="Helvetica"/>
              </a:rPr>
              <a:t>Challenge: </a:t>
            </a:r>
            <a:r>
              <a:rPr kumimoji="0" lang="en-US" sz="1800" b="0" i="0" u="none" strike="noStrike" kern="1200" cap="none" spc="0" normalizeH="0" baseline="0" noProof="0">
                <a:ln>
                  <a:noFill/>
                </a:ln>
                <a:solidFill>
                  <a:srgbClr val="0C1436"/>
                </a:solidFill>
                <a:effectLst/>
                <a:uLnTx/>
                <a:uFillTx/>
                <a:latin typeface="Poppins"/>
                <a:ea typeface="+mn-ea"/>
                <a:cs typeface="Helvetica"/>
              </a:rPr>
              <a:t>how to sto</a:t>
            </a:r>
            <a:r>
              <a:rPr kumimoji="0" lang="en-US" sz="1800" i="0" u="none" strike="noStrike" kern="1200" cap="none" spc="0" normalizeH="0" baseline="0" noProof="0">
                <a:ln>
                  <a:noFill/>
                </a:ln>
                <a:solidFill>
                  <a:srgbClr val="0C1436"/>
                </a:solidFill>
                <a:effectLst/>
                <a:uLnTx/>
                <a:uFillTx/>
                <a:latin typeface="Poppins"/>
                <a:ea typeface="+mn-ea"/>
                <a:cs typeface="Helvetica"/>
              </a:rPr>
              <a:t>p </a:t>
            </a:r>
            <a:r>
              <a:rPr kumimoji="0" lang="en-US" sz="1800" b="0" i="0" u="none" strike="noStrike" kern="1200" cap="none" spc="0" normalizeH="0" baseline="0" noProof="0">
                <a:ln>
                  <a:noFill/>
                </a:ln>
                <a:solidFill>
                  <a:srgbClr val="0C1436"/>
                </a:solidFill>
                <a:effectLst/>
                <a:uLnTx/>
                <a:uFillTx/>
                <a:latin typeface="Poppins"/>
                <a:ea typeface="+mn-ea"/>
                <a:cs typeface="Helvetica"/>
              </a:rPr>
              <a:t>contact </a:t>
            </a:r>
            <a:r>
              <a:rPr kumimoji="0" lang="en-US" sz="1800" b="0" i="0" u="none" strike="noStrike" kern="1200" cap="none" spc="0" normalizeH="0" baseline="0" noProof="0" err="1">
                <a:ln>
                  <a:noFill/>
                </a:ln>
                <a:solidFill>
                  <a:srgbClr val="0C1436"/>
                </a:solidFill>
                <a:effectLst/>
                <a:uLnTx/>
                <a:uFillTx/>
                <a:latin typeface="Poppins"/>
                <a:ea typeface="+mn-ea"/>
                <a:cs typeface="Helvetica"/>
              </a:rPr>
              <a:t>centre</a:t>
            </a:r>
            <a:r>
              <a:rPr kumimoji="0" lang="en-US" sz="1800" b="0" i="0" u="none" strike="noStrike" kern="1200" cap="none" spc="0" normalizeH="0" baseline="0" noProof="0">
                <a:ln>
                  <a:noFill/>
                </a:ln>
                <a:solidFill>
                  <a:srgbClr val="0C1436"/>
                </a:solidFill>
                <a:effectLst/>
                <a:uLnTx/>
                <a:uFillTx/>
                <a:latin typeface="Poppins"/>
                <a:ea typeface="+mn-ea"/>
                <a:cs typeface="Helvetica"/>
              </a:rPr>
              <a:t> departments being perceived as a cost </a:t>
            </a:r>
            <a:r>
              <a:rPr kumimoji="0" lang="en-US" sz="1800" b="0" i="0" u="none" strike="noStrike" kern="1200" cap="none" spc="0" normalizeH="0" baseline="0" noProof="0" err="1">
                <a:ln>
                  <a:noFill/>
                </a:ln>
                <a:solidFill>
                  <a:srgbClr val="0C1436"/>
                </a:solidFill>
                <a:effectLst/>
                <a:uLnTx/>
                <a:uFillTx/>
                <a:latin typeface="Poppins"/>
                <a:ea typeface="+mn-ea"/>
                <a:cs typeface="Helvetica"/>
              </a:rPr>
              <a:t>centre</a:t>
            </a:r>
            <a:r>
              <a:rPr kumimoji="0" lang="en-US" sz="1800" b="0" i="0" u="none" strike="noStrike" kern="1200" cap="none" spc="0" normalizeH="0" baseline="0" noProof="0">
                <a:ln>
                  <a:noFill/>
                </a:ln>
                <a:solidFill>
                  <a:srgbClr val="0C1436"/>
                </a:solidFill>
                <a:effectLst/>
                <a:uLnTx/>
                <a:uFillTx/>
                <a:latin typeface="Poppins"/>
                <a:ea typeface="+mn-ea"/>
                <a:cs typeface="Helvetica"/>
              </a:rPr>
              <a:t>.</a:t>
            </a:r>
          </a:p>
        </p:txBody>
      </p:sp>
      <p:sp>
        <p:nvSpPr>
          <p:cNvPr id="10" name="Rectangle: Rounded Corners 9">
            <a:extLst>
              <a:ext uri="{FF2B5EF4-FFF2-40B4-BE49-F238E27FC236}">
                <a16:creationId xmlns:a16="http://schemas.microsoft.com/office/drawing/2014/main" id="{F18B9385-3454-87B3-8E42-54C546FA9351}"/>
              </a:ext>
            </a:extLst>
          </p:cNvPr>
          <p:cNvSpPr/>
          <p:nvPr/>
        </p:nvSpPr>
        <p:spPr>
          <a:xfrm>
            <a:off x="4385803" y="2551982"/>
            <a:ext cx="3634562" cy="2663989"/>
          </a:xfrm>
          <a:prstGeom prst="roundRect">
            <a:avLst/>
          </a:prstGeom>
          <a:solidFill>
            <a:schemeClr val="bg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C1436"/>
              </a:solidFill>
              <a:effectLst/>
              <a:uLnTx/>
              <a:uFillTx/>
              <a:latin typeface="Poppins"/>
              <a:ea typeface="+mn-ea"/>
              <a:cs typeface="Poppins"/>
            </a:endParaRPr>
          </a:p>
        </p:txBody>
      </p:sp>
      <p:sp>
        <p:nvSpPr>
          <p:cNvPr id="11" name="Rectangle: Rounded Corners 10">
            <a:extLst>
              <a:ext uri="{FF2B5EF4-FFF2-40B4-BE49-F238E27FC236}">
                <a16:creationId xmlns:a16="http://schemas.microsoft.com/office/drawing/2014/main" id="{34AB3205-FD27-6EA0-B1F7-51E85C557F2F}"/>
              </a:ext>
            </a:extLst>
          </p:cNvPr>
          <p:cNvSpPr/>
          <p:nvPr/>
        </p:nvSpPr>
        <p:spPr>
          <a:xfrm>
            <a:off x="8474653" y="2507276"/>
            <a:ext cx="3634562" cy="2775114"/>
          </a:xfrm>
          <a:prstGeom prst="roundRect">
            <a:avLst/>
          </a:prstGeom>
          <a:solidFill>
            <a:schemeClr val="bg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C1436"/>
              </a:solidFill>
              <a:effectLst/>
              <a:uLnTx/>
              <a:uFillTx/>
              <a:latin typeface="Poppins"/>
              <a:ea typeface="+mn-lt"/>
              <a:cs typeface="+mn-lt"/>
            </a:endParaRPr>
          </a:p>
        </p:txBody>
      </p:sp>
      <p:sp>
        <p:nvSpPr>
          <p:cNvPr id="2" name="TextBox 1">
            <a:extLst>
              <a:ext uri="{FF2B5EF4-FFF2-40B4-BE49-F238E27FC236}">
                <a16:creationId xmlns:a16="http://schemas.microsoft.com/office/drawing/2014/main" id="{67F835FD-E493-D6E2-B77F-8118BB831C0F}"/>
              </a:ext>
            </a:extLst>
          </p:cNvPr>
          <p:cNvSpPr txBox="1"/>
          <p:nvPr/>
        </p:nvSpPr>
        <p:spPr>
          <a:xfrm>
            <a:off x="4612430" y="2828834"/>
            <a:ext cx="3221666"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0C1436"/>
                </a:solidFill>
                <a:effectLst/>
                <a:uLnTx/>
                <a:uFillTx/>
                <a:latin typeface="Poppins"/>
                <a:ea typeface="+mn-lt"/>
                <a:cs typeface="+mn-lt"/>
              </a:rPr>
              <a:t>Status quo: </a:t>
            </a:r>
            <a:r>
              <a:rPr kumimoji="0" lang="en-US" sz="1800" i="0" u="none" strike="noStrike" kern="1200" cap="none" spc="0" normalizeH="0" baseline="0" noProof="0">
                <a:ln>
                  <a:noFill/>
                </a:ln>
                <a:solidFill>
                  <a:srgbClr val="0C1436"/>
                </a:solidFill>
                <a:effectLst/>
                <a:uLnTx/>
                <a:uFillTx/>
                <a:latin typeface="Poppins"/>
                <a:ea typeface="+mn-lt"/>
                <a:cs typeface="+mn-lt"/>
              </a:rPr>
              <a:t>CX teams are doing the best they can </a:t>
            </a:r>
            <a:r>
              <a:rPr kumimoji="0" lang="en-US" sz="1800" b="0" i="0" u="none" strike="noStrike" kern="1200" cap="none" spc="0" normalizeH="0" baseline="0" noProof="0">
                <a:ln>
                  <a:noFill/>
                </a:ln>
                <a:solidFill>
                  <a:srgbClr val="0C1436"/>
                </a:solidFill>
                <a:effectLst/>
                <a:uLnTx/>
                <a:uFillTx/>
                <a:latin typeface="Poppins"/>
                <a:ea typeface="+mn-lt"/>
                <a:cs typeface="+mn-lt"/>
              </a:rPr>
              <a:t>with the systems they already have in place. </a:t>
            </a:r>
          </a:p>
        </p:txBody>
      </p:sp>
      <p:sp>
        <p:nvSpPr>
          <p:cNvPr id="9" name="TextBox 8">
            <a:extLst>
              <a:ext uri="{FF2B5EF4-FFF2-40B4-BE49-F238E27FC236}">
                <a16:creationId xmlns:a16="http://schemas.microsoft.com/office/drawing/2014/main" id="{7E30446B-1669-8AFF-49C9-E60DF593F23D}"/>
              </a:ext>
            </a:extLst>
          </p:cNvPr>
          <p:cNvSpPr txBox="1"/>
          <p:nvPr/>
        </p:nvSpPr>
        <p:spPr>
          <a:xfrm>
            <a:off x="8681101" y="2770222"/>
            <a:ext cx="3221666" cy="147732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solidFill>
                  <a:srgbClr val="0C1436"/>
                </a:solidFill>
                <a:latin typeface="Poppins"/>
                <a:ea typeface="+mn-lt"/>
                <a:cs typeface="+mn-lt"/>
              </a:rPr>
              <a:t>Solution: </a:t>
            </a:r>
            <a:r>
              <a:rPr kumimoji="0" lang="en-US" sz="1800" b="0" i="0" u="none" strike="noStrike" kern="1200" cap="none" spc="0" normalizeH="0" baseline="0" noProof="0">
                <a:ln>
                  <a:noFill/>
                </a:ln>
                <a:solidFill>
                  <a:srgbClr val="0C1436"/>
                </a:solidFill>
                <a:effectLst/>
                <a:uLnTx/>
                <a:uFillTx/>
                <a:latin typeface="Poppins"/>
                <a:ea typeface="+mn-lt"/>
                <a:cs typeface="+mn-lt"/>
              </a:rPr>
              <a:t>CX leaders in every sector and industry need </a:t>
            </a:r>
            <a:r>
              <a:rPr kumimoji="0" lang="en-US" sz="1800" b="1" i="0" u="none" strike="noStrike" kern="1200" cap="none" spc="0" normalizeH="0" baseline="0" noProof="0">
                <a:ln>
                  <a:noFill/>
                </a:ln>
                <a:solidFill>
                  <a:schemeClr val="accent1"/>
                </a:solidFill>
                <a:effectLst/>
                <a:uLnTx/>
                <a:uFillTx/>
                <a:latin typeface="Poppins"/>
                <a:ea typeface="+mn-lt"/>
                <a:cs typeface="+mn-lt"/>
              </a:rPr>
              <a:t>a CX platform that provides connectivity and </a:t>
            </a:r>
            <a:r>
              <a:rPr lang="en-US" b="1">
                <a:solidFill>
                  <a:schemeClr val="accent1"/>
                </a:solidFill>
                <a:latin typeface="Poppins"/>
                <a:ea typeface="+mn-lt"/>
                <a:cs typeface="+mn-lt"/>
              </a:rPr>
              <a:t>scale</a:t>
            </a:r>
            <a:r>
              <a:rPr kumimoji="0" lang="en-US" sz="1800" b="1" i="0" u="none" strike="noStrike" kern="1200" cap="none" spc="0" normalizeH="0" baseline="0" noProof="0">
                <a:ln>
                  <a:noFill/>
                </a:ln>
                <a:solidFill>
                  <a:schemeClr val="accent1"/>
                </a:solidFill>
                <a:effectLst/>
                <a:uLnTx/>
                <a:uFillTx/>
                <a:latin typeface="Poppins"/>
                <a:ea typeface="+mn-lt"/>
                <a:cs typeface="+mn-lt"/>
              </a:rPr>
              <a:t>.</a:t>
            </a:r>
            <a:r>
              <a:rPr kumimoji="0" lang="en-US" sz="1800" b="1" i="0" u="none" strike="noStrike" kern="1200" cap="none" spc="0" normalizeH="0" baseline="0" noProof="0">
                <a:ln>
                  <a:noFill/>
                </a:ln>
                <a:solidFill>
                  <a:srgbClr val="0C1436"/>
                </a:solidFill>
                <a:effectLst/>
                <a:uLnTx/>
                <a:uFillTx/>
                <a:latin typeface="Poppins"/>
                <a:ea typeface="+mn-lt"/>
                <a:cs typeface="+mn-lt"/>
              </a:rPr>
              <a:t> </a:t>
            </a:r>
            <a:endParaRPr kumimoji="0" lang="en-US" sz="2000" b="1" i="0" u="none" strike="noStrike" kern="1200" cap="none" spc="0" normalizeH="0" baseline="0" noProof="0">
              <a:ln>
                <a:noFill/>
              </a:ln>
              <a:solidFill>
                <a:srgbClr val="0C1436"/>
              </a:solidFill>
              <a:effectLst/>
              <a:uLnTx/>
              <a:uFillTx/>
              <a:latin typeface="Poppins"/>
              <a:ea typeface="+mn-ea"/>
              <a:cs typeface="Poppins"/>
            </a:endParaRPr>
          </a:p>
        </p:txBody>
      </p:sp>
      <p:pic>
        <p:nvPicPr>
          <p:cNvPr id="33" name="Picture 32">
            <a:extLst>
              <a:ext uri="{FF2B5EF4-FFF2-40B4-BE49-F238E27FC236}">
                <a16:creationId xmlns:a16="http://schemas.microsoft.com/office/drawing/2014/main" id="{22F04156-234B-E00D-57D4-5202B7FDAFBC}"/>
              </a:ext>
            </a:extLst>
          </p:cNvPr>
          <p:cNvPicPr>
            <a:picLocks noChangeAspect="1"/>
          </p:cNvPicPr>
          <p:nvPr/>
        </p:nvPicPr>
        <p:blipFill>
          <a:blip r:embed="rId3"/>
          <a:stretch>
            <a:fillRect/>
          </a:stretch>
        </p:blipFill>
        <p:spPr>
          <a:xfrm>
            <a:off x="5525389" y="3971855"/>
            <a:ext cx="1121308" cy="1121308"/>
          </a:xfrm>
          <a:prstGeom prst="rect">
            <a:avLst/>
          </a:prstGeom>
        </p:spPr>
      </p:pic>
      <p:pic>
        <p:nvPicPr>
          <p:cNvPr id="35" name="Picture 34">
            <a:extLst>
              <a:ext uri="{FF2B5EF4-FFF2-40B4-BE49-F238E27FC236}">
                <a16:creationId xmlns:a16="http://schemas.microsoft.com/office/drawing/2014/main" id="{B064E502-3B02-F4D2-8118-1C571820E0FB}"/>
              </a:ext>
            </a:extLst>
          </p:cNvPr>
          <p:cNvPicPr>
            <a:picLocks noChangeAspect="1"/>
          </p:cNvPicPr>
          <p:nvPr/>
        </p:nvPicPr>
        <p:blipFill>
          <a:blip r:embed="rId4"/>
          <a:stretch>
            <a:fillRect/>
          </a:stretch>
        </p:blipFill>
        <p:spPr>
          <a:xfrm>
            <a:off x="1514239" y="4111462"/>
            <a:ext cx="902576" cy="902576"/>
          </a:xfrm>
          <a:prstGeom prst="rect">
            <a:avLst/>
          </a:prstGeom>
        </p:spPr>
      </p:pic>
      <p:pic>
        <p:nvPicPr>
          <p:cNvPr id="37" name="Picture 36">
            <a:extLst>
              <a:ext uri="{FF2B5EF4-FFF2-40B4-BE49-F238E27FC236}">
                <a16:creationId xmlns:a16="http://schemas.microsoft.com/office/drawing/2014/main" id="{A074F28C-B0D2-20B0-F8A9-ECC5DFD8F501}"/>
              </a:ext>
            </a:extLst>
          </p:cNvPr>
          <p:cNvPicPr>
            <a:picLocks noChangeAspect="1"/>
          </p:cNvPicPr>
          <p:nvPr/>
        </p:nvPicPr>
        <p:blipFill>
          <a:blip r:embed="rId5"/>
          <a:stretch>
            <a:fillRect/>
          </a:stretch>
        </p:blipFill>
        <p:spPr>
          <a:xfrm>
            <a:off x="9916639" y="4242009"/>
            <a:ext cx="851154" cy="851154"/>
          </a:xfrm>
          <a:prstGeom prst="rect">
            <a:avLst/>
          </a:prstGeom>
        </p:spPr>
      </p:pic>
    </p:spTree>
    <p:extLst>
      <p:ext uri="{BB962C8B-B14F-4D97-AF65-F5344CB8AC3E}">
        <p14:creationId xmlns:p14="http://schemas.microsoft.com/office/powerpoint/2010/main" val="755811502"/>
      </p:ext>
    </p:extLst>
  </p:cSld>
  <p:clrMapOvr>
    <a:masterClrMapping/>
  </p:clrMapOvr>
</p:sld>
</file>

<file path=ppt/theme/theme1.xml><?xml version="1.0" encoding="utf-8"?>
<a:theme xmlns:a="http://schemas.openxmlformats.org/drawingml/2006/main" name="Office-te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Content slides">
  <a:themeElements>
    <a:clrScheme name="Puzzel colour palette 24">
      <a:dk1>
        <a:srgbClr val="0C1436"/>
      </a:dk1>
      <a:lt1>
        <a:srgbClr val="FFFFFF"/>
      </a:lt1>
      <a:dk2>
        <a:srgbClr val="0C1436"/>
      </a:dk2>
      <a:lt2>
        <a:srgbClr val="E8E8E8"/>
      </a:lt2>
      <a:accent1>
        <a:srgbClr val="DAABF4"/>
      </a:accent1>
      <a:accent2>
        <a:srgbClr val="FF9902"/>
      </a:accent2>
      <a:accent3>
        <a:srgbClr val="FF365B"/>
      </a:accent3>
      <a:accent4>
        <a:srgbClr val="FFF3EB"/>
      </a:accent4>
      <a:accent5>
        <a:srgbClr val="DAABF4"/>
      </a:accent5>
      <a:accent6>
        <a:srgbClr val="005B4C"/>
      </a:accent6>
      <a:hlink>
        <a:srgbClr val="FF375B"/>
      </a:hlink>
      <a:folHlink>
        <a:srgbClr val="DAABF4"/>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algn="l">
          <a:defRPr dirty="0">
            <a:latin typeface="Poppins" pitchFamily="2" charset="77"/>
            <a:cs typeface="Poppins" pitchFamily="2" charset="77"/>
          </a:defRPr>
        </a:defPPr>
      </a:lstStyle>
    </a:tx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Title slides">
  <a:themeElements>
    <a:clrScheme name="Puzzel colour palette 24">
      <a:dk1>
        <a:srgbClr val="0C1436"/>
      </a:dk1>
      <a:lt1>
        <a:srgbClr val="FFFFFF"/>
      </a:lt1>
      <a:dk2>
        <a:srgbClr val="0C1436"/>
      </a:dk2>
      <a:lt2>
        <a:srgbClr val="E8E8E8"/>
      </a:lt2>
      <a:accent1>
        <a:srgbClr val="DAABF4"/>
      </a:accent1>
      <a:accent2>
        <a:srgbClr val="FF9902"/>
      </a:accent2>
      <a:accent3>
        <a:srgbClr val="FF365B"/>
      </a:accent3>
      <a:accent4>
        <a:srgbClr val="FFF3EB"/>
      </a:accent4>
      <a:accent5>
        <a:srgbClr val="DAABF4"/>
      </a:accent5>
      <a:accent6>
        <a:srgbClr val="005B4C"/>
      </a:accent6>
      <a:hlink>
        <a:srgbClr val="FF375B"/>
      </a:hlink>
      <a:folHlink>
        <a:srgbClr val="DAABF4"/>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algn="l">
          <a:defRPr dirty="0">
            <a:latin typeface="Poppins" pitchFamily="2" charset="77"/>
            <a:cs typeface="Poppins" pitchFamily="2" charset="77"/>
          </a:defRPr>
        </a:defPPr>
      </a:lstStyle>
    </a:txDef>
  </a:objectDefaults>
  <a:extraClrSchemeLst/>
  <a:extLst>
    <a:ext uri="{05A4C25C-085E-4340-85A3-A5531E510DB2}">
      <thm15:themeFamily xmlns:thm15="http://schemas.microsoft.com/office/thememl/2012/main" name="Puzzel 24" id="{1ADCAA59-7D80-5749-9005-25675B579E6E}" vid="{4882634C-ACDC-EF4C-B8E5-FCEA2C8B4EB1}"/>
    </a:ext>
  </a:extLst>
</a:theme>
</file>

<file path=ppt/theme/theme4.xml><?xml version="1.0" encoding="utf-8"?>
<a:theme xmlns:a="http://schemas.openxmlformats.org/drawingml/2006/main" name="Closing slides">
  <a:themeElements>
    <a:clrScheme name="Puzzel colour palette 24">
      <a:dk1>
        <a:srgbClr val="0C1436"/>
      </a:dk1>
      <a:lt1>
        <a:srgbClr val="FFFFFF"/>
      </a:lt1>
      <a:dk2>
        <a:srgbClr val="0C1436"/>
      </a:dk2>
      <a:lt2>
        <a:srgbClr val="E8E8E8"/>
      </a:lt2>
      <a:accent1>
        <a:srgbClr val="DAABF4"/>
      </a:accent1>
      <a:accent2>
        <a:srgbClr val="FF9902"/>
      </a:accent2>
      <a:accent3>
        <a:srgbClr val="FF365B"/>
      </a:accent3>
      <a:accent4>
        <a:srgbClr val="FFF3EB"/>
      </a:accent4>
      <a:accent5>
        <a:srgbClr val="DAABF4"/>
      </a:accent5>
      <a:accent6>
        <a:srgbClr val="005B4C"/>
      </a:accent6>
      <a:hlink>
        <a:srgbClr val="FF375B"/>
      </a:hlink>
      <a:folHlink>
        <a:srgbClr val="DAABF4"/>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algn="l">
          <a:defRPr dirty="0">
            <a:latin typeface="Poppins" pitchFamily="2" charset="77"/>
            <a:cs typeface="Poppins" pitchFamily="2" charset="77"/>
          </a:defRPr>
        </a:defPPr>
      </a:lstStyle>
    </a:tx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5.xml><?xml version="1.0" encoding="utf-8"?>
<a:theme xmlns:a="http://schemas.openxmlformats.org/drawingml/2006/main" name="Puzzel 24">
  <a:themeElements>
    <a:clrScheme name="Puzzel colour palette 24">
      <a:dk1>
        <a:srgbClr val="0C1436"/>
      </a:dk1>
      <a:lt1>
        <a:srgbClr val="FFFFFF"/>
      </a:lt1>
      <a:dk2>
        <a:srgbClr val="0C1436"/>
      </a:dk2>
      <a:lt2>
        <a:srgbClr val="E8E8E8"/>
      </a:lt2>
      <a:accent1>
        <a:srgbClr val="DAABF4"/>
      </a:accent1>
      <a:accent2>
        <a:srgbClr val="FF9902"/>
      </a:accent2>
      <a:accent3>
        <a:srgbClr val="FF365B"/>
      </a:accent3>
      <a:accent4>
        <a:srgbClr val="FFF3EB"/>
      </a:accent4>
      <a:accent5>
        <a:srgbClr val="DAABF4"/>
      </a:accent5>
      <a:accent6>
        <a:srgbClr val="005B4C"/>
      </a:accent6>
      <a:hlink>
        <a:srgbClr val="FF375B"/>
      </a:hlink>
      <a:folHlink>
        <a:srgbClr val="DAABF4"/>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algn="l">
          <a:defRPr dirty="0">
            <a:latin typeface="Poppins" pitchFamily="2" charset="77"/>
            <a:cs typeface="Poppins" pitchFamily="2" charset="77"/>
          </a:defRPr>
        </a:defPPr>
      </a:lstStyle>
    </a:txDef>
  </a:objectDefaults>
  <a:extraClrSchemeLst/>
  <a:extLst>
    <a:ext uri="{05A4C25C-085E-4340-85A3-A5531E510DB2}">
      <thm15:themeFamily xmlns:thm15="http://schemas.microsoft.com/office/thememl/2012/main" name="Puzzel 24" id="{3225A1D1-7E3D-FE47-9210-5A9C961687BA}" vid="{ACBE5DCB-1F38-8542-964F-44F151ABBBFB}"/>
    </a:ext>
  </a:extLst>
</a:theme>
</file>

<file path=ppt/theme/theme6.xml><?xml version="1.0" encoding="utf-8"?>
<a:theme xmlns:a="http://schemas.openxmlformats.org/drawingml/2006/main" name="1_Title slides">
  <a:themeElements>
    <a:clrScheme name="Puzzel colour palette 24">
      <a:dk1>
        <a:srgbClr val="0C1436"/>
      </a:dk1>
      <a:lt1>
        <a:srgbClr val="FFFFFF"/>
      </a:lt1>
      <a:dk2>
        <a:srgbClr val="0C1436"/>
      </a:dk2>
      <a:lt2>
        <a:srgbClr val="E8E8E8"/>
      </a:lt2>
      <a:accent1>
        <a:srgbClr val="DAABF4"/>
      </a:accent1>
      <a:accent2>
        <a:srgbClr val="FF9902"/>
      </a:accent2>
      <a:accent3>
        <a:srgbClr val="FF365B"/>
      </a:accent3>
      <a:accent4>
        <a:srgbClr val="FFF3EB"/>
      </a:accent4>
      <a:accent5>
        <a:srgbClr val="DAABF4"/>
      </a:accent5>
      <a:accent6>
        <a:srgbClr val="005B4C"/>
      </a:accent6>
      <a:hlink>
        <a:srgbClr val="FF375B"/>
      </a:hlink>
      <a:folHlink>
        <a:srgbClr val="DAABF4"/>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algn="l">
          <a:defRPr dirty="0">
            <a:latin typeface="Poppins" pitchFamily="2" charset="77"/>
            <a:cs typeface="Poppins" pitchFamily="2" charset="77"/>
          </a:defRPr>
        </a:defPPr>
      </a:lstStyle>
    </a:txDef>
  </a:objectDefaults>
  <a:extraClrSchemeLst/>
  <a:extLst>
    <a:ext uri="{05A4C25C-085E-4340-85A3-A5531E510DB2}">
      <thm15:themeFamily xmlns:thm15="http://schemas.microsoft.com/office/thememl/2012/main" name="Puzzel 24" id="{1ADCAA59-7D80-5749-9005-25675B579E6E}" vid="{4882634C-ACDC-EF4C-B8E5-FCEA2C8B4EB1}"/>
    </a:ext>
  </a:extLst>
</a:theme>
</file>

<file path=ppt/theme/theme7.xml><?xml version="1.0" encoding="utf-8"?>
<a:theme xmlns:a="http://schemas.openxmlformats.org/drawingml/2006/main" name="Office-te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6dca6ae3-d06f-4244-ab64-99edc945f47f" xsi:nil="true"/>
    <lcf76f155ced4ddcb4097134ff3c332f xmlns="f3ef2843-8dde-4841-8f0b-0318fb711c01">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060A3D90FA983D4F9A36776C172B922E" ma:contentTypeVersion="19" ma:contentTypeDescription="Create a new document." ma:contentTypeScope="" ma:versionID="0e47eee92a15590e5878789b2a57efde">
  <xsd:schema xmlns:xsd="http://www.w3.org/2001/XMLSchema" xmlns:xs="http://www.w3.org/2001/XMLSchema" xmlns:p="http://schemas.microsoft.com/office/2006/metadata/properties" xmlns:ns2="f3ef2843-8dde-4841-8f0b-0318fb711c01" xmlns:ns3="6dca6ae3-d06f-4244-ab64-99edc945f47f" targetNamespace="http://schemas.microsoft.com/office/2006/metadata/properties" ma:root="true" ma:fieldsID="67b8897534138626dc72038541d5e319" ns2:_="" ns3:_="">
    <xsd:import namespace="f3ef2843-8dde-4841-8f0b-0318fb711c01"/>
    <xsd:import namespace="6dca6ae3-d06f-4244-ab64-99edc945f47f"/>
    <xsd:element name="properties">
      <xsd:complexType>
        <xsd:sequence>
          <xsd:element name="documentManagement">
            <xsd:complexType>
              <xsd:all>
                <xsd:element ref="ns2:MediaServiceMetadata" minOccurs="0"/>
                <xsd:element ref="ns2:MediaServiceFastMetadata" minOccurs="0"/>
                <xsd:element ref="ns2:MediaServiceGenerationTime" minOccurs="0"/>
                <xsd:element ref="ns2:MediaServiceEventHashCode" minOccurs="0"/>
                <xsd:element ref="ns2:MediaServiceOCR" minOccurs="0"/>
                <xsd:element ref="ns2:MediaServiceAutoKeyPoints" minOccurs="0"/>
                <xsd:element ref="ns2:MediaServiceKeyPoints" minOccurs="0"/>
                <xsd:element ref="ns2:MediaServiceDateTaken" minOccurs="0"/>
                <xsd:element ref="ns2:MediaServiceLocatio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SearchProperties" minOccurs="0"/>
                <xsd:element ref="ns2:MediaServiceObjectDetectorVersion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3ef2843-8dde-4841-8f0b-0318fb711c0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GenerationTime" ma:index="10" nillable="true" ma:displayName="MediaServiceGenerationTime" ma:hidden="true" ma:internalName="MediaServiceGenerationTime" ma:readOnly="true">
      <xsd:simpleType>
        <xsd:restriction base="dms:Text"/>
      </xsd:simpleType>
    </xsd:element>
    <xsd:element name="MediaServiceEventHashCode" ma:index="11" nillable="true" ma:displayName="MediaServiceEventHashCode" ma:hidden="true" ma:internalName="MediaServiceEventHashCode"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DateTaken" ma:index="15" nillable="true" ma:displayName="MediaServiceDateTaken" ma:hidden="true" ma:internalName="MediaServiceDateTaken" ma:readOnly="true">
      <xsd:simpleType>
        <xsd:restriction base="dms:Text"/>
      </xsd:simpleType>
    </xsd:element>
    <xsd:element name="MediaServiceLocation" ma:index="16" nillable="true" ma:displayName="Location" ma:internalName="MediaServiceLocation" ma:readOnly="true">
      <xsd:simpleType>
        <xsd:restriction base="dms:Text"/>
      </xsd:simpleType>
    </xsd:element>
    <xsd:element name="MediaLengthInSeconds" ma:index="19" nillable="true" ma:displayName="Length (seconds)"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def56f00-de9d-4b77-ab77-a84a57b450fa" ma:termSetId="09814cd3-568e-fe90-9814-8d621ff8fb84" ma:anchorId="fba54fb3-c3e1-fe81-a776-ca4b69148c4d" ma:open="true" ma:isKeyword="false">
      <xsd:complexType>
        <xsd:sequence>
          <xsd:element ref="pc:Terms" minOccurs="0" maxOccurs="1"/>
        </xsd:sequence>
      </xsd:complex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BillingMetadata" ma:index="25"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dca6ae3-d06f-4244-ab64-99edc945f47f"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ab21f01f-fe3a-4ac3-8ac8-48fb2202a9ce}" ma:internalName="TaxCatchAll" ma:showField="CatchAllData" ma:web="6dca6ae3-d06f-4244-ab64-99edc945f47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C4EDFB3-07F3-4129-92AE-0DB10FAF8CD7}">
  <ds:schemaRefs>
    <ds:schemaRef ds:uri="6dca6ae3-d06f-4244-ab64-99edc945f47f"/>
    <ds:schemaRef ds:uri="f3ef2843-8dde-4841-8f0b-0318fb711c01"/>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DD1785E5-C457-419D-A213-A0BA96E56647}"/>
</file>

<file path=customXml/itemProps3.xml><?xml version="1.0" encoding="utf-8"?>
<ds:datastoreItem xmlns:ds="http://schemas.openxmlformats.org/officeDocument/2006/customXml" ds:itemID="{7B6BCEA7-BC88-47E7-AC1F-287A8B9B0BB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0</TotalTime>
  <Words>6768</Words>
  <Application>Microsoft Macintosh PowerPoint</Application>
  <PresentationFormat>Widescreen</PresentationFormat>
  <Paragraphs>479</Paragraphs>
  <Slides>32</Slides>
  <Notes>31</Notes>
  <HiddenSlides>0</HiddenSlides>
  <MMClips>0</MMClips>
  <ScaleCrop>false</ScaleCrop>
  <HeadingPairs>
    <vt:vector size="6" baseType="variant">
      <vt:variant>
        <vt:lpstr>Fonts Used</vt:lpstr>
      </vt:variant>
      <vt:variant>
        <vt:i4>14</vt:i4>
      </vt:variant>
      <vt:variant>
        <vt:lpstr>Theme</vt:lpstr>
      </vt:variant>
      <vt:variant>
        <vt:i4>6</vt:i4>
      </vt:variant>
      <vt:variant>
        <vt:lpstr>Slide Titles</vt:lpstr>
      </vt:variant>
      <vt:variant>
        <vt:i4>32</vt:i4>
      </vt:variant>
    </vt:vector>
  </HeadingPairs>
  <TitlesOfParts>
    <vt:vector size="52" baseType="lpstr">
      <vt:lpstr>.SF NS</vt:lpstr>
      <vt:lpstr>Aptos</vt:lpstr>
      <vt:lpstr>Aptos Display</vt:lpstr>
      <vt:lpstr>Arial</vt:lpstr>
      <vt:lpstr>Calibri</vt:lpstr>
      <vt:lpstr>Courier New</vt:lpstr>
      <vt:lpstr>Georgia</vt:lpstr>
      <vt:lpstr>Helvetica</vt:lpstr>
      <vt:lpstr>inter</vt:lpstr>
      <vt:lpstr>Noto Serif Disp ExtCond</vt:lpstr>
      <vt:lpstr>Noto Serif Display</vt:lpstr>
      <vt:lpstr>Noto Serif Kannada</vt:lpstr>
      <vt:lpstr>Poppins</vt:lpstr>
      <vt:lpstr>Times New Roman</vt:lpstr>
      <vt:lpstr>Office-tema</vt:lpstr>
      <vt:lpstr>Content slides</vt:lpstr>
      <vt:lpstr>Title slides</vt:lpstr>
      <vt:lpstr>Closing slides</vt:lpstr>
      <vt:lpstr>Puzzel 24</vt:lpstr>
      <vt:lpstr>1_Title slides</vt:lpstr>
      <vt:lpstr>Conversational Intelligence How AI Redefines your Customer Experience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The hidden cost of missing insights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Conversational Intelligence: Quality Management</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Conversational Intelligence How AI Redefines your Customer Experience</dc:title>
  <dc:creator>Kathrine Rabjerg Hansen</dc:creator>
  <cp:lastModifiedBy>Jordy van Gent</cp:lastModifiedBy>
  <cp:revision>3</cp:revision>
  <dcterms:created xsi:type="dcterms:W3CDTF">2025-03-05T08:02:38Z</dcterms:created>
  <dcterms:modified xsi:type="dcterms:W3CDTF">2025-05-09T10:10:03Z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0x010100060A3D90FA983D4F9A36776C172B922E</vt:lpwstr>
  </property>
  <property fmtid="{D5CDD505-2E9C-101B-9397-08002B2CF9AE}" pid="3" name="MediaServiceImageTags">
    <vt:lpwstr/>
  </property>
</Properties>
</file>